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tiff" ContentType="image/tiff"/>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77"/>
  </p:notesMasterIdLst>
  <p:sldIdLst>
    <p:sldId id="287" r:id="rId3"/>
    <p:sldId id="289" r:id="rId4"/>
    <p:sldId id="256" r:id="rId5"/>
    <p:sldId id="295" r:id="rId6"/>
    <p:sldId id="257" r:id="rId7"/>
    <p:sldId id="258" r:id="rId8"/>
    <p:sldId id="296" r:id="rId9"/>
    <p:sldId id="303" r:id="rId10"/>
    <p:sldId id="259" r:id="rId11"/>
    <p:sldId id="260" r:id="rId12"/>
    <p:sldId id="261" r:id="rId13"/>
    <p:sldId id="262" r:id="rId14"/>
    <p:sldId id="263" r:id="rId15"/>
    <p:sldId id="304" r:id="rId16"/>
    <p:sldId id="264" r:id="rId17"/>
    <p:sldId id="297" r:id="rId18"/>
    <p:sldId id="305" r:id="rId19"/>
    <p:sldId id="298" r:id="rId20"/>
    <p:sldId id="306" r:id="rId21"/>
    <p:sldId id="307" r:id="rId22"/>
    <p:sldId id="270" r:id="rId23"/>
    <p:sldId id="271" r:id="rId24"/>
    <p:sldId id="308" r:id="rId25"/>
    <p:sldId id="299" r:id="rId26"/>
    <p:sldId id="300" r:id="rId27"/>
    <p:sldId id="276" r:id="rId28"/>
    <p:sldId id="277" r:id="rId29"/>
    <p:sldId id="278" r:id="rId30"/>
    <p:sldId id="279" r:id="rId31"/>
    <p:sldId id="280" r:id="rId32"/>
    <p:sldId id="281" r:id="rId33"/>
    <p:sldId id="282" r:id="rId34"/>
    <p:sldId id="265" r:id="rId35"/>
    <p:sldId id="317" r:id="rId36"/>
    <p:sldId id="318" r:id="rId37"/>
    <p:sldId id="319" r:id="rId38"/>
    <p:sldId id="320" r:id="rId39"/>
    <p:sldId id="321" r:id="rId40"/>
    <p:sldId id="322" r:id="rId41"/>
    <p:sldId id="323" r:id="rId42"/>
    <p:sldId id="324" r:id="rId43"/>
    <p:sldId id="325" r:id="rId44"/>
    <p:sldId id="326" r:id="rId45"/>
    <p:sldId id="327" r:id="rId46"/>
    <p:sldId id="328" r:id="rId47"/>
    <p:sldId id="333" r:id="rId48"/>
    <p:sldId id="329" r:id="rId49"/>
    <p:sldId id="330" r:id="rId50"/>
    <p:sldId id="331" r:id="rId51"/>
    <p:sldId id="334" r:id="rId52"/>
    <p:sldId id="332" r:id="rId53"/>
    <p:sldId id="275" r:id="rId54"/>
    <p:sldId id="266" r:id="rId55"/>
    <p:sldId id="267" r:id="rId56"/>
    <p:sldId id="301" r:id="rId57"/>
    <p:sldId id="268" r:id="rId58"/>
    <p:sldId id="272" r:id="rId59"/>
    <p:sldId id="273" r:id="rId60"/>
    <p:sldId id="269" r:id="rId61"/>
    <p:sldId id="302" r:id="rId62"/>
    <p:sldId id="310" r:id="rId63"/>
    <p:sldId id="311" r:id="rId64"/>
    <p:sldId id="312" r:id="rId65"/>
    <p:sldId id="313" r:id="rId66"/>
    <p:sldId id="315" r:id="rId67"/>
    <p:sldId id="316" r:id="rId68"/>
    <p:sldId id="274" r:id="rId69"/>
    <p:sldId id="283" r:id="rId70"/>
    <p:sldId id="291" r:id="rId71"/>
    <p:sldId id="335" r:id="rId72"/>
    <p:sldId id="336" r:id="rId73"/>
    <p:sldId id="337" r:id="rId74"/>
    <p:sldId id="338" r:id="rId75"/>
    <p:sldId id="339" r:id="rId7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60"/>
  </p:normalViewPr>
  <p:slideViewPr>
    <p:cSldViewPr>
      <p:cViewPr varScale="1">
        <p:scale>
          <a:sx n="78" d="100"/>
          <a:sy n="78" d="100"/>
        </p:scale>
        <p:origin x="-984" y="-7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08AB38-0F5B-4E3A-8E08-CD515DE05AD5}" type="datetimeFigureOut">
              <a:rPr lang="en-US" smtClean="0"/>
              <a:pPr/>
              <a:t>2/24/2010</a:t>
            </a:fld>
            <a:endParaRPr lang="en-US"/>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D53080-C689-4AAF-AD77-DC2D8BBA980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pPr algn="r" rtl="0"/>
            <a:fld id="{0ABCD001-6199-41AA-ABB3-F414B5F29C23}" type="slidenum">
              <a:rPr lang="de-DE" sz="1200" kern="1200">
                <a:solidFill>
                  <a:prstClr val="black"/>
                </a:solidFill>
                <a:latin typeface="Calibri"/>
                <a:ea typeface="+mn-ea"/>
                <a:cs typeface="+mn-cs"/>
              </a:rPr>
              <a:pPr algn="r" rtl="0"/>
              <a:t>33</a:t>
            </a:fld>
            <a:endParaRPr lang="de-DE" sz="1200" kern="1200">
              <a:solidFill>
                <a:prstClr val="black"/>
              </a:solidFill>
              <a:latin typeface="Calibri"/>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pPr algn="r" rtl="0"/>
            <a:fld id="{0ABCD001-6199-41AA-ABB3-F414B5F29C23}" type="slidenum">
              <a:rPr lang="de-DE" sz="1200" kern="1200">
                <a:solidFill>
                  <a:prstClr val="black"/>
                </a:solidFill>
                <a:latin typeface="Calibri"/>
                <a:ea typeface="+mn-ea"/>
                <a:cs typeface="+mn-cs"/>
              </a:rPr>
              <a:pPr algn="r" rtl="0"/>
              <a:t>53</a:t>
            </a:fld>
            <a:endParaRPr lang="de-DE" sz="1200" kern="1200">
              <a:solidFill>
                <a:prstClr val="black"/>
              </a:solidFill>
              <a:latin typeface="Calibri"/>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A5BD09-D7E0-46A0-BF35-2F1CE8A6DEC8}" type="slidenum">
              <a:rPr lang="en-US"/>
              <a:pPr/>
              <a:t>61</a:t>
            </a:fld>
            <a:endParaRPr lang="en-US" dirty="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xfrm>
            <a:off x="914400" y="4343400"/>
            <a:ext cx="5029200" cy="4114800"/>
          </a:xfrm>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A5BD09-D7E0-46A0-BF35-2F1CE8A6DEC8}" type="slidenum">
              <a:rPr lang="en-US"/>
              <a:pPr/>
              <a:t>62</a:t>
            </a:fld>
            <a:endParaRPr lang="en-US" dirty="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xfrm>
            <a:off x="914400" y="4343400"/>
            <a:ext cx="5029200" cy="4114800"/>
          </a:xfrm>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28F360-C629-432B-B457-26793C56384A}" type="slidenum">
              <a:rPr lang="en-US"/>
              <a:pPr/>
              <a:t>63</a:t>
            </a:fld>
            <a:endParaRPr lang="en-US"/>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9441AE51-3BE6-4B17-B1D8-75830E893A0D}" type="slidenum">
              <a:rPr lang="en-GB" smtClean="0"/>
              <a:pPr>
                <a:defRPr/>
              </a:pPr>
              <a:t>64</a:t>
            </a:fld>
            <a:endParaRPr lang="en-GB"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9441AE51-3BE6-4B17-B1D8-75830E893A0D}" type="slidenum">
              <a:rPr lang="en-GB" smtClean="0"/>
              <a:pPr>
                <a:defRPr/>
              </a:pPr>
              <a:t>65</a:t>
            </a:fld>
            <a:endParaRPr lang="en-GB"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9441AE51-3BE6-4B17-B1D8-75830E893A0D}" type="slidenum">
              <a:rPr lang="en-GB" smtClean="0"/>
              <a:pPr>
                <a:defRPr/>
              </a:pPr>
              <a:t>66</a:t>
            </a:fld>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en-US"/>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en-US"/>
          </a:p>
        </p:txBody>
      </p:sp>
      <p:sp>
        <p:nvSpPr>
          <p:cNvPr id="4" name="Datumsplatzhalter 3"/>
          <p:cNvSpPr>
            <a:spLocks noGrp="1"/>
          </p:cNvSpPr>
          <p:nvPr>
            <p:ph type="dt" sz="half" idx="10"/>
          </p:nvPr>
        </p:nvSpPr>
        <p:spPr/>
        <p:txBody>
          <a:bodyPr/>
          <a:lstStyle/>
          <a:p>
            <a:fld id="{B1237280-62F2-45CC-BF59-C2DFA825DBDA}" type="datetimeFigureOut">
              <a:rPr lang="en-US" smtClean="0"/>
              <a:pPr/>
              <a:t>2/24/2010</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5565A924-C450-46A5-835A-9BCB3C40D78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B1237280-62F2-45CC-BF59-C2DFA825DBDA}" type="datetimeFigureOut">
              <a:rPr lang="en-US" smtClean="0"/>
              <a:pPr/>
              <a:t>2/24/2010</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5565A924-C450-46A5-835A-9BCB3C40D78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en-US"/>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p>
            <a:fld id="{B1237280-62F2-45CC-BF59-C2DFA825DBDA}" type="datetimeFigureOut">
              <a:rPr lang="en-US" smtClean="0"/>
              <a:pPr/>
              <a:t>2/24/2010</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5565A924-C450-46A5-835A-9BCB3C40D78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Datumsplatzhalter 4"/>
          <p:cNvSpPr>
            <a:spLocks noGrp="1"/>
          </p:cNvSpPr>
          <p:nvPr>
            <p:ph type="dt" sz="half" idx="10"/>
          </p:nvPr>
        </p:nvSpPr>
        <p:spPr/>
        <p:txBody>
          <a:bodyPr/>
          <a:lstStyle/>
          <a:p>
            <a:fld id="{B1237280-62F2-45CC-BF59-C2DFA825DBDA}" type="datetimeFigureOut">
              <a:rPr lang="en-US" smtClean="0"/>
              <a:pPr/>
              <a:t>2/24/2010</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5565A924-C450-46A5-835A-9BCB3C40D78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en-US"/>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7" name="Datumsplatzhalter 6"/>
          <p:cNvSpPr>
            <a:spLocks noGrp="1"/>
          </p:cNvSpPr>
          <p:nvPr>
            <p:ph type="dt" sz="half" idx="10"/>
          </p:nvPr>
        </p:nvSpPr>
        <p:spPr/>
        <p:txBody>
          <a:bodyPr/>
          <a:lstStyle/>
          <a:p>
            <a:fld id="{B1237280-62F2-45CC-BF59-C2DFA825DBDA}" type="datetimeFigureOut">
              <a:rPr lang="en-US" smtClean="0"/>
              <a:pPr/>
              <a:t>2/24/2010</a:t>
            </a:fld>
            <a:endParaRPr lang="en-US"/>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p:txBody>
          <a:bodyPr/>
          <a:lstStyle/>
          <a:p>
            <a:fld id="{5565A924-C450-46A5-835A-9BCB3C40D78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Datumsplatzhalter 2"/>
          <p:cNvSpPr>
            <a:spLocks noGrp="1"/>
          </p:cNvSpPr>
          <p:nvPr>
            <p:ph type="dt" sz="half" idx="10"/>
          </p:nvPr>
        </p:nvSpPr>
        <p:spPr/>
        <p:txBody>
          <a:bodyPr/>
          <a:lstStyle/>
          <a:p>
            <a:fld id="{B1237280-62F2-45CC-BF59-C2DFA825DBDA}" type="datetimeFigureOut">
              <a:rPr lang="en-US" smtClean="0"/>
              <a:pPr/>
              <a:t>2/24/2010</a:t>
            </a:fld>
            <a:endParaRPr lang="en-US"/>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p:txBody>
          <a:bodyPr/>
          <a:lstStyle/>
          <a:p>
            <a:fld id="{5565A924-C450-46A5-835A-9BCB3C40D78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B1237280-62F2-45CC-BF59-C2DFA825DBDA}" type="datetimeFigureOut">
              <a:rPr lang="en-US" smtClean="0"/>
              <a:pPr/>
              <a:t>2/24/2010</a:t>
            </a:fld>
            <a:endParaRPr lang="en-US"/>
          </a:p>
        </p:txBody>
      </p:sp>
      <p:sp>
        <p:nvSpPr>
          <p:cNvPr id="3" name="Fußzeilenplatzhalter 2"/>
          <p:cNvSpPr>
            <a:spLocks noGrp="1"/>
          </p:cNvSpPr>
          <p:nvPr>
            <p:ph type="ftr" sz="quarter" idx="11"/>
          </p:nvPr>
        </p:nvSpPr>
        <p:spPr/>
        <p:txBody>
          <a:bodyPr/>
          <a:lstStyle/>
          <a:p>
            <a:endParaRPr lang="en-US"/>
          </a:p>
        </p:txBody>
      </p:sp>
      <p:sp>
        <p:nvSpPr>
          <p:cNvPr id="4" name="Foliennummernplatzhalter 3"/>
          <p:cNvSpPr>
            <a:spLocks noGrp="1"/>
          </p:cNvSpPr>
          <p:nvPr>
            <p:ph type="sldNum" sz="quarter" idx="12"/>
          </p:nvPr>
        </p:nvSpPr>
        <p:spPr/>
        <p:txBody>
          <a:bodyPr/>
          <a:lstStyle/>
          <a:p>
            <a:fld id="{5565A924-C450-46A5-835A-9BCB3C40D78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en-US"/>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B1237280-62F2-45CC-BF59-C2DFA825DBDA}" type="datetimeFigureOut">
              <a:rPr lang="en-US" smtClean="0"/>
              <a:pPr/>
              <a:t>2/24/2010</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5565A924-C450-46A5-835A-9BCB3C40D78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en-US"/>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B1237280-62F2-45CC-BF59-C2DFA825DBDA}" type="datetimeFigureOut">
              <a:rPr lang="en-US" smtClean="0"/>
              <a:pPr/>
              <a:t>2/24/2010</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5565A924-C450-46A5-835A-9BCB3C40D78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B1237280-62F2-45CC-BF59-C2DFA825DBDA}" type="datetimeFigureOut">
              <a:rPr lang="en-US" smtClean="0"/>
              <a:pPr/>
              <a:t>2/24/2010</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5565A924-C450-46A5-835A-9BCB3C40D78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en-US"/>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B1237280-62F2-45CC-BF59-C2DFA825DBDA}" type="datetimeFigureOut">
              <a:rPr lang="en-US" smtClean="0"/>
              <a:pPr/>
              <a:t>2/24/2010</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5565A924-C450-46A5-835A-9BCB3C40D78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en-US"/>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en-US"/>
          </a:p>
        </p:txBody>
      </p:sp>
      <p:sp>
        <p:nvSpPr>
          <p:cNvPr id="4" name="Datumsplatzhalter 3"/>
          <p:cNvSpPr>
            <a:spLocks noGrp="1"/>
          </p:cNvSpPr>
          <p:nvPr>
            <p:ph type="dt" sz="half" idx="10"/>
          </p:nvPr>
        </p:nvSpPr>
        <p:spPr/>
        <p:txBody>
          <a:bodyPr/>
          <a:lstStyle/>
          <a:p>
            <a:pPr algn="l" rtl="0"/>
            <a:fld id="{48EF42CD-1486-42E0-AC98-F8A7F0168476}" type="datetime1">
              <a:rPr lang="en-US" sz="1200" kern="1200">
                <a:solidFill>
                  <a:prstClr val="white"/>
                </a:solidFill>
                <a:latin typeface="Calibri"/>
                <a:ea typeface="+mn-ea"/>
                <a:cs typeface="+mn-cs"/>
              </a:rPr>
              <a:pPr algn="l" rtl="0"/>
              <a:t>2/24/2010</a:t>
            </a:fld>
            <a:endParaRPr lang="en-US" sz="1200" kern="1200">
              <a:solidFill>
                <a:prstClr val="white"/>
              </a:solidFill>
              <a:latin typeface="Calibri"/>
              <a:ea typeface="+mn-ea"/>
              <a:cs typeface="+mn-cs"/>
            </a:endParaRPr>
          </a:p>
        </p:txBody>
      </p:sp>
      <p:sp>
        <p:nvSpPr>
          <p:cNvPr id="5" name="Fußzeilenplatzhalter 4"/>
          <p:cNvSpPr>
            <a:spLocks noGrp="1"/>
          </p:cNvSpPr>
          <p:nvPr>
            <p:ph type="ftr" sz="quarter" idx="11"/>
          </p:nvPr>
        </p:nvSpPr>
        <p:spPr/>
        <p:txBody>
          <a:bodyPr/>
          <a:lstStyle/>
          <a:p>
            <a:pPr algn="ctr" rtl="0"/>
            <a:endParaRPr lang="en-US" sz="1200" b="1" kern="1200">
              <a:solidFill>
                <a:prstClr val="white"/>
              </a:solidFill>
              <a:latin typeface="Calibri"/>
              <a:ea typeface="+mn-ea"/>
              <a:cs typeface="+mn-cs"/>
            </a:endParaRPr>
          </a:p>
        </p:txBody>
      </p:sp>
      <p:sp>
        <p:nvSpPr>
          <p:cNvPr id="6" name="Foliennummernplatzhalter 5"/>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a:t>
            </a:fld>
            <a:endParaRPr lang="en-US" sz="1200" kern="1200">
              <a:solidFill>
                <a:prstClr val="white"/>
              </a:solidFill>
              <a:latin typeface="Calibri"/>
              <a:ea typeface="+mn-ea"/>
              <a:cs typeface="+mn-cs"/>
            </a:endParaRPr>
          </a:p>
        </p:txBody>
      </p:sp>
    </p:spTree>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rgbClr val="F77D19"/>
                </a:solidFill>
              </a:defRPr>
            </a:lvl1pPr>
          </a:lstStyle>
          <a:p>
            <a:r>
              <a:rPr lang="de-DE" dirty="0" smtClean="0"/>
              <a:t>Titelmasterformat durch Klicken bearbeiten</a:t>
            </a:r>
            <a:endParaRPr lang="en-US" dirty="0"/>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a:xfrm>
            <a:off x="0" y="6357958"/>
            <a:ext cx="2133600" cy="365125"/>
          </a:xfrm>
        </p:spPr>
        <p:txBody>
          <a:bodyPr/>
          <a:lstStyle/>
          <a:p>
            <a:pPr algn="l" rtl="0"/>
            <a:fld id="{00266683-66F4-4243-B2DC-409B01BEAE9E}" type="datetime1">
              <a:rPr lang="en-US" sz="1200" kern="1200">
                <a:solidFill>
                  <a:prstClr val="white"/>
                </a:solidFill>
                <a:latin typeface="Calibri"/>
                <a:ea typeface="+mn-ea"/>
                <a:cs typeface="+mn-cs"/>
              </a:rPr>
              <a:pPr algn="l" rtl="0"/>
              <a:t>2/24/2010</a:t>
            </a:fld>
            <a:endParaRPr lang="en-US" sz="1200" kern="1200">
              <a:solidFill>
                <a:prstClr val="white"/>
              </a:solidFill>
              <a:latin typeface="Calibri"/>
              <a:ea typeface="+mn-ea"/>
              <a:cs typeface="+mn-cs"/>
            </a:endParaRPr>
          </a:p>
        </p:txBody>
      </p:sp>
      <p:sp>
        <p:nvSpPr>
          <p:cNvPr id="5" name="Fußzeilenplatzhalter 4"/>
          <p:cNvSpPr>
            <a:spLocks noGrp="1"/>
          </p:cNvSpPr>
          <p:nvPr>
            <p:ph type="ftr" sz="quarter" idx="11"/>
          </p:nvPr>
        </p:nvSpPr>
        <p:spPr/>
        <p:txBody>
          <a:bodyPr/>
          <a:lstStyle/>
          <a:p>
            <a:pPr algn="ctr" rtl="0"/>
            <a:endParaRPr lang="en-US" sz="1200" b="1" kern="1200">
              <a:solidFill>
                <a:prstClr val="white"/>
              </a:solidFill>
              <a:latin typeface="Calibri"/>
              <a:ea typeface="+mn-ea"/>
              <a:cs typeface="+mn-cs"/>
            </a:endParaRPr>
          </a:p>
        </p:txBody>
      </p:sp>
      <p:sp>
        <p:nvSpPr>
          <p:cNvPr id="6" name="Foliennummernplatzhalter 5"/>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a:t>
            </a:fld>
            <a:endParaRPr lang="en-US" sz="1200" kern="1200">
              <a:solidFill>
                <a:prstClr val="white"/>
              </a:solidFill>
              <a:latin typeface="Calibri"/>
              <a:ea typeface="+mn-ea"/>
              <a:cs typeface="+mn-cs"/>
            </a:endParaRPr>
          </a:p>
        </p:txBody>
      </p:sp>
    </p:spTree>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en-US"/>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p>
            <a:pPr algn="l" rtl="0"/>
            <a:fld id="{30953E20-D77F-48F1-A00B-D2865BAA13A1}" type="datetime1">
              <a:rPr lang="en-US" sz="1200" kern="1200">
                <a:solidFill>
                  <a:prstClr val="white"/>
                </a:solidFill>
                <a:latin typeface="Calibri"/>
                <a:ea typeface="+mn-ea"/>
                <a:cs typeface="+mn-cs"/>
              </a:rPr>
              <a:pPr algn="l" rtl="0"/>
              <a:t>2/24/2010</a:t>
            </a:fld>
            <a:endParaRPr lang="en-US" sz="1200" kern="1200">
              <a:solidFill>
                <a:prstClr val="white"/>
              </a:solidFill>
              <a:latin typeface="Calibri"/>
              <a:ea typeface="+mn-ea"/>
              <a:cs typeface="+mn-cs"/>
            </a:endParaRPr>
          </a:p>
        </p:txBody>
      </p:sp>
      <p:sp>
        <p:nvSpPr>
          <p:cNvPr id="5" name="Fußzeilenplatzhalter 4"/>
          <p:cNvSpPr>
            <a:spLocks noGrp="1"/>
          </p:cNvSpPr>
          <p:nvPr>
            <p:ph type="ftr" sz="quarter" idx="11"/>
          </p:nvPr>
        </p:nvSpPr>
        <p:spPr/>
        <p:txBody>
          <a:bodyPr/>
          <a:lstStyle/>
          <a:p>
            <a:pPr algn="ctr" rtl="0"/>
            <a:endParaRPr lang="en-US" sz="1200" b="1" kern="1200">
              <a:solidFill>
                <a:prstClr val="white"/>
              </a:solidFill>
              <a:latin typeface="Calibri"/>
              <a:ea typeface="+mn-ea"/>
              <a:cs typeface="+mn-cs"/>
            </a:endParaRPr>
          </a:p>
        </p:txBody>
      </p:sp>
      <p:sp>
        <p:nvSpPr>
          <p:cNvPr id="6" name="Foliennummernplatzhalter 5"/>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a:t>
            </a:fld>
            <a:endParaRPr lang="en-US" sz="1200" kern="1200">
              <a:solidFill>
                <a:prstClr val="white"/>
              </a:solidFill>
              <a:latin typeface="Calibri"/>
              <a:ea typeface="+mn-ea"/>
              <a:cs typeface="+mn-cs"/>
            </a:endParaRPr>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Datumsplatzhalter 4"/>
          <p:cNvSpPr>
            <a:spLocks noGrp="1"/>
          </p:cNvSpPr>
          <p:nvPr>
            <p:ph type="dt" sz="half" idx="10"/>
          </p:nvPr>
        </p:nvSpPr>
        <p:spPr/>
        <p:txBody>
          <a:bodyPr/>
          <a:lstStyle/>
          <a:p>
            <a:pPr algn="l" rtl="0"/>
            <a:fld id="{11348E90-9A0C-49A6-AB0B-D5AF32ACB6D4}" type="datetime1">
              <a:rPr lang="en-US" sz="1200" kern="1200">
                <a:solidFill>
                  <a:prstClr val="white"/>
                </a:solidFill>
                <a:latin typeface="Calibri"/>
                <a:ea typeface="+mn-ea"/>
                <a:cs typeface="+mn-cs"/>
              </a:rPr>
              <a:pPr algn="l" rtl="0"/>
              <a:t>2/24/2010</a:t>
            </a:fld>
            <a:endParaRPr lang="en-US" sz="1200" kern="1200">
              <a:solidFill>
                <a:prstClr val="white"/>
              </a:solidFill>
              <a:latin typeface="Calibri"/>
              <a:ea typeface="+mn-ea"/>
              <a:cs typeface="+mn-cs"/>
            </a:endParaRPr>
          </a:p>
        </p:txBody>
      </p:sp>
      <p:sp>
        <p:nvSpPr>
          <p:cNvPr id="6" name="Fußzeilenplatzhalter 5"/>
          <p:cNvSpPr>
            <a:spLocks noGrp="1"/>
          </p:cNvSpPr>
          <p:nvPr>
            <p:ph type="ftr" sz="quarter" idx="11"/>
          </p:nvPr>
        </p:nvSpPr>
        <p:spPr/>
        <p:txBody>
          <a:bodyPr/>
          <a:lstStyle/>
          <a:p>
            <a:pPr algn="ctr" rtl="0"/>
            <a:endParaRPr lang="en-US" sz="1200" b="1" kern="1200">
              <a:solidFill>
                <a:prstClr val="white"/>
              </a:solidFill>
              <a:latin typeface="Calibri"/>
              <a:ea typeface="+mn-ea"/>
              <a:cs typeface="+mn-cs"/>
            </a:endParaRPr>
          </a:p>
        </p:txBody>
      </p:sp>
      <p:sp>
        <p:nvSpPr>
          <p:cNvPr id="7" name="Foliennummernplatzhalter 6"/>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a:t>
            </a:fld>
            <a:endParaRPr lang="en-US" sz="1200" kern="1200">
              <a:solidFill>
                <a:prstClr val="white"/>
              </a:solidFill>
              <a:latin typeface="Calibri"/>
              <a:ea typeface="+mn-ea"/>
              <a:cs typeface="+mn-cs"/>
            </a:endParaRPr>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en-US"/>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7" name="Datumsplatzhalter 6"/>
          <p:cNvSpPr>
            <a:spLocks noGrp="1"/>
          </p:cNvSpPr>
          <p:nvPr>
            <p:ph type="dt" sz="half" idx="10"/>
          </p:nvPr>
        </p:nvSpPr>
        <p:spPr/>
        <p:txBody>
          <a:bodyPr/>
          <a:lstStyle/>
          <a:p>
            <a:pPr algn="l" rtl="0"/>
            <a:fld id="{E9C29955-CDBB-403A-B000-BC58948CBCB9}" type="datetime1">
              <a:rPr lang="en-US" sz="1200" kern="1200">
                <a:solidFill>
                  <a:prstClr val="white"/>
                </a:solidFill>
                <a:latin typeface="Calibri"/>
                <a:ea typeface="+mn-ea"/>
                <a:cs typeface="+mn-cs"/>
              </a:rPr>
              <a:pPr algn="l" rtl="0"/>
              <a:t>2/24/2010</a:t>
            </a:fld>
            <a:endParaRPr lang="en-US" sz="1200" kern="1200">
              <a:solidFill>
                <a:prstClr val="white"/>
              </a:solidFill>
              <a:latin typeface="Calibri"/>
              <a:ea typeface="+mn-ea"/>
              <a:cs typeface="+mn-cs"/>
            </a:endParaRPr>
          </a:p>
        </p:txBody>
      </p:sp>
      <p:sp>
        <p:nvSpPr>
          <p:cNvPr id="8" name="Fußzeilenplatzhalter 7"/>
          <p:cNvSpPr>
            <a:spLocks noGrp="1"/>
          </p:cNvSpPr>
          <p:nvPr>
            <p:ph type="ftr" sz="quarter" idx="11"/>
          </p:nvPr>
        </p:nvSpPr>
        <p:spPr/>
        <p:txBody>
          <a:bodyPr/>
          <a:lstStyle/>
          <a:p>
            <a:pPr algn="ctr" rtl="0"/>
            <a:endParaRPr lang="en-US" sz="1200" b="1" kern="1200">
              <a:solidFill>
                <a:prstClr val="white"/>
              </a:solidFill>
              <a:latin typeface="Calibri"/>
              <a:ea typeface="+mn-ea"/>
              <a:cs typeface="+mn-cs"/>
            </a:endParaRPr>
          </a:p>
        </p:txBody>
      </p:sp>
      <p:sp>
        <p:nvSpPr>
          <p:cNvPr id="9" name="Foliennummernplatzhalter 8"/>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a:t>
            </a:fld>
            <a:endParaRPr lang="en-US" sz="1200" kern="1200">
              <a:solidFill>
                <a:prstClr val="white"/>
              </a:solidFill>
              <a:latin typeface="Calibri"/>
              <a:ea typeface="+mn-ea"/>
              <a:cs typeface="+mn-cs"/>
            </a:endParaRPr>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Datumsplatzhalter 2"/>
          <p:cNvSpPr>
            <a:spLocks noGrp="1"/>
          </p:cNvSpPr>
          <p:nvPr>
            <p:ph type="dt" sz="half" idx="10"/>
          </p:nvPr>
        </p:nvSpPr>
        <p:spPr/>
        <p:txBody>
          <a:bodyPr/>
          <a:lstStyle/>
          <a:p>
            <a:pPr algn="l" rtl="0"/>
            <a:fld id="{3E7A36C2-BEF3-491E-B9B4-B97BF19DC914}" type="datetime1">
              <a:rPr lang="en-US" sz="1200" kern="1200">
                <a:solidFill>
                  <a:prstClr val="white"/>
                </a:solidFill>
                <a:latin typeface="Calibri"/>
                <a:ea typeface="+mn-ea"/>
                <a:cs typeface="+mn-cs"/>
              </a:rPr>
              <a:pPr algn="l" rtl="0"/>
              <a:t>2/24/2010</a:t>
            </a:fld>
            <a:endParaRPr lang="en-US" sz="1200" kern="1200">
              <a:solidFill>
                <a:prstClr val="white"/>
              </a:solidFill>
              <a:latin typeface="Calibri"/>
              <a:ea typeface="+mn-ea"/>
              <a:cs typeface="+mn-cs"/>
            </a:endParaRPr>
          </a:p>
        </p:txBody>
      </p:sp>
      <p:sp>
        <p:nvSpPr>
          <p:cNvPr id="4" name="Fußzeilenplatzhalter 3"/>
          <p:cNvSpPr>
            <a:spLocks noGrp="1"/>
          </p:cNvSpPr>
          <p:nvPr>
            <p:ph type="ftr" sz="quarter" idx="11"/>
          </p:nvPr>
        </p:nvSpPr>
        <p:spPr/>
        <p:txBody>
          <a:bodyPr/>
          <a:lstStyle/>
          <a:p>
            <a:pPr algn="ctr" rtl="0"/>
            <a:endParaRPr lang="en-US" sz="1200" b="1" kern="1200">
              <a:solidFill>
                <a:prstClr val="white"/>
              </a:solidFill>
              <a:latin typeface="Calibri"/>
              <a:ea typeface="+mn-ea"/>
              <a:cs typeface="+mn-cs"/>
            </a:endParaRPr>
          </a:p>
        </p:txBody>
      </p:sp>
      <p:sp>
        <p:nvSpPr>
          <p:cNvPr id="5" name="Foliennummernplatzhalter 4"/>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a:t>
            </a:fld>
            <a:endParaRPr lang="en-US" sz="1200" kern="1200">
              <a:solidFill>
                <a:prstClr val="white"/>
              </a:solidFill>
              <a:latin typeface="Calibri"/>
              <a:ea typeface="+mn-ea"/>
              <a:cs typeface="+mn-cs"/>
            </a:endParaRPr>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pPr algn="l" rtl="0"/>
            <a:fld id="{41211896-BCB7-4DD2-BBCA-404C4F5889E9}" type="datetime1">
              <a:rPr lang="en-US" sz="1200" kern="1200">
                <a:solidFill>
                  <a:prstClr val="white"/>
                </a:solidFill>
                <a:latin typeface="Calibri"/>
                <a:ea typeface="+mn-ea"/>
                <a:cs typeface="+mn-cs"/>
              </a:rPr>
              <a:pPr algn="l" rtl="0"/>
              <a:t>2/24/2010</a:t>
            </a:fld>
            <a:endParaRPr lang="en-US" sz="1200" kern="1200">
              <a:solidFill>
                <a:prstClr val="white"/>
              </a:solidFill>
              <a:latin typeface="Calibri"/>
              <a:ea typeface="+mn-ea"/>
              <a:cs typeface="+mn-cs"/>
            </a:endParaRPr>
          </a:p>
        </p:txBody>
      </p:sp>
      <p:sp>
        <p:nvSpPr>
          <p:cNvPr id="3" name="Fußzeilenplatzhalter 2"/>
          <p:cNvSpPr>
            <a:spLocks noGrp="1"/>
          </p:cNvSpPr>
          <p:nvPr>
            <p:ph type="ftr" sz="quarter" idx="11"/>
          </p:nvPr>
        </p:nvSpPr>
        <p:spPr/>
        <p:txBody>
          <a:bodyPr/>
          <a:lstStyle/>
          <a:p>
            <a:pPr algn="ctr" rtl="0"/>
            <a:endParaRPr lang="en-US" sz="1200" b="1" kern="1200">
              <a:solidFill>
                <a:prstClr val="white"/>
              </a:solidFill>
              <a:latin typeface="Calibri"/>
              <a:ea typeface="+mn-ea"/>
              <a:cs typeface="+mn-cs"/>
            </a:endParaRPr>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a:t>
            </a:fld>
            <a:endParaRPr lang="en-US" sz="1200" kern="1200">
              <a:solidFill>
                <a:prstClr val="white"/>
              </a:solidFill>
              <a:latin typeface="Calibri"/>
              <a:ea typeface="+mn-ea"/>
              <a:cs typeface="+mn-cs"/>
            </a:endParaRPr>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en-US"/>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pPr algn="l" rtl="0"/>
            <a:fld id="{D9F1C7D6-E046-418E-AB9A-697DAE797C46}" type="datetime1">
              <a:rPr lang="en-US" sz="1200" kern="1200">
                <a:solidFill>
                  <a:prstClr val="white"/>
                </a:solidFill>
                <a:latin typeface="Calibri"/>
                <a:ea typeface="+mn-ea"/>
                <a:cs typeface="+mn-cs"/>
              </a:rPr>
              <a:pPr algn="l" rtl="0"/>
              <a:t>2/24/2010</a:t>
            </a:fld>
            <a:endParaRPr lang="en-US" sz="1200" kern="1200">
              <a:solidFill>
                <a:prstClr val="white"/>
              </a:solidFill>
              <a:latin typeface="Calibri"/>
              <a:ea typeface="+mn-ea"/>
              <a:cs typeface="+mn-cs"/>
            </a:endParaRPr>
          </a:p>
        </p:txBody>
      </p:sp>
      <p:sp>
        <p:nvSpPr>
          <p:cNvPr id="6" name="Fußzeilenplatzhalter 5"/>
          <p:cNvSpPr>
            <a:spLocks noGrp="1"/>
          </p:cNvSpPr>
          <p:nvPr>
            <p:ph type="ftr" sz="quarter" idx="11"/>
          </p:nvPr>
        </p:nvSpPr>
        <p:spPr/>
        <p:txBody>
          <a:bodyPr/>
          <a:lstStyle/>
          <a:p>
            <a:pPr algn="ctr" rtl="0"/>
            <a:endParaRPr lang="en-US" sz="1200" b="1" kern="1200">
              <a:solidFill>
                <a:prstClr val="white"/>
              </a:solidFill>
              <a:latin typeface="Calibri"/>
              <a:ea typeface="+mn-ea"/>
              <a:cs typeface="+mn-cs"/>
            </a:endParaRPr>
          </a:p>
        </p:txBody>
      </p:sp>
      <p:sp>
        <p:nvSpPr>
          <p:cNvPr id="7" name="Foliennummernplatzhalter 6"/>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a:t>
            </a:fld>
            <a:endParaRPr lang="en-US" sz="1200" kern="1200">
              <a:solidFill>
                <a:prstClr val="white"/>
              </a:solidFill>
              <a:latin typeface="Calibri"/>
              <a:ea typeface="+mn-ea"/>
              <a:cs typeface="+mn-cs"/>
            </a:endParaRPr>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en-US"/>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pPr algn="l" rtl="0"/>
            <a:fld id="{F9FB8259-CBD3-4BE2-B15C-D93FFACE0FA8}" type="datetime1">
              <a:rPr lang="en-US" sz="1200" kern="1200">
                <a:solidFill>
                  <a:prstClr val="white"/>
                </a:solidFill>
                <a:latin typeface="Calibri"/>
                <a:ea typeface="+mn-ea"/>
                <a:cs typeface="+mn-cs"/>
              </a:rPr>
              <a:pPr algn="l" rtl="0"/>
              <a:t>2/24/2010</a:t>
            </a:fld>
            <a:endParaRPr lang="en-US" sz="1200" kern="1200">
              <a:solidFill>
                <a:prstClr val="white"/>
              </a:solidFill>
              <a:latin typeface="Calibri"/>
              <a:ea typeface="+mn-ea"/>
              <a:cs typeface="+mn-cs"/>
            </a:endParaRPr>
          </a:p>
        </p:txBody>
      </p:sp>
      <p:sp>
        <p:nvSpPr>
          <p:cNvPr id="6" name="Fußzeilenplatzhalter 5"/>
          <p:cNvSpPr>
            <a:spLocks noGrp="1"/>
          </p:cNvSpPr>
          <p:nvPr>
            <p:ph type="ftr" sz="quarter" idx="11"/>
          </p:nvPr>
        </p:nvSpPr>
        <p:spPr/>
        <p:txBody>
          <a:bodyPr/>
          <a:lstStyle/>
          <a:p>
            <a:pPr algn="ctr" rtl="0"/>
            <a:endParaRPr lang="en-US" sz="1200" b="1" kern="1200">
              <a:solidFill>
                <a:prstClr val="white"/>
              </a:solidFill>
              <a:latin typeface="Calibri"/>
              <a:ea typeface="+mn-ea"/>
              <a:cs typeface="+mn-cs"/>
            </a:endParaRPr>
          </a:p>
        </p:txBody>
      </p:sp>
      <p:sp>
        <p:nvSpPr>
          <p:cNvPr id="7" name="Foliennummernplatzhalter 6"/>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a:t>
            </a:fld>
            <a:endParaRPr lang="en-US" sz="1200" kern="1200">
              <a:solidFill>
                <a:prstClr val="white"/>
              </a:solidFill>
              <a:latin typeface="Calibri"/>
              <a:ea typeface="+mn-ea"/>
              <a:cs typeface="+mn-cs"/>
            </a:endParaRPr>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pPr algn="l" rtl="0"/>
            <a:fld id="{0F472A01-9A87-4AC3-AA38-670EEC7657B9}" type="datetime1">
              <a:rPr lang="en-US" sz="1200" kern="1200">
                <a:solidFill>
                  <a:prstClr val="white"/>
                </a:solidFill>
                <a:latin typeface="Calibri"/>
                <a:ea typeface="+mn-ea"/>
                <a:cs typeface="+mn-cs"/>
              </a:rPr>
              <a:pPr algn="l" rtl="0"/>
              <a:t>2/24/2010</a:t>
            </a:fld>
            <a:endParaRPr lang="en-US" sz="1200" kern="1200">
              <a:solidFill>
                <a:prstClr val="white"/>
              </a:solidFill>
              <a:latin typeface="Calibri"/>
              <a:ea typeface="+mn-ea"/>
              <a:cs typeface="+mn-cs"/>
            </a:endParaRPr>
          </a:p>
        </p:txBody>
      </p:sp>
      <p:sp>
        <p:nvSpPr>
          <p:cNvPr id="5" name="Fußzeilenplatzhalter 4"/>
          <p:cNvSpPr>
            <a:spLocks noGrp="1"/>
          </p:cNvSpPr>
          <p:nvPr>
            <p:ph type="ftr" sz="quarter" idx="11"/>
          </p:nvPr>
        </p:nvSpPr>
        <p:spPr/>
        <p:txBody>
          <a:bodyPr/>
          <a:lstStyle/>
          <a:p>
            <a:pPr algn="ctr" rtl="0"/>
            <a:endParaRPr lang="en-US" sz="1200" b="1" kern="1200">
              <a:solidFill>
                <a:prstClr val="white"/>
              </a:solidFill>
              <a:latin typeface="Calibri"/>
              <a:ea typeface="+mn-ea"/>
              <a:cs typeface="+mn-cs"/>
            </a:endParaRPr>
          </a:p>
        </p:txBody>
      </p:sp>
      <p:sp>
        <p:nvSpPr>
          <p:cNvPr id="6" name="Foliennummernplatzhalter 5"/>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a:t>
            </a:fld>
            <a:endParaRPr lang="en-US" sz="1200" kern="1200">
              <a:solidFill>
                <a:prstClr val="white"/>
              </a:solidFill>
              <a:latin typeface="Calibri"/>
              <a:ea typeface="+mn-ea"/>
              <a:cs typeface="+mn-cs"/>
            </a:endParaRPr>
          </a:p>
        </p:txBody>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en-US"/>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pPr algn="l" rtl="0"/>
            <a:fld id="{F39BF0A6-8CE5-4A16-BF48-562EE59E2208}" type="datetime1">
              <a:rPr lang="en-US" sz="1200" kern="1200">
                <a:solidFill>
                  <a:prstClr val="white"/>
                </a:solidFill>
                <a:latin typeface="Calibri"/>
                <a:ea typeface="+mn-ea"/>
                <a:cs typeface="+mn-cs"/>
              </a:rPr>
              <a:pPr algn="l" rtl="0"/>
              <a:t>2/24/2010</a:t>
            </a:fld>
            <a:endParaRPr lang="en-US" sz="1200" kern="1200">
              <a:solidFill>
                <a:prstClr val="white"/>
              </a:solidFill>
              <a:latin typeface="Calibri"/>
              <a:ea typeface="+mn-ea"/>
              <a:cs typeface="+mn-cs"/>
            </a:endParaRPr>
          </a:p>
        </p:txBody>
      </p:sp>
      <p:sp>
        <p:nvSpPr>
          <p:cNvPr id="5" name="Fußzeilenplatzhalter 4"/>
          <p:cNvSpPr>
            <a:spLocks noGrp="1"/>
          </p:cNvSpPr>
          <p:nvPr>
            <p:ph type="ftr" sz="quarter" idx="11"/>
          </p:nvPr>
        </p:nvSpPr>
        <p:spPr/>
        <p:txBody>
          <a:bodyPr/>
          <a:lstStyle/>
          <a:p>
            <a:pPr algn="ctr" rtl="0"/>
            <a:endParaRPr lang="en-US" sz="1200" b="1" kern="1200">
              <a:solidFill>
                <a:prstClr val="white"/>
              </a:solidFill>
              <a:latin typeface="Calibri"/>
              <a:ea typeface="+mn-ea"/>
              <a:cs typeface="+mn-cs"/>
            </a:endParaRPr>
          </a:p>
        </p:txBody>
      </p:sp>
      <p:sp>
        <p:nvSpPr>
          <p:cNvPr id="6" name="Foliennummernplatzhalter 5"/>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a:t>
            </a:fld>
            <a:endParaRPr lang="en-US" sz="1200" kern="1200">
              <a:solidFill>
                <a:prstClr val="white"/>
              </a:solidFill>
              <a:latin typeface="Calibri"/>
              <a:ea typeface="+mn-ea"/>
              <a:cs typeface="+mn-cs"/>
            </a:endParaRP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vmlDrawing" Target="../drawings/vmlDrawing1.v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en-US"/>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237280-62F2-45CC-BF59-C2DFA825DBDA}" type="datetimeFigureOut">
              <a:rPr lang="en-US" smtClean="0"/>
              <a:pPr/>
              <a:t>2/24/2010</a:t>
            </a:fld>
            <a:endParaRPr lang="en-US"/>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65A924-C450-46A5-835A-9BCB3C40D78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2531" name="Object 38"/>
          <p:cNvGraphicFramePr>
            <a:graphicFrameLocks noChangeAspect="1"/>
          </p:cNvGraphicFramePr>
          <p:nvPr/>
        </p:nvGraphicFramePr>
        <p:xfrm>
          <a:off x="0" y="-3175"/>
          <a:ext cx="9144000" cy="6862763"/>
        </p:xfrm>
        <a:graphic>
          <a:graphicData uri="http://schemas.openxmlformats.org/presentationml/2006/ole">
            <p:oleObj spid="_x0000_s1026" name="Image" r:id="rId14" imgW="959744" imgH="720000" progId="">
              <p:embed/>
            </p:oleObj>
          </a:graphicData>
        </a:graphic>
      </p:graphicFrame>
      <p:sp>
        <p:nvSpPr>
          <p:cNvPr id="7" name="Rechteck 6"/>
          <p:cNvSpPr/>
          <p:nvPr/>
        </p:nvSpPr>
        <p:spPr>
          <a:xfrm>
            <a:off x="0" y="0"/>
            <a:ext cx="9144000" cy="6858000"/>
          </a:xfrm>
          <a:prstGeom prst="rect">
            <a:avLst/>
          </a:prstGeom>
          <a:gradFill flip="none" rotWithShape="1">
            <a:gsLst>
              <a:gs pos="0">
                <a:schemeClr val="tx1"/>
              </a:gs>
              <a:gs pos="50000">
                <a:schemeClr val="tx2">
                  <a:lumMod val="50000"/>
                  <a:alpha val="90000"/>
                </a:schemeClr>
              </a:gs>
              <a:gs pos="88000">
                <a:schemeClr val="tx2">
                  <a:lumMod val="60000"/>
                  <a:lumOff val="40000"/>
                  <a:alpha val="60000"/>
                </a:schemeClr>
              </a:gs>
              <a:gs pos="100000">
                <a:schemeClr val="accent1">
                  <a:lumMod val="20000"/>
                  <a:lumOff val="80000"/>
                  <a:alpha val="8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Calibri"/>
              <a:ea typeface="+mn-ea"/>
              <a:cs typeface="+mn-cs"/>
            </a:endParaRPr>
          </a:p>
        </p:txBody>
      </p:sp>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scene3d>
              <a:camera prst="orthographicFront"/>
              <a:lightRig rig="threePt" dir="t"/>
            </a:scene3d>
            <a:sp3d extrusionH="57150">
              <a:bevelT w="38100" h="38100"/>
            </a:sp3d>
          </a:bodyPr>
          <a:lstStyle/>
          <a:p>
            <a:r>
              <a:rPr lang="de-DE" dirty="0" smtClean="0"/>
              <a:t>Titelmasterformat durch Klicken bearbeiten</a:t>
            </a:r>
            <a:endParaRPr lang="en-US" dirty="0"/>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en-US" dirty="0"/>
          </a:p>
        </p:txBody>
      </p:sp>
      <p:sp>
        <p:nvSpPr>
          <p:cNvPr id="4" name="Datumsplatzhalter 3"/>
          <p:cNvSpPr>
            <a:spLocks noGrp="1"/>
          </p:cNvSpPr>
          <p:nvPr>
            <p:ph type="dt" sz="half" idx="2"/>
          </p:nvPr>
        </p:nvSpPr>
        <p:spPr>
          <a:xfrm>
            <a:off x="0" y="6143644"/>
            <a:ext cx="2133600" cy="365125"/>
          </a:xfrm>
          <a:prstGeom prst="rect">
            <a:avLst/>
          </a:prstGeom>
        </p:spPr>
        <p:txBody>
          <a:bodyPr vert="horz" lIns="91440" tIns="45720" rIns="91440" bIns="45720" rtlCol="0" anchor="ctr"/>
          <a:lstStyle>
            <a:lvl1pPr algn="l">
              <a:defRPr sz="1200">
                <a:solidFill>
                  <a:schemeClr val="bg1"/>
                </a:solidFill>
              </a:defRPr>
            </a:lvl1pPr>
          </a:lstStyle>
          <a:p>
            <a:pPr rtl="0"/>
            <a:fld id="{E1258E73-854C-4B8D-A705-A17332F7A215}" type="datetime1">
              <a:rPr lang="en-US" kern="1200" smtClean="0">
                <a:solidFill>
                  <a:prstClr val="white"/>
                </a:solidFill>
                <a:latin typeface="Calibri"/>
                <a:ea typeface="+mn-ea"/>
                <a:cs typeface="+mn-cs"/>
              </a:rPr>
              <a:pPr rtl="0"/>
              <a:t>2/24/2010</a:t>
            </a:fld>
            <a:endParaRPr lang="en-US" kern="1200" dirty="0">
              <a:solidFill>
                <a:prstClr val="white"/>
              </a:solidFill>
              <a:latin typeface="Calibri"/>
              <a:ea typeface="+mn-ea"/>
              <a:cs typeface="+mn-cs"/>
            </a:endParaRPr>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1">
                <a:solidFill>
                  <a:schemeClr val="bg1"/>
                </a:solidFill>
              </a:defRPr>
            </a:lvl1pPr>
          </a:lstStyle>
          <a:p>
            <a:pPr rtl="0"/>
            <a:endParaRPr lang="en-US" kern="1200" dirty="0">
              <a:solidFill>
                <a:prstClr val="white"/>
              </a:solidFill>
              <a:latin typeface="Calibri"/>
              <a:ea typeface="+mn-ea"/>
              <a:cs typeface="+mn-cs"/>
            </a:endParaRPr>
          </a:p>
        </p:txBody>
      </p:sp>
      <p:sp>
        <p:nvSpPr>
          <p:cNvPr id="6" name="Foliennummernplatzhalter 5"/>
          <p:cNvSpPr>
            <a:spLocks noGrp="1"/>
          </p:cNvSpPr>
          <p:nvPr>
            <p:ph type="sldNum" sz="quarter" idx="4"/>
          </p:nvPr>
        </p:nvSpPr>
        <p:spPr>
          <a:xfrm>
            <a:off x="6553200" y="6356350"/>
            <a:ext cx="947758" cy="365125"/>
          </a:xfrm>
          <a:prstGeom prst="rect">
            <a:avLst/>
          </a:prstGeom>
        </p:spPr>
        <p:txBody>
          <a:bodyPr vert="horz" lIns="91440" tIns="45720" rIns="91440" bIns="45720" rtlCol="0" anchor="ctr"/>
          <a:lstStyle>
            <a:lvl1pPr algn="r">
              <a:defRPr sz="1200">
                <a:solidFill>
                  <a:schemeClr val="bg1"/>
                </a:solidFill>
              </a:defRPr>
            </a:lvl1pPr>
          </a:lstStyle>
          <a:p>
            <a:pPr rtl="0"/>
            <a:fld id="{0B02830C-3C55-47D6-9EA0-D4C3B0D265AD}" type="slidenum">
              <a:rPr lang="en-US" kern="1200" smtClean="0">
                <a:solidFill>
                  <a:prstClr val="white"/>
                </a:solidFill>
                <a:latin typeface="Calibri"/>
                <a:ea typeface="+mn-ea"/>
                <a:cs typeface="+mn-cs"/>
              </a:rPr>
              <a:pPr rtl="0"/>
              <a:t>‹#›</a:t>
            </a:fld>
            <a:endParaRPr lang="en-US" kern="1200" dirty="0">
              <a:solidFill>
                <a:prstClr val="white"/>
              </a:solidFill>
              <a:latin typeface="Calibri"/>
              <a:ea typeface="+mn-ea"/>
              <a:cs typeface="+mn-cs"/>
            </a:endParaRPr>
          </a:p>
        </p:txBody>
      </p:sp>
      <p:pic>
        <p:nvPicPr>
          <p:cNvPr id="22530" name="Picture 2" descr="http://atlax1sps2/Elbacom/Marketing/Logos/Elbacom%20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7511118" y="6215082"/>
            <a:ext cx="1600140" cy="575331"/>
          </a:xfrm>
          <a:prstGeom prst="rect">
            <a:avLst/>
          </a:prstGeom>
          <a:noFill/>
        </p:spPr>
      </p:pic>
      <p:sp>
        <p:nvSpPr>
          <p:cNvPr id="11" name="Fußzeilenplatzhalter 4"/>
          <p:cNvSpPr txBox="1">
            <a:spLocks/>
          </p:cNvSpPr>
          <p:nvPr/>
        </p:nvSpPr>
        <p:spPr>
          <a:xfrm>
            <a:off x="2928926" y="6492875"/>
            <a:ext cx="2895600" cy="365125"/>
          </a:xfrm>
          <a:prstGeom prst="rect">
            <a:avLst/>
          </a:prstGeom>
        </p:spPr>
        <p:txBody>
          <a:bodyPr vert="horz" lIns="91440" tIns="45720" rIns="91440" bIns="45720" rtlCol="0" anchor="ctr"/>
          <a:lstStyle>
            <a:lvl1pPr algn="ctr">
              <a:defRPr sz="1200" b="1">
                <a:solidFill>
                  <a:schemeClr val="bg1"/>
                </a:solidFill>
              </a:defRPr>
            </a:lvl1pPr>
          </a:lstStyle>
          <a:p>
            <a:pPr rtl="0">
              <a:defRPr/>
            </a:pPr>
            <a:endParaRPr lang="en-US" kern="1200" dirty="0">
              <a:solidFill>
                <a:prstClr val="white"/>
              </a:solidFill>
              <a:latin typeface="Calibri"/>
              <a:ea typeface="+mn-ea"/>
              <a:cs typeface="+mn-cs"/>
            </a:endParaRPr>
          </a:p>
        </p:txBody>
      </p:sp>
      <p:sp>
        <p:nvSpPr>
          <p:cNvPr id="12" name="Textfeld 11"/>
          <p:cNvSpPr txBox="1"/>
          <p:nvPr/>
        </p:nvSpPr>
        <p:spPr>
          <a:xfrm>
            <a:off x="0" y="6396335"/>
            <a:ext cx="2928958" cy="461665"/>
          </a:xfrm>
          <a:prstGeom prst="rect">
            <a:avLst/>
          </a:prstGeom>
          <a:noFill/>
        </p:spPr>
        <p:txBody>
          <a:bodyPr wrap="square" rtlCol="0">
            <a:spAutoFit/>
          </a:bodyPr>
          <a:lstStyle/>
          <a:p>
            <a:pPr algn="l" rtl="0"/>
            <a:r>
              <a:rPr lang="de-DE" sz="1200" b="1" kern="1200" dirty="0" smtClean="0">
                <a:solidFill>
                  <a:prstClr val="white"/>
                </a:solidFill>
                <a:latin typeface="Calibri"/>
                <a:ea typeface="+mn-ea"/>
                <a:cs typeface="+mn-cs"/>
              </a:rPr>
              <a:t>Wolfgang Unger</a:t>
            </a:r>
            <a:endParaRPr lang="hu-HU" sz="1200" b="1" kern="1200" dirty="0" smtClean="0">
              <a:solidFill>
                <a:prstClr val="white"/>
              </a:solidFill>
              <a:latin typeface="Calibri"/>
              <a:ea typeface="+mn-ea"/>
              <a:cs typeface="+mn-cs"/>
            </a:endParaRPr>
          </a:p>
          <a:p>
            <a:pPr algn="l" rtl="0"/>
            <a:r>
              <a:rPr lang="hu-HU" sz="1200" b="1" kern="1200" dirty="0" smtClean="0">
                <a:solidFill>
                  <a:prstClr val="white"/>
                </a:solidFill>
                <a:latin typeface="Calibri"/>
                <a:ea typeface="+mn-ea"/>
                <a:cs typeface="+mn-cs"/>
              </a:rPr>
              <a:t>2009 – Gergely Rózsa</a:t>
            </a:r>
            <a:endParaRPr lang="en-US" sz="1200" b="1" kern="1200" dirty="0">
              <a:solidFill>
                <a:prstClr val="white"/>
              </a:solidFill>
              <a:latin typeface="Calibri"/>
              <a:ea typeface="+mn-ea"/>
              <a:cs typeface="+mn-cs"/>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fade/>
  </p:transition>
  <p:hf hdr="0" ftr="0" dt="0"/>
  <p:txStyles>
    <p:titleStyle>
      <a:lvl1pPr algn="l" defTabSz="914400" rtl="0" eaLnBrk="1" latinLnBrk="0" hangingPunct="1">
        <a:spcBef>
          <a:spcPct val="0"/>
        </a:spcBef>
        <a:buNone/>
        <a:defRPr sz="4400" kern="1200">
          <a:solidFill>
            <a:schemeClr val="accent6">
              <a:lumMod val="75000"/>
            </a:schemeClr>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bg1"/>
          </a:solidFill>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tiff"/><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tiff"/><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tiff"/><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tiff"/><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jpeg"/><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jpeg"/><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jpeg"/><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3.xml"/><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7.png"/><Relationship Id="rId1" Type="http://schemas.openxmlformats.org/officeDocument/2006/relationships/slideLayout" Target="../slideLayouts/slideLayout13.xml"/><Relationship Id="rId4" Type="http://schemas.openxmlformats.org/officeDocument/2006/relationships/image" Target="../media/image58.png"/></Relationships>
</file>

<file path=ppt/slides/_rels/slide5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5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image" Target="../media/image61.png"/><Relationship Id="rId1" Type="http://schemas.openxmlformats.org/officeDocument/2006/relationships/slideLayout" Target="../slideLayouts/slideLayout13.xml"/><Relationship Id="rId4" Type="http://schemas.openxmlformats.org/officeDocument/2006/relationships/image" Target="../media/image63.wmf"/></Relationships>
</file>

<file path=ppt/slides/_rels/slide5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6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6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cstate="print">
            <a:clrChange>
              <a:clrFrom>
                <a:srgbClr val="FDFDFD"/>
              </a:clrFrom>
              <a:clrTo>
                <a:srgbClr val="FDFDFD">
                  <a:alpha val="0"/>
                </a:srgbClr>
              </a:clrTo>
            </a:clrChange>
          </a:blip>
          <a:srcRect/>
          <a:stretch>
            <a:fillRect/>
          </a:stretch>
        </p:blipFill>
        <p:spPr bwMode="auto">
          <a:xfrm>
            <a:off x="5929322" y="3571876"/>
            <a:ext cx="3013294" cy="2706685"/>
          </a:xfrm>
          <a:prstGeom prst="rect">
            <a:avLst/>
          </a:prstGeom>
          <a:noFill/>
          <a:ln w="9525">
            <a:noFill/>
            <a:miter lim="800000"/>
            <a:headEnd/>
            <a:tailEnd/>
          </a:ln>
          <a:effectLst/>
        </p:spPr>
      </p:pic>
      <p:sp>
        <p:nvSpPr>
          <p:cNvPr id="2" name="Titel 1"/>
          <p:cNvSpPr>
            <a:spLocks noGrp="1"/>
          </p:cNvSpPr>
          <p:nvPr>
            <p:ph type="title"/>
          </p:nvPr>
        </p:nvSpPr>
        <p:spPr/>
        <p:txBody>
          <a:bodyPr/>
          <a:lstStyle/>
          <a:p>
            <a:r>
              <a:rPr lang="de-DE" dirty="0" smtClean="0"/>
              <a:t>Solution Embedded Products</a:t>
            </a:r>
            <a:endParaRPr lang="en-US" dirty="0"/>
          </a:p>
        </p:txBody>
      </p:sp>
      <p:sp>
        <p:nvSpPr>
          <p:cNvPr id="3" name="Inhaltsplatzhalter 2"/>
          <p:cNvSpPr>
            <a:spLocks noGrp="1"/>
          </p:cNvSpPr>
          <p:nvPr>
            <p:ph idx="1"/>
          </p:nvPr>
        </p:nvSpPr>
        <p:spPr>
          <a:xfrm>
            <a:off x="428596" y="1643050"/>
            <a:ext cx="8229600" cy="4525963"/>
          </a:xfrm>
        </p:spPr>
        <p:txBody>
          <a:bodyPr>
            <a:normAutofit lnSpcReduction="10000"/>
          </a:bodyPr>
          <a:lstStyle/>
          <a:p>
            <a:pPr>
              <a:buNone/>
            </a:pPr>
            <a:r>
              <a:rPr lang="de-DE" b="1" dirty="0" smtClean="0">
                <a:solidFill>
                  <a:schemeClr val="accent3">
                    <a:lumMod val="75000"/>
                  </a:schemeClr>
                </a:solidFill>
              </a:rPr>
              <a:t/>
            </a:r>
            <a:br>
              <a:rPr lang="de-DE" b="1" dirty="0" smtClean="0">
                <a:solidFill>
                  <a:schemeClr val="accent3">
                    <a:lumMod val="75000"/>
                  </a:schemeClr>
                </a:solidFill>
              </a:rPr>
            </a:br>
            <a:endParaRPr lang="de-DE" b="1" dirty="0" smtClean="0">
              <a:solidFill>
                <a:schemeClr val="accent3">
                  <a:lumMod val="75000"/>
                </a:schemeClr>
              </a:solidFill>
            </a:endParaRPr>
          </a:p>
          <a:p>
            <a:pPr>
              <a:buNone/>
            </a:pPr>
            <a:r>
              <a:rPr lang="de-DE" b="1" dirty="0" smtClean="0"/>
              <a:t>Microsoft Embedded Channel</a:t>
            </a:r>
            <a:endParaRPr lang="en-US" b="1" dirty="0" smtClean="0"/>
          </a:p>
          <a:p>
            <a:r>
              <a:rPr lang="de-DE" dirty="0" smtClean="0"/>
              <a:t>Windows XP Pro </a:t>
            </a:r>
            <a:r>
              <a:rPr lang="de-DE" dirty="0" err="1" smtClean="0"/>
              <a:t>for</a:t>
            </a:r>
            <a:r>
              <a:rPr lang="de-DE" dirty="0" smtClean="0"/>
              <a:t> Embedded Devices</a:t>
            </a:r>
          </a:p>
          <a:p>
            <a:r>
              <a:rPr lang="de-DE" dirty="0" smtClean="0"/>
              <a:t>Windows Vista Embedded	</a:t>
            </a:r>
            <a:endParaRPr lang="en-US" dirty="0" smtClean="0"/>
          </a:p>
          <a:p>
            <a:r>
              <a:rPr lang="de-DE" dirty="0" smtClean="0"/>
              <a:t>WEPOS / Windows POSReady</a:t>
            </a:r>
          </a:p>
          <a:p>
            <a:r>
              <a:rPr lang="de-DE" dirty="0" smtClean="0"/>
              <a:t>Windows Embedded Standard</a:t>
            </a:r>
          </a:p>
          <a:p>
            <a:r>
              <a:rPr lang="de-DE" dirty="0" smtClean="0">
                <a:solidFill>
                  <a:schemeClr val="accent6">
                    <a:lumMod val="75000"/>
                  </a:schemeClr>
                </a:solidFill>
              </a:rPr>
              <a:t>Windows XP Embedded</a:t>
            </a:r>
          </a:p>
        </p:txBody>
      </p:sp>
      <p:pic>
        <p:nvPicPr>
          <p:cNvPr id="2051" name="Picture 3" descr="C:\Users\wolfgang.unger\AppData\Local\Microsoft\Windows\Temporary Internet Files\Content.IE5\G2IXOGLG\MCj04325300000[1].png"/>
          <p:cNvPicPr>
            <a:picLocks noChangeAspect="1" noChangeArrowheads="1"/>
          </p:cNvPicPr>
          <p:nvPr/>
        </p:nvPicPr>
        <p:blipFill>
          <a:blip r:embed="rId3" cstate="print">
            <a:duotone>
              <a:prstClr val="black"/>
              <a:srgbClr val="00B050">
                <a:tint val="45000"/>
                <a:satMod val="400000"/>
              </a:srgbClr>
            </a:duotone>
          </a:blip>
          <a:srcRect/>
          <a:stretch>
            <a:fillRect/>
          </a:stretch>
        </p:blipFill>
        <p:spPr bwMode="auto">
          <a:xfrm>
            <a:off x="7929586" y="4643446"/>
            <a:ext cx="1117795" cy="1357322"/>
          </a:xfrm>
          <a:prstGeom prst="rect">
            <a:avLst/>
          </a:prstGeom>
          <a:noFill/>
          <a:scene3d>
            <a:camera prst="orthographicFront"/>
            <a:lightRig rig="flood" dir="t"/>
          </a:scene3d>
          <a:sp3d prstMaterial="powder"/>
        </p:spPr>
      </p:pic>
      <p:sp>
        <p:nvSpPr>
          <p:cNvPr id="12" name="Foliennummernplatzhalter 11"/>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1</a:t>
            </a:fld>
            <a:endParaRPr lang="en-US" sz="1200" kern="1200">
              <a:solidFill>
                <a:prstClr val="white"/>
              </a:solidFill>
              <a:latin typeface="Calibri"/>
              <a:ea typeface="+mn-ea"/>
              <a:cs typeface="+mn-cs"/>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XP Embedded – Tools Installation</a:t>
            </a:r>
            <a:endParaRPr lang="en-US" dirty="0"/>
          </a:p>
        </p:txBody>
      </p:sp>
      <p:sp>
        <p:nvSpPr>
          <p:cNvPr id="3" name="Inhaltsplatzhalter 2"/>
          <p:cNvSpPr>
            <a:spLocks noGrp="1"/>
          </p:cNvSpPr>
          <p:nvPr>
            <p:ph idx="1"/>
          </p:nvPr>
        </p:nvSpPr>
        <p:spPr>
          <a:xfrm>
            <a:off x="457200" y="1600200"/>
            <a:ext cx="8229600" cy="4972072"/>
          </a:xfrm>
        </p:spPr>
        <p:txBody>
          <a:bodyPr>
            <a:normAutofit fontScale="55000" lnSpcReduction="20000"/>
          </a:bodyPr>
          <a:lstStyle/>
          <a:p>
            <a:r>
              <a:rPr lang="de-DE" dirty="0" smtClean="0"/>
              <a:t>Installation </a:t>
            </a:r>
            <a:r>
              <a:rPr lang="de-DE" dirty="0" err="1" smtClean="0"/>
              <a:t>Procedure</a:t>
            </a:r>
            <a:endParaRPr lang="de-DE" dirty="0" smtClean="0"/>
          </a:p>
          <a:p>
            <a:pPr lvl="1"/>
            <a:r>
              <a:rPr lang="de-DE" dirty="0" smtClean="0"/>
              <a:t>Disc 1 </a:t>
            </a:r>
            <a:r>
              <a:rPr lang="de-DE" sz="2300" dirty="0" smtClean="0"/>
              <a:t>(X10-50442)</a:t>
            </a:r>
            <a:endParaRPr lang="de-DE" dirty="0" smtClean="0"/>
          </a:p>
          <a:p>
            <a:pPr lvl="2"/>
            <a:r>
              <a:rPr lang="de-DE" dirty="0" err="1" smtClean="0"/>
              <a:t>Install</a:t>
            </a:r>
            <a:r>
              <a:rPr lang="de-DE" dirty="0" smtClean="0"/>
              <a:t> Tools</a:t>
            </a:r>
          </a:p>
          <a:p>
            <a:pPr lvl="2"/>
            <a:r>
              <a:rPr lang="de-DE" dirty="0" err="1" smtClean="0"/>
              <a:t>Install</a:t>
            </a:r>
            <a:r>
              <a:rPr lang="de-DE" dirty="0" smtClean="0"/>
              <a:t> Microsoft SQL Desktop Edition</a:t>
            </a:r>
          </a:p>
          <a:p>
            <a:pPr lvl="2"/>
            <a:r>
              <a:rPr lang="de-DE" dirty="0" err="1" smtClean="0"/>
              <a:t>Install</a:t>
            </a:r>
            <a:r>
              <a:rPr lang="de-DE" dirty="0" smtClean="0"/>
              <a:t> </a:t>
            </a:r>
            <a:r>
              <a:rPr lang="de-DE" dirty="0" err="1" smtClean="0"/>
              <a:t>Component</a:t>
            </a:r>
            <a:r>
              <a:rPr lang="de-DE" dirty="0" smtClean="0"/>
              <a:t> Database</a:t>
            </a:r>
            <a:br>
              <a:rPr lang="de-DE" dirty="0" smtClean="0"/>
            </a:br>
            <a:endParaRPr lang="de-DE" dirty="0" smtClean="0"/>
          </a:p>
          <a:p>
            <a:pPr lvl="1"/>
            <a:r>
              <a:rPr lang="de-DE" dirty="0" smtClean="0"/>
              <a:t>Disc 2 </a:t>
            </a:r>
            <a:r>
              <a:rPr lang="de-DE" sz="2300" dirty="0" smtClean="0"/>
              <a:t>(X10-50443)</a:t>
            </a:r>
          </a:p>
          <a:p>
            <a:pPr lvl="2"/>
            <a:r>
              <a:rPr lang="de-DE" dirty="0" err="1" smtClean="0"/>
              <a:t>Contains</a:t>
            </a:r>
            <a:r>
              <a:rPr lang="de-DE" dirty="0" smtClean="0"/>
              <a:t> </a:t>
            </a:r>
            <a:r>
              <a:rPr lang="de-DE" dirty="0" err="1" smtClean="0"/>
              <a:t>Component</a:t>
            </a:r>
            <a:r>
              <a:rPr lang="de-DE" dirty="0" smtClean="0"/>
              <a:t> Database</a:t>
            </a:r>
            <a:br>
              <a:rPr lang="de-DE" dirty="0" smtClean="0"/>
            </a:br>
            <a:endParaRPr lang="de-DE" dirty="0" smtClean="0"/>
          </a:p>
          <a:p>
            <a:pPr lvl="1"/>
            <a:r>
              <a:rPr lang="de-DE" dirty="0" smtClean="0"/>
              <a:t>Disc 3 </a:t>
            </a:r>
            <a:r>
              <a:rPr lang="de-DE" sz="2300" dirty="0" smtClean="0"/>
              <a:t>(X10-50444)</a:t>
            </a:r>
          </a:p>
          <a:p>
            <a:pPr lvl="2"/>
            <a:r>
              <a:rPr lang="de-DE" dirty="0" smtClean="0"/>
              <a:t>Upgrade Database </a:t>
            </a:r>
            <a:r>
              <a:rPr lang="de-DE" dirty="0" err="1" smtClean="0"/>
              <a:t>to</a:t>
            </a:r>
            <a:r>
              <a:rPr lang="de-DE" dirty="0" smtClean="0"/>
              <a:t> SP2</a:t>
            </a:r>
          </a:p>
          <a:p>
            <a:pPr lvl="2"/>
            <a:r>
              <a:rPr lang="de-DE" dirty="0" smtClean="0"/>
              <a:t>Upgrade Tools </a:t>
            </a:r>
            <a:r>
              <a:rPr lang="de-DE" dirty="0" err="1" smtClean="0"/>
              <a:t>to</a:t>
            </a:r>
            <a:r>
              <a:rPr lang="de-DE" dirty="0" smtClean="0"/>
              <a:t> SP2</a:t>
            </a:r>
            <a:br>
              <a:rPr lang="de-DE" dirty="0" smtClean="0"/>
            </a:br>
            <a:endParaRPr lang="de-DE" dirty="0" smtClean="0"/>
          </a:p>
          <a:p>
            <a:pPr lvl="1"/>
            <a:r>
              <a:rPr lang="de-DE" dirty="0" smtClean="0"/>
              <a:t>FP2007 Installation </a:t>
            </a:r>
            <a:r>
              <a:rPr lang="de-DE" sz="2300" dirty="0" smtClean="0"/>
              <a:t>(X13-14119)</a:t>
            </a:r>
          </a:p>
          <a:p>
            <a:pPr lvl="2"/>
            <a:r>
              <a:rPr lang="de-DE" dirty="0" smtClean="0"/>
              <a:t>Upgrade Database </a:t>
            </a:r>
            <a:r>
              <a:rPr lang="de-DE" dirty="0" err="1" smtClean="0"/>
              <a:t>to</a:t>
            </a:r>
            <a:r>
              <a:rPr lang="de-DE" dirty="0" smtClean="0"/>
              <a:t> FP2007</a:t>
            </a:r>
          </a:p>
          <a:p>
            <a:pPr lvl="2"/>
            <a:r>
              <a:rPr lang="de-DE" dirty="0" smtClean="0"/>
              <a:t>Upgrade Tools </a:t>
            </a:r>
            <a:r>
              <a:rPr lang="de-DE" dirty="0" err="1" smtClean="0"/>
              <a:t>to</a:t>
            </a:r>
            <a:r>
              <a:rPr lang="de-DE" dirty="0" smtClean="0"/>
              <a:t> FP2007</a:t>
            </a:r>
            <a:br>
              <a:rPr lang="de-DE" dirty="0" smtClean="0"/>
            </a:br>
            <a:endParaRPr lang="de-DE" dirty="0" smtClean="0"/>
          </a:p>
          <a:p>
            <a:pPr lvl="1"/>
            <a:r>
              <a:rPr lang="de-DE" dirty="0" smtClean="0"/>
              <a:t>Update </a:t>
            </a:r>
            <a:r>
              <a:rPr lang="de-DE" dirty="0" err="1" smtClean="0"/>
              <a:t>Rollup</a:t>
            </a:r>
            <a:r>
              <a:rPr lang="de-DE" dirty="0" smtClean="0"/>
              <a:t> 1.0 </a:t>
            </a:r>
            <a:r>
              <a:rPr lang="de-DE" sz="2300" dirty="0" smtClean="0"/>
              <a:t>(X13-82297)</a:t>
            </a:r>
          </a:p>
          <a:p>
            <a:pPr lvl="2"/>
            <a:r>
              <a:rPr lang="de-DE" dirty="0" smtClean="0"/>
              <a:t>Import Components </a:t>
            </a:r>
            <a:r>
              <a:rPr lang="de-DE" dirty="0" err="1" smtClean="0"/>
              <a:t>to</a:t>
            </a:r>
            <a:r>
              <a:rPr lang="de-DE" dirty="0" smtClean="0"/>
              <a:t> Database</a:t>
            </a:r>
          </a:p>
          <a:p>
            <a:pPr lvl="2"/>
            <a:endParaRPr lang="de-DE" dirty="0" smtClean="0"/>
          </a:p>
          <a:p>
            <a:pPr lvl="1"/>
            <a:r>
              <a:rPr lang="de-DE" dirty="0" smtClean="0"/>
              <a:t>Service Pack 3 (</a:t>
            </a:r>
            <a:r>
              <a:rPr lang="de-DE" dirty="0" err="1" smtClean="0"/>
              <a:t>Xxx-xxxxx</a:t>
            </a:r>
            <a:r>
              <a:rPr lang="de-DE" dirty="0" smtClean="0"/>
              <a:t>)</a:t>
            </a:r>
          </a:p>
          <a:p>
            <a:pPr lvl="2"/>
            <a:r>
              <a:rPr lang="de-DE" dirty="0" smtClean="0"/>
              <a:t>Import Components </a:t>
            </a:r>
            <a:r>
              <a:rPr lang="de-DE" dirty="0" err="1" smtClean="0"/>
              <a:t>to</a:t>
            </a:r>
            <a:r>
              <a:rPr lang="de-DE" dirty="0" smtClean="0"/>
              <a:t> Database</a:t>
            </a:r>
          </a:p>
        </p:txBody>
      </p:sp>
      <p:sp>
        <p:nvSpPr>
          <p:cNvPr id="5" name="Foliennummernplatzhalter 4"/>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2</a:t>
            </a:fld>
            <a:endParaRPr lang="en-US" sz="1200" kern="1200">
              <a:solidFill>
                <a:prstClr val="white"/>
              </a:solidFill>
              <a:latin typeface="Calibri"/>
              <a:ea typeface="+mn-ea"/>
              <a:cs typeface="+mn-cs"/>
            </a:endParaRPr>
          </a:p>
        </p:txBody>
      </p:sp>
      <p:pic>
        <p:nvPicPr>
          <p:cNvPr id="6" name="Picture 2"/>
          <p:cNvPicPr>
            <a:picLocks noChangeAspect="1" noChangeArrowheads="1"/>
          </p:cNvPicPr>
          <p:nvPr/>
        </p:nvPicPr>
        <p:blipFill>
          <a:blip r:embed="rId2" cstate="print">
            <a:clrChange>
              <a:clrFrom>
                <a:srgbClr val="FDFDFD"/>
              </a:clrFrom>
              <a:clrTo>
                <a:srgbClr val="FDFDFD">
                  <a:alpha val="0"/>
                </a:srgbClr>
              </a:clrTo>
            </a:clrChange>
          </a:blip>
          <a:srcRect/>
          <a:stretch>
            <a:fillRect/>
          </a:stretch>
        </p:blipFill>
        <p:spPr bwMode="auto">
          <a:xfrm>
            <a:off x="5643570" y="3571876"/>
            <a:ext cx="3013294" cy="2706685"/>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cstate="print">
            <a:clrChange>
              <a:clrFrom>
                <a:srgbClr val="FDFDFD"/>
              </a:clrFrom>
              <a:clrTo>
                <a:srgbClr val="FDFDFD">
                  <a:alpha val="0"/>
                </a:srgbClr>
              </a:clrTo>
            </a:clrChange>
          </a:blip>
          <a:srcRect/>
          <a:stretch>
            <a:fillRect/>
          </a:stretch>
        </p:blipFill>
        <p:spPr bwMode="auto">
          <a:xfrm>
            <a:off x="5929322" y="3571876"/>
            <a:ext cx="3013294" cy="2706685"/>
          </a:xfrm>
          <a:prstGeom prst="rect">
            <a:avLst/>
          </a:prstGeom>
          <a:noFill/>
          <a:ln w="9525">
            <a:noFill/>
            <a:miter lim="800000"/>
            <a:headEnd/>
            <a:tailEnd/>
          </a:ln>
          <a:effectLst/>
        </p:spPr>
      </p:pic>
      <p:sp>
        <p:nvSpPr>
          <p:cNvPr id="2" name="Titel 1"/>
          <p:cNvSpPr>
            <a:spLocks noGrp="1"/>
          </p:cNvSpPr>
          <p:nvPr>
            <p:ph type="title"/>
          </p:nvPr>
        </p:nvSpPr>
        <p:spPr/>
        <p:txBody>
          <a:bodyPr/>
          <a:lstStyle/>
          <a:p>
            <a:r>
              <a:rPr lang="de-DE" dirty="0" smtClean="0"/>
              <a:t>Solution Embedded Products</a:t>
            </a:r>
            <a:endParaRPr lang="en-US" dirty="0"/>
          </a:p>
        </p:txBody>
      </p:sp>
      <p:sp>
        <p:nvSpPr>
          <p:cNvPr id="3" name="Inhaltsplatzhalter 2"/>
          <p:cNvSpPr>
            <a:spLocks noGrp="1"/>
          </p:cNvSpPr>
          <p:nvPr>
            <p:ph idx="1"/>
          </p:nvPr>
        </p:nvSpPr>
        <p:spPr>
          <a:xfrm>
            <a:off x="428596" y="1643050"/>
            <a:ext cx="8229600" cy="4525963"/>
          </a:xfrm>
        </p:spPr>
        <p:txBody>
          <a:bodyPr>
            <a:normAutofit/>
          </a:bodyPr>
          <a:lstStyle/>
          <a:p>
            <a:pPr>
              <a:buNone/>
            </a:pPr>
            <a:r>
              <a:rPr lang="de-DE" b="1" dirty="0" smtClean="0">
                <a:solidFill>
                  <a:schemeClr val="accent3">
                    <a:lumMod val="75000"/>
                  </a:schemeClr>
                </a:solidFill>
              </a:rPr>
              <a:t/>
            </a:r>
            <a:br>
              <a:rPr lang="de-DE" b="1" dirty="0" smtClean="0">
                <a:solidFill>
                  <a:schemeClr val="accent3">
                    <a:lumMod val="75000"/>
                  </a:schemeClr>
                </a:solidFill>
              </a:rPr>
            </a:br>
            <a:endParaRPr lang="de-DE" b="1" dirty="0" smtClean="0">
              <a:solidFill>
                <a:schemeClr val="accent3">
                  <a:lumMod val="75000"/>
                </a:schemeClr>
              </a:solidFill>
            </a:endParaRPr>
          </a:p>
          <a:p>
            <a:pPr>
              <a:buNone/>
            </a:pPr>
            <a:r>
              <a:rPr lang="de-DE" b="1" dirty="0" smtClean="0"/>
              <a:t>Microsoft Embedded Channel</a:t>
            </a:r>
            <a:endParaRPr lang="en-US" b="1" dirty="0" smtClean="0"/>
          </a:p>
          <a:p>
            <a:r>
              <a:rPr lang="de-DE" dirty="0" smtClean="0"/>
              <a:t>Windows XP Pro </a:t>
            </a:r>
            <a:r>
              <a:rPr lang="de-DE" dirty="0" err="1" smtClean="0"/>
              <a:t>for</a:t>
            </a:r>
            <a:r>
              <a:rPr lang="de-DE" dirty="0" smtClean="0"/>
              <a:t> Embedded Devices</a:t>
            </a:r>
          </a:p>
          <a:p>
            <a:r>
              <a:rPr lang="de-DE" dirty="0" smtClean="0"/>
              <a:t>Windows Vista Embedded	</a:t>
            </a:r>
            <a:endParaRPr lang="hu-HU" dirty="0" smtClean="0"/>
          </a:p>
          <a:p>
            <a:r>
              <a:rPr lang="de-DE" dirty="0" smtClean="0"/>
              <a:t>Windows </a:t>
            </a:r>
            <a:r>
              <a:rPr lang="hu-HU" dirty="0" smtClean="0"/>
              <a:t>Embedded </a:t>
            </a:r>
            <a:r>
              <a:rPr lang="de-DE" dirty="0" smtClean="0"/>
              <a:t>POSReady</a:t>
            </a:r>
          </a:p>
          <a:p>
            <a:r>
              <a:rPr lang="de-DE" dirty="0" smtClean="0">
                <a:solidFill>
                  <a:schemeClr val="accent6"/>
                </a:solidFill>
              </a:rPr>
              <a:t>Windows Embedded Standard</a:t>
            </a:r>
          </a:p>
          <a:p>
            <a:endParaRPr lang="de-DE" dirty="0" smtClean="0"/>
          </a:p>
        </p:txBody>
      </p:sp>
      <p:pic>
        <p:nvPicPr>
          <p:cNvPr id="2051" name="Picture 3" descr="C:\Users\wolfgang.unger\AppData\Local\Microsoft\Windows\Temporary Internet Files\Content.IE5\G2IXOGLG\MCj04325300000[1].png"/>
          <p:cNvPicPr>
            <a:picLocks noChangeAspect="1" noChangeArrowheads="1"/>
          </p:cNvPicPr>
          <p:nvPr/>
        </p:nvPicPr>
        <p:blipFill>
          <a:blip r:embed="rId3" cstate="print">
            <a:duotone>
              <a:prstClr val="black"/>
              <a:srgbClr val="00B050">
                <a:tint val="45000"/>
                <a:satMod val="400000"/>
              </a:srgbClr>
            </a:duotone>
          </a:blip>
          <a:srcRect/>
          <a:stretch>
            <a:fillRect/>
          </a:stretch>
        </p:blipFill>
        <p:spPr bwMode="auto">
          <a:xfrm>
            <a:off x="7929586" y="4643446"/>
            <a:ext cx="1117795" cy="1357322"/>
          </a:xfrm>
          <a:prstGeom prst="rect">
            <a:avLst/>
          </a:prstGeom>
          <a:noFill/>
          <a:scene3d>
            <a:camera prst="orthographicFront"/>
            <a:lightRig rig="flood" dir="t"/>
          </a:scene3d>
          <a:sp3d prstMaterial="powder"/>
        </p:spPr>
      </p:pic>
      <p:sp>
        <p:nvSpPr>
          <p:cNvPr id="12" name="Foliennummernplatzhalter 11"/>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3</a:t>
            </a:fld>
            <a:endParaRPr lang="en-US" sz="1200" kern="1200">
              <a:solidFill>
                <a:prstClr val="white"/>
              </a:solidFill>
              <a:latin typeface="Calibri"/>
              <a:ea typeface="+mn-ea"/>
              <a:cs typeface="+mn-cs"/>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err="1" smtClean="0"/>
              <a:t>What</a:t>
            </a:r>
            <a:r>
              <a:rPr lang="de-DE" dirty="0" smtClean="0"/>
              <a:t> </a:t>
            </a:r>
            <a:r>
              <a:rPr lang="de-DE" dirty="0" err="1" smtClean="0"/>
              <a:t>is</a:t>
            </a:r>
            <a:r>
              <a:rPr lang="de-DE" dirty="0" smtClean="0"/>
              <a:t> Windows Embedded Standard</a:t>
            </a:r>
            <a:endParaRPr lang="en-US" dirty="0"/>
          </a:p>
        </p:txBody>
      </p:sp>
      <p:sp>
        <p:nvSpPr>
          <p:cNvPr id="3" name="Inhaltsplatzhalter 2"/>
          <p:cNvSpPr>
            <a:spLocks noGrp="1"/>
          </p:cNvSpPr>
          <p:nvPr>
            <p:ph idx="1"/>
          </p:nvPr>
        </p:nvSpPr>
        <p:spPr/>
        <p:txBody>
          <a:bodyPr>
            <a:normAutofit fontScale="77500" lnSpcReduction="20000"/>
          </a:bodyPr>
          <a:lstStyle/>
          <a:p>
            <a:r>
              <a:rPr lang="de-DE" dirty="0" err="1" smtClean="0"/>
              <a:t>Componentized</a:t>
            </a:r>
            <a:r>
              <a:rPr lang="de-DE" dirty="0" smtClean="0"/>
              <a:t> Version of Windows XP Professional</a:t>
            </a:r>
          </a:p>
          <a:p>
            <a:pPr lvl="1"/>
            <a:r>
              <a:rPr lang="de-DE" dirty="0" err="1" smtClean="0"/>
              <a:t>Fully</a:t>
            </a:r>
            <a:r>
              <a:rPr lang="de-DE" dirty="0" smtClean="0"/>
              <a:t> </a:t>
            </a:r>
            <a:r>
              <a:rPr lang="de-DE" dirty="0" err="1" smtClean="0"/>
              <a:t>compatible</a:t>
            </a:r>
            <a:r>
              <a:rPr lang="de-DE" dirty="0" smtClean="0"/>
              <a:t> </a:t>
            </a:r>
            <a:r>
              <a:rPr lang="de-DE" dirty="0" err="1" smtClean="0"/>
              <a:t>to</a:t>
            </a:r>
            <a:r>
              <a:rPr lang="de-DE" dirty="0" smtClean="0"/>
              <a:t> </a:t>
            </a:r>
            <a:r>
              <a:rPr lang="de-DE" dirty="0" err="1" smtClean="0"/>
              <a:t>full</a:t>
            </a:r>
            <a:r>
              <a:rPr lang="de-DE" dirty="0" smtClean="0"/>
              <a:t> </a:t>
            </a:r>
            <a:r>
              <a:rPr lang="de-DE" dirty="0" err="1" smtClean="0"/>
              <a:t>version</a:t>
            </a:r>
            <a:r>
              <a:rPr lang="de-DE" dirty="0" smtClean="0"/>
              <a:t> of XP Professional</a:t>
            </a:r>
          </a:p>
          <a:p>
            <a:pPr lvl="1"/>
            <a:r>
              <a:rPr lang="de-DE" dirty="0" err="1" smtClean="0"/>
              <a:t>Contains</a:t>
            </a:r>
            <a:r>
              <a:rPr lang="de-DE" dirty="0" smtClean="0"/>
              <a:t> all </a:t>
            </a:r>
            <a:r>
              <a:rPr lang="de-DE" dirty="0" err="1" smtClean="0"/>
              <a:t>functions</a:t>
            </a:r>
            <a:r>
              <a:rPr lang="de-DE" dirty="0" smtClean="0"/>
              <a:t> of XP Professional</a:t>
            </a:r>
          </a:p>
          <a:p>
            <a:pPr lvl="2"/>
            <a:r>
              <a:rPr lang="de-DE" dirty="0" smtClean="0"/>
              <a:t>+ additional Embedded Features</a:t>
            </a:r>
          </a:p>
          <a:p>
            <a:endParaRPr lang="de-DE" dirty="0" smtClean="0"/>
          </a:p>
          <a:p>
            <a:r>
              <a:rPr lang="de-DE" dirty="0" err="1" smtClean="0"/>
              <a:t>Allows</a:t>
            </a:r>
            <a:r>
              <a:rPr lang="de-DE" dirty="0" smtClean="0"/>
              <a:t> </a:t>
            </a:r>
            <a:r>
              <a:rPr lang="de-DE" dirty="0" err="1" smtClean="0"/>
              <a:t>to</a:t>
            </a:r>
            <a:r>
              <a:rPr lang="de-DE" dirty="0" smtClean="0"/>
              <a:t> </a:t>
            </a:r>
            <a:r>
              <a:rPr lang="de-DE" dirty="0" err="1" smtClean="0"/>
              <a:t>create</a:t>
            </a:r>
            <a:r>
              <a:rPr lang="de-DE" dirty="0" smtClean="0"/>
              <a:t> a </a:t>
            </a:r>
            <a:r>
              <a:rPr lang="de-DE" dirty="0" err="1" smtClean="0"/>
              <a:t>fully</a:t>
            </a:r>
            <a:r>
              <a:rPr lang="de-DE" dirty="0" smtClean="0"/>
              <a:t> </a:t>
            </a:r>
            <a:r>
              <a:rPr lang="de-DE" dirty="0" err="1" smtClean="0"/>
              <a:t>customized</a:t>
            </a:r>
            <a:r>
              <a:rPr lang="de-DE" dirty="0" smtClean="0"/>
              <a:t> Windows</a:t>
            </a:r>
          </a:p>
          <a:p>
            <a:pPr lvl="1">
              <a:buNone/>
            </a:pPr>
            <a:r>
              <a:rPr lang="de-DE" dirty="0" err="1" smtClean="0"/>
              <a:t>Which</a:t>
            </a:r>
            <a:r>
              <a:rPr lang="de-DE" dirty="0" smtClean="0"/>
              <a:t> </a:t>
            </a:r>
            <a:r>
              <a:rPr lang="de-DE" dirty="0" err="1" smtClean="0"/>
              <a:t>contains</a:t>
            </a:r>
            <a:r>
              <a:rPr lang="de-DE" dirty="0" smtClean="0"/>
              <a:t> </a:t>
            </a:r>
            <a:r>
              <a:rPr lang="de-DE" dirty="0" err="1" smtClean="0"/>
              <a:t>only</a:t>
            </a:r>
            <a:r>
              <a:rPr lang="de-DE" dirty="0" smtClean="0"/>
              <a:t> </a:t>
            </a:r>
            <a:r>
              <a:rPr lang="de-DE" dirty="0" err="1" smtClean="0"/>
              <a:t>the</a:t>
            </a:r>
            <a:r>
              <a:rPr lang="de-DE" dirty="0" smtClean="0"/>
              <a:t> </a:t>
            </a:r>
            <a:r>
              <a:rPr lang="de-DE" dirty="0" err="1" smtClean="0"/>
              <a:t>functions</a:t>
            </a:r>
            <a:r>
              <a:rPr lang="de-DE" dirty="0" smtClean="0"/>
              <a:t> </a:t>
            </a:r>
            <a:r>
              <a:rPr lang="de-DE" dirty="0" err="1" smtClean="0"/>
              <a:t>you</a:t>
            </a:r>
            <a:r>
              <a:rPr lang="de-DE" dirty="0" smtClean="0"/>
              <a:t> </a:t>
            </a:r>
            <a:r>
              <a:rPr lang="de-DE" dirty="0" err="1" smtClean="0"/>
              <a:t>need</a:t>
            </a:r>
            <a:endParaRPr lang="de-DE" dirty="0" smtClean="0"/>
          </a:p>
          <a:p>
            <a:pPr lvl="1">
              <a:buFontTx/>
              <a:buChar char="-"/>
            </a:pPr>
            <a:r>
              <a:rPr lang="de-DE" dirty="0" err="1" smtClean="0"/>
              <a:t>smaller</a:t>
            </a:r>
            <a:r>
              <a:rPr lang="de-DE" dirty="0" smtClean="0"/>
              <a:t> </a:t>
            </a:r>
            <a:r>
              <a:rPr lang="de-DE" dirty="0" err="1" smtClean="0"/>
              <a:t>footprint</a:t>
            </a:r>
            <a:endParaRPr lang="de-DE" dirty="0" smtClean="0"/>
          </a:p>
          <a:p>
            <a:pPr lvl="1">
              <a:buFontTx/>
              <a:buChar char="-"/>
            </a:pPr>
            <a:endParaRPr lang="de-DE" dirty="0" smtClean="0"/>
          </a:p>
          <a:p>
            <a:pPr>
              <a:buFontTx/>
              <a:buChar char="-"/>
            </a:pPr>
            <a:r>
              <a:rPr lang="de-DE" dirty="0" err="1" smtClean="0"/>
              <a:t>No</a:t>
            </a:r>
            <a:r>
              <a:rPr lang="de-DE" dirty="0" smtClean="0"/>
              <a:t> Windows </a:t>
            </a:r>
            <a:r>
              <a:rPr lang="de-DE" dirty="0" err="1" smtClean="0"/>
              <a:t>Product</a:t>
            </a:r>
            <a:r>
              <a:rPr lang="de-DE" dirty="0" smtClean="0"/>
              <a:t> </a:t>
            </a:r>
            <a:r>
              <a:rPr lang="de-DE" dirty="0" err="1" smtClean="0"/>
              <a:t>Activation</a:t>
            </a:r>
            <a:endParaRPr lang="de-DE" dirty="0" smtClean="0"/>
          </a:p>
          <a:p>
            <a:pPr lvl="1">
              <a:buFontTx/>
              <a:buChar char="-"/>
            </a:pPr>
            <a:r>
              <a:rPr lang="de-DE" dirty="0" smtClean="0"/>
              <a:t>Create </a:t>
            </a:r>
            <a:r>
              <a:rPr lang="de-DE" dirty="0" err="1" smtClean="0"/>
              <a:t>one</a:t>
            </a:r>
            <a:r>
              <a:rPr lang="de-DE" dirty="0" smtClean="0"/>
              <a:t> </a:t>
            </a:r>
            <a:r>
              <a:rPr lang="de-DE" dirty="0" err="1" smtClean="0"/>
              <a:t>master</a:t>
            </a:r>
            <a:r>
              <a:rPr lang="de-DE" dirty="0" smtClean="0"/>
              <a:t> </a:t>
            </a:r>
            <a:r>
              <a:rPr lang="de-DE" dirty="0" err="1" smtClean="0"/>
              <a:t>image</a:t>
            </a:r>
            <a:endParaRPr lang="de-DE" dirty="0" smtClean="0"/>
          </a:p>
          <a:p>
            <a:pPr lvl="1">
              <a:buFontTx/>
              <a:buChar char="-"/>
            </a:pPr>
            <a:r>
              <a:rPr lang="de-DE" dirty="0" err="1" smtClean="0"/>
              <a:t>Clone</a:t>
            </a:r>
            <a:r>
              <a:rPr lang="de-DE" dirty="0" smtClean="0"/>
              <a:t> </a:t>
            </a:r>
            <a:r>
              <a:rPr lang="de-DE" dirty="0" err="1" smtClean="0"/>
              <a:t>it</a:t>
            </a:r>
            <a:r>
              <a:rPr lang="de-DE" dirty="0" smtClean="0"/>
              <a:t> </a:t>
            </a:r>
            <a:r>
              <a:rPr lang="de-DE" dirty="0" err="1" smtClean="0"/>
              <a:t>as</a:t>
            </a:r>
            <a:r>
              <a:rPr lang="de-DE" dirty="0" smtClean="0"/>
              <a:t> </a:t>
            </a:r>
            <a:r>
              <a:rPr lang="de-DE" dirty="0" err="1" smtClean="0"/>
              <a:t>often</a:t>
            </a:r>
            <a:r>
              <a:rPr lang="de-DE" dirty="0" smtClean="0"/>
              <a:t> </a:t>
            </a:r>
            <a:r>
              <a:rPr lang="de-DE" dirty="0" err="1" smtClean="0"/>
              <a:t>as</a:t>
            </a:r>
            <a:r>
              <a:rPr lang="de-DE" dirty="0" smtClean="0"/>
              <a:t> </a:t>
            </a:r>
            <a:r>
              <a:rPr lang="de-DE" dirty="0" err="1" smtClean="0"/>
              <a:t>you</a:t>
            </a:r>
            <a:r>
              <a:rPr lang="de-DE" dirty="0" smtClean="0"/>
              <a:t> </a:t>
            </a:r>
            <a:r>
              <a:rPr lang="de-DE" dirty="0" err="1" smtClean="0"/>
              <a:t>need</a:t>
            </a:r>
            <a:r>
              <a:rPr lang="de-DE" dirty="0" smtClean="0"/>
              <a:t> </a:t>
            </a:r>
            <a:r>
              <a:rPr lang="de-DE" dirty="0" err="1" smtClean="0"/>
              <a:t>it</a:t>
            </a:r>
            <a:endParaRPr lang="de-DE" dirty="0" smtClean="0"/>
          </a:p>
          <a:p>
            <a:pPr lvl="1">
              <a:buFontTx/>
              <a:buChar char="-"/>
            </a:pPr>
            <a:r>
              <a:rPr lang="de-DE" dirty="0" err="1" smtClean="0"/>
              <a:t>License</a:t>
            </a:r>
            <a:r>
              <a:rPr lang="de-DE" dirty="0" smtClean="0"/>
              <a:t> </a:t>
            </a:r>
            <a:r>
              <a:rPr lang="de-DE" dirty="0" err="1" smtClean="0"/>
              <a:t>the</a:t>
            </a:r>
            <a:r>
              <a:rPr lang="de-DE" dirty="0" smtClean="0"/>
              <a:t> </a:t>
            </a:r>
            <a:r>
              <a:rPr lang="de-DE" dirty="0" err="1" smtClean="0"/>
              <a:t>image</a:t>
            </a:r>
            <a:r>
              <a:rPr lang="de-DE" dirty="0" smtClean="0"/>
              <a:t> </a:t>
            </a:r>
            <a:r>
              <a:rPr lang="de-DE" dirty="0" err="1" smtClean="0"/>
              <a:t>with</a:t>
            </a:r>
            <a:r>
              <a:rPr lang="de-DE" dirty="0" smtClean="0"/>
              <a:t> </a:t>
            </a:r>
            <a:r>
              <a:rPr lang="de-DE" dirty="0" err="1" smtClean="0"/>
              <a:t>the</a:t>
            </a:r>
            <a:r>
              <a:rPr lang="de-DE" dirty="0" smtClean="0"/>
              <a:t> </a:t>
            </a:r>
            <a:r>
              <a:rPr lang="de-DE" dirty="0" err="1" smtClean="0"/>
              <a:t>license</a:t>
            </a:r>
            <a:r>
              <a:rPr lang="de-DE" dirty="0" smtClean="0"/>
              <a:t> </a:t>
            </a:r>
            <a:r>
              <a:rPr lang="de-DE" dirty="0" err="1" smtClean="0"/>
              <a:t>sticker</a:t>
            </a:r>
            <a:endParaRPr lang="de-DE" dirty="0" smtClean="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smtClean="0">
                <a:solidFill>
                  <a:prstClr val="white"/>
                </a:solidFill>
                <a:latin typeface="Calibri"/>
                <a:ea typeface="+mn-ea"/>
                <a:cs typeface="+mn-cs"/>
              </a:rPr>
              <a:pPr algn="r" rtl="0"/>
              <a:t>4</a:t>
            </a:fld>
            <a:endParaRPr lang="en-US" sz="1200" kern="1200">
              <a:solidFill>
                <a:prstClr val="white"/>
              </a:solidFill>
              <a:latin typeface="Calibri"/>
              <a:ea typeface="+mn-ea"/>
              <a:cs typeface="+mn-cs"/>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939784"/>
          </a:xfrm>
        </p:spPr>
        <p:txBody>
          <a:bodyPr/>
          <a:lstStyle/>
          <a:p>
            <a:r>
              <a:rPr lang="de-DE" dirty="0" smtClean="0"/>
              <a:t>Windows Embedded Standard</a:t>
            </a:r>
            <a:endParaRPr lang="en-US" dirty="0"/>
          </a:p>
        </p:txBody>
      </p:sp>
      <p:sp>
        <p:nvSpPr>
          <p:cNvPr id="3" name="Inhaltsplatzhalter 2"/>
          <p:cNvSpPr>
            <a:spLocks noGrp="1"/>
          </p:cNvSpPr>
          <p:nvPr>
            <p:ph idx="1"/>
          </p:nvPr>
        </p:nvSpPr>
        <p:spPr>
          <a:xfrm>
            <a:off x="457200" y="1214422"/>
            <a:ext cx="8229600" cy="5143536"/>
          </a:xfrm>
        </p:spPr>
        <p:txBody>
          <a:bodyPr>
            <a:normAutofit fontScale="85000" lnSpcReduction="20000"/>
          </a:bodyPr>
          <a:lstStyle/>
          <a:p>
            <a:r>
              <a:rPr lang="de-DE" dirty="0" smtClean="0"/>
              <a:t>Based on Windows XP Embedded technology</a:t>
            </a:r>
          </a:p>
          <a:p>
            <a:endParaRPr lang="de-DE" dirty="0" smtClean="0"/>
          </a:p>
          <a:p>
            <a:r>
              <a:rPr lang="de-DE" dirty="0" smtClean="0"/>
              <a:t>Easier Setup</a:t>
            </a:r>
          </a:p>
          <a:p>
            <a:pPr lvl="1"/>
            <a:r>
              <a:rPr lang="de-DE" dirty="0" smtClean="0"/>
              <a:t>Single Setup DVD</a:t>
            </a:r>
          </a:p>
          <a:p>
            <a:pPr lvl="1"/>
            <a:r>
              <a:rPr lang="de-DE" dirty="0" err="1" smtClean="0"/>
              <a:t>One</a:t>
            </a:r>
            <a:r>
              <a:rPr lang="de-DE" dirty="0" smtClean="0"/>
              <a:t> </a:t>
            </a:r>
            <a:r>
              <a:rPr lang="de-DE" dirty="0" err="1" smtClean="0"/>
              <a:t>installs</a:t>
            </a:r>
            <a:r>
              <a:rPr lang="de-DE" dirty="0" smtClean="0"/>
              <a:t> all</a:t>
            </a:r>
          </a:p>
          <a:p>
            <a:pPr lvl="1"/>
            <a:endParaRPr lang="de-DE" dirty="0"/>
          </a:p>
          <a:p>
            <a:r>
              <a:rPr lang="de-DE" dirty="0" smtClean="0"/>
              <a:t>Tools </a:t>
            </a:r>
            <a:r>
              <a:rPr lang="de-DE" dirty="0" err="1" smtClean="0"/>
              <a:t>equal</a:t>
            </a:r>
            <a:r>
              <a:rPr lang="de-DE" dirty="0" smtClean="0"/>
              <a:t> </a:t>
            </a:r>
            <a:r>
              <a:rPr lang="de-DE" dirty="0" err="1" smtClean="0"/>
              <a:t>to</a:t>
            </a:r>
            <a:r>
              <a:rPr lang="de-DE" dirty="0" smtClean="0"/>
              <a:t> XP Embedded</a:t>
            </a:r>
          </a:p>
          <a:p>
            <a:pPr lvl="1"/>
            <a:r>
              <a:rPr lang="de-DE" dirty="0" smtClean="0"/>
              <a:t>Target Designer</a:t>
            </a:r>
          </a:p>
          <a:p>
            <a:pPr lvl="1"/>
            <a:r>
              <a:rPr lang="de-DE" dirty="0" err="1" smtClean="0"/>
              <a:t>Component</a:t>
            </a:r>
            <a:r>
              <a:rPr lang="de-DE" dirty="0" smtClean="0"/>
              <a:t> Designer</a:t>
            </a:r>
          </a:p>
          <a:p>
            <a:endParaRPr lang="de-DE" dirty="0"/>
          </a:p>
          <a:p>
            <a:r>
              <a:rPr lang="de-DE" dirty="0" err="1" smtClean="0"/>
              <a:t>Configuration</a:t>
            </a:r>
            <a:r>
              <a:rPr lang="de-DE" dirty="0" smtClean="0"/>
              <a:t> </a:t>
            </a:r>
            <a:r>
              <a:rPr lang="de-DE" dirty="0" err="1" smtClean="0"/>
              <a:t>files</a:t>
            </a:r>
            <a:r>
              <a:rPr lang="de-DE" dirty="0" smtClean="0"/>
              <a:t> </a:t>
            </a:r>
            <a:r>
              <a:rPr lang="de-DE" dirty="0" err="1" smtClean="0"/>
              <a:t>are</a:t>
            </a:r>
            <a:r>
              <a:rPr lang="de-DE" dirty="0" smtClean="0"/>
              <a:t> </a:t>
            </a:r>
            <a:r>
              <a:rPr lang="de-DE" dirty="0" err="1" smtClean="0"/>
              <a:t>compatible</a:t>
            </a:r>
            <a:endParaRPr lang="de-DE" dirty="0" smtClean="0"/>
          </a:p>
          <a:p>
            <a:pPr lvl="1"/>
            <a:r>
              <a:rPr lang="de-DE" dirty="0" err="1" smtClean="0"/>
              <a:t>You</a:t>
            </a:r>
            <a:r>
              <a:rPr lang="de-DE" dirty="0" smtClean="0"/>
              <a:t> </a:t>
            </a:r>
            <a:r>
              <a:rPr lang="de-DE" dirty="0" err="1" smtClean="0"/>
              <a:t>can</a:t>
            </a:r>
            <a:r>
              <a:rPr lang="de-DE" dirty="0" smtClean="0"/>
              <a:t> </a:t>
            </a:r>
            <a:r>
              <a:rPr lang="de-DE" dirty="0" err="1" smtClean="0"/>
              <a:t>import</a:t>
            </a:r>
            <a:r>
              <a:rPr lang="de-DE" dirty="0" smtClean="0"/>
              <a:t> </a:t>
            </a:r>
            <a:r>
              <a:rPr lang="de-DE" dirty="0" err="1" smtClean="0"/>
              <a:t>XPe</a:t>
            </a:r>
            <a:r>
              <a:rPr lang="de-DE" dirty="0" smtClean="0"/>
              <a:t> </a:t>
            </a:r>
            <a:r>
              <a:rPr lang="de-DE" dirty="0" err="1" smtClean="0"/>
              <a:t>slx</a:t>
            </a:r>
            <a:r>
              <a:rPr lang="de-DE" dirty="0" smtClean="0"/>
              <a:t> </a:t>
            </a:r>
            <a:r>
              <a:rPr lang="de-DE" dirty="0" err="1" smtClean="0"/>
              <a:t>files</a:t>
            </a:r>
            <a:r>
              <a:rPr lang="de-DE" dirty="0" smtClean="0"/>
              <a:t> </a:t>
            </a:r>
            <a:r>
              <a:rPr lang="de-DE" dirty="0" err="1" smtClean="0"/>
              <a:t>to</a:t>
            </a:r>
            <a:r>
              <a:rPr lang="de-DE" dirty="0" smtClean="0"/>
              <a:t> </a:t>
            </a:r>
            <a:br>
              <a:rPr lang="de-DE" dirty="0" smtClean="0"/>
            </a:br>
            <a:r>
              <a:rPr lang="de-DE" dirty="0" smtClean="0"/>
              <a:t>WES Target Designer</a:t>
            </a:r>
            <a:endParaRPr lang="en-US" dirty="0"/>
          </a:p>
        </p:txBody>
      </p:sp>
      <p:sp>
        <p:nvSpPr>
          <p:cNvPr id="4" name="Rechteck 3"/>
          <p:cNvSpPr/>
          <p:nvPr/>
        </p:nvSpPr>
        <p:spPr>
          <a:xfrm>
            <a:off x="5715008" y="3286124"/>
            <a:ext cx="2786082" cy="2786082"/>
          </a:xfrm>
          <a:prstGeom prst="rect">
            <a:avLst/>
          </a:prstGeom>
          <a:gradFill>
            <a:gsLst>
              <a:gs pos="0">
                <a:schemeClr val="bg1"/>
              </a:gs>
              <a:gs pos="52000">
                <a:schemeClr val="tx1"/>
              </a:gs>
              <a:gs pos="88000">
                <a:schemeClr val="tx2">
                  <a:lumMod val="60000"/>
                  <a:lumOff val="40000"/>
                  <a:alpha val="60000"/>
                </a:schemeClr>
              </a:gs>
              <a:gs pos="100000">
                <a:schemeClr val="accent1">
                  <a:lumMod val="20000"/>
                  <a:lumOff val="80000"/>
                  <a:alpha val="80000"/>
                </a:schemeClr>
              </a:gs>
            </a:gsLst>
            <a:lin ang="2700000" scaled="1"/>
          </a:gra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Calibri"/>
              <a:ea typeface="+mn-ea"/>
              <a:cs typeface="+mn-cs"/>
            </a:endParaRPr>
          </a:p>
        </p:txBody>
      </p:sp>
      <p:sp>
        <p:nvSpPr>
          <p:cNvPr id="5" name="Rechteck 4"/>
          <p:cNvSpPr/>
          <p:nvPr/>
        </p:nvSpPr>
        <p:spPr>
          <a:xfrm>
            <a:off x="6143636" y="4572008"/>
            <a:ext cx="642942" cy="28575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rtl="0"/>
            <a:endParaRPr lang="en-US" kern="1200">
              <a:solidFill>
                <a:prstClr val="white"/>
              </a:solidFill>
              <a:latin typeface="Calibri"/>
              <a:ea typeface="+mn-ea"/>
              <a:cs typeface="+mn-cs"/>
            </a:endParaRPr>
          </a:p>
        </p:txBody>
      </p:sp>
      <p:sp>
        <p:nvSpPr>
          <p:cNvPr id="6" name="Rechteck 5"/>
          <p:cNvSpPr/>
          <p:nvPr/>
        </p:nvSpPr>
        <p:spPr>
          <a:xfrm>
            <a:off x="6929454" y="3429000"/>
            <a:ext cx="642942" cy="1428760"/>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rtl="0"/>
            <a:endParaRPr lang="en-US" kern="1200">
              <a:solidFill>
                <a:prstClr val="white"/>
              </a:solidFill>
              <a:latin typeface="Calibri"/>
              <a:ea typeface="+mn-ea"/>
              <a:cs typeface="+mn-cs"/>
            </a:endParaRPr>
          </a:p>
        </p:txBody>
      </p:sp>
      <p:sp>
        <p:nvSpPr>
          <p:cNvPr id="7" name="Rechteck 6"/>
          <p:cNvSpPr/>
          <p:nvPr/>
        </p:nvSpPr>
        <p:spPr>
          <a:xfrm>
            <a:off x="7715272" y="3429000"/>
            <a:ext cx="642942" cy="142876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rtl="0"/>
            <a:endParaRPr lang="en-US" kern="1200">
              <a:solidFill>
                <a:prstClr val="white"/>
              </a:solidFill>
              <a:latin typeface="Calibri"/>
              <a:ea typeface="+mn-ea"/>
              <a:cs typeface="+mn-cs"/>
            </a:endParaRPr>
          </a:p>
        </p:txBody>
      </p:sp>
      <p:sp>
        <p:nvSpPr>
          <p:cNvPr id="8" name="Textfeld 7"/>
          <p:cNvSpPr txBox="1"/>
          <p:nvPr/>
        </p:nvSpPr>
        <p:spPr>
          <a:xfrm>
            <a:off x="5786446" y="3429000"/>
            <a:ext cx="285752" cy="1477328"/>
          </a:xfrm>
          <a:prstGeom prst="rect">
            <a:avLst/>
          </a:prstGeom>
          <a:noFill/>
        </p:spPr>
        <p:txBody>
          <a:bodyPr wrap="square" rtlCol="0">
            <a:spAutoFit/>
          </a:bodyPr>
          <a:lstStyle/>
          <a:p>
            <a:pPr algn="l" rtl="0"/>
            <a:r>
              <a:rPr lang="de-DE" kern="1200" dirty="0">
                <a:solidFill>
                  <a:prstClr val="black"/>
                </a:solidFill>
                <a:latin typeface="Calibri"/>
                <a:ea typeface="+mn-ea"/>
                <a:cs typeface="+mn-cs"/>
              </a:rPr>
              <a:t>5</a:t>
            </a:r>
          </a:p>
          <a:p>
            <a:pPr algn="l" rtl="0"/>
            <a:r>
              <a:rPr lang="de-DE" kern="1200" dirty="0">
                <a:solidFill>
                  <a:prstClr val="black"/>
                </a:solidFill>
                <a:latin typeface="Calibri"/>
                <a:ea typeface="+mn-ea"/>
                <a:cs typeface="+mn-cs"/>
              </a:rPr>
              <a:t>4</a:t>
            </a:r>
          </a:p>
          <a:p>
            <a:pPr algn="l" rtl="0"/>
            <a:r>
              <a:rPr lang="de-DE" kern="1200" dirty="0">
                <a:solidFill>
                  <a:prstClr val="black"/>
                </a:solidFill>
                <a:latin typeface="Calibri"/>
                <a:ea typeface="+mn-ea"/>
                <a:cs typeface="+mn-cs"/>
              </a:rPr>
              <a:t>3</a:t>
            </a:r>
          </a:p>
          <a:p>
            <a:pPr algn="l" rtl="0"/>
            <a:r>
              <a:rPr lang="de-DE" kern="1200" dirty="0">
                <a:solidFill>
                  <a:prstClr val="black"/>
                </a:solidFill>
                <a:latin typeface="Calibri"/>
                <a:ea typeface="+mn-ea"/>
                <a:cs typeface="+mn-cs"/>
              </a:rPr>
              <a:t>2</a:t>
            </a:r>
          </a:p>
          <a:p>
            <a:pPr algn="l" rtl="0"/>
            <a:r>
              <a:rPr lang="de-DE" kern="1200" dirty="0">
                <a:solidFill>
                  <a:prstClr val="black"/>
                </a:solidFill>
                <a:latin typeface="Calibri"/>
                <a:ea typeface="+mn-ea"/>
                <a:cs typeface="+mn-cs"/>
              </a:rPr>
              <a:t>1</a:t>
            </a:r>
          </a:p>
        </p:txBody>
      </p:sp>
      <p:cxnSp>
        <p:nvCxnSpPr>
          <p:cNvPr id="9" name="Gerade Verbindung 8"/>
          <p:cNvCxnSpPr/>
          <p:nvPr/>
        </p:nvCxnSpPr>
        <p:spPr>
          <a:xfrm>
            <a:off x="5786446" y="4857760"/>
            <a:ext cx="2643206" cy="1588"/>
          </a:xfrm>
          <a:prstGeom prst="line">
            <a:avLst/>
          </a:prstGeom>
        </p:spPr>
        <p:style>
          <a:lnRef idx="2">
            <a:schemeClr val="accent3"/>
          </a:lnRef>
          <a:fillRef idx="0">
            <a:schemeClr val="accent3"/>
          </a:fillRef>
          <a:effectRef idx="1">
            <a:schemeClr val="accent3"/>
          </a:effectRef>
          <a:fontRef idx="minor">
            <a:schemeClr val="tx1"/>
          </a:fontRef>
        </p:style>
      </p:cxnSp>
      <p:cxnSp>
        <p:nvCxnSpPr>
          <p:cNvPr id="10" name="Gerade Verbindung 9"/>
          <p:cNvCxnSpPr/>
          <p:nvPr/>
        </p:nvCxnSpPr>
        <p:spPr>
          <a:xfrm>
            <a:off x="5786446" y="4572008"/>
            <a:ext cx="2643206" cy="1588"/>
          </a:xfrm>
          <a:prstGeom prst="line">
            <a:avLst/>
          </a:prstGeom>
        </p:spPr>
        <p:style>
          <a:lnRef idx="2">
            <a:schemeClr val="accent3"/>
          </a:lnRef>
          <a:fillRef idx="0">
            <a:schemeClr val="accent3"/>
          </a:fillRef>
          <a:effectRef idx="1">
            <a:schemeClr val="accent3"/>
          </a:effectRef>
          <a:fontRef idx="minor">
            <a:schemeClr val="tx1"/>
          </a:fontRef>
        </p:style>
      </p:cxnSp>
      <p:cxnSp>
        <p:nvCxnSpPr>
          <p:cNvPr id="11" name="Gerade Verbindung 10"/>
          <p:cNvCxnSpPr/>
          <p:nvPr/>
        </p:nvCxnSpPr>
        <p:spPr>
          <a:xfrm>
            <a:off x="5786446" y="4286256"/>
            <a:ext cx="2643206" cy="1588"/>
          </a:xfrm>
          <a:prstGeom prst="line">
            <a:avLst/>
          </a:prstGeom>
        </p:spPr>
        <p:style>
          <a:lnRef idx="2">
            <a:schemeClr val="accent3"/>
          </a:lnRef>
          <a:fillRef idx="0">
            <a:schemeClr val="accent3"/>
          </a:fillRef>
          <a:effectRef idx="1">
            <a:schemeClr val="accent3"/>
          </a:effectRef>
          <a:fontRef idx="minor">
            <a:schemeClr val="tx1"/>
          </a:fontRef>
        </p:style>
      </p:cxnSp>
      <p:cxnSp>
        <p:nvCxnSpPr>
          <p:cNvPr id="12" name="Gerade Verbindung 11"/>
          <p:cNvCxnSpPr/>
          <p:nvPr/>
        </p:nvCxnSpPr>
        <p:spPr>
          <a:xfrm>
            <a:off x="5786446" y="4000504"/>
            <a:ext cx="2643206" cy="1588"/>
          </a:xfrm>
          <a:prstGeom prst="line">
            <a:avLst/>
          </a:prstGeom>
        </p:spPr>
        <p:style>
          <a:lnRef idx="2">
            <a:schemeClr val="accent3"/>
          </a:lnRef>
          <a:fillRef idx="0">
            <a:schemeClr val="accent3"/>
          </a:fillRef>
          <a:effectRef idx="1">
            <a:schemeClr val="accent3"/>
          </a:effectRef>
          <a:fontRef idx="minor">
            <a:schemeClr val="tx1"/>
          </a:fontRef>
        </p:style>
      </p:cxnSp>
      <p:cxnSp>
        <p:nvCxnSpPr>
          <p:cNvPr id="13" name="Gerade Verbindung 12"/>
          <p:cNvCxnSpPr/>
          <p:nvPr/>
        </p:nvCxnSpPr>
        <p:spPr>
          <a:xfrm>
            <a:off x="5786446" y="3714752"/>
            <a:ext cx="2643206" cy="1588"/>
          </a:xfrm>
          <a:prstGeom prst="line">
            <a:avLst/>
          </a:prstGeom>
        </p:spPr>
        <p:style>
          <a:lnRef idx="2">
            <a:schemeClr val="accent3"/>
          </a:lnRef>
          <a:fillRef idx="0">
            <a:schemeClr val="accent3"/>
          </a:fillRef>
          <a:effectRef idx="1">
            <a:schemeClr val="accent3"/>
          </a:effectRef>
          <a:fontRef idx="minor">
            <a:schemeClr val="tx1"/>
          </a:fontRef>
        </p:style>
      </p:cxnSp>
      <p:sp>
        <p:nvSpPr>
          <p:cNvPr id="14" name="Textfeld 13"/>
          <p:cNvSpPr txBox="1"/>
          <p:nvPr/>
        </p:nvSpPr>
        <p:spPr>
          <a:xfrm rot="5400000">
            <a:off x="6149707" y="4994565"/>
            <a:ext cx="642942" cy="369332"/>
          </a:xfrm>
          <a:prstGeom prst="rect">
            <a:avLst/>
          </a:prstGeom>
          <a:noFill/>
        </p:spPr>
        <p:txBody>
          <a:bodyPr wrap="square" rtlCol="0">
            <a:spAutoFit/>
          </a:bodyPr>
          <a:lstStyle/>
          <a:p>
            <a:pPr algn="l" rtl="0"/>
            <a:r>
              <a:rPr lang="de-DE" b="1" kern="1200" dirty="0" err="1">
                <a:solidFill>
                  <a:prstClr val="white"/>
                </a:solidFill>
                <a:latin typeface="Calibri"/>
                <a:ea typeface="+mn-ea"/>
                <a:cs typeface="+mn-cs"/>
              </a:rPr>
              <a:t>Cost</a:t>
            </a:r>
            <a:endParaRPr lang="en-US" b="1" kern="1200" dirty="0">
              <a:solidFill>
                <a:prstClr val="white"/>
              </a:solidFill>
              <a:latin typeface="Calibri"/>
              <a:ea typeface="+mn-ea"/>
              <a:cs typeface="+mn-cs"/>
            </a:endParaRPr>
          </a:p>
        </p:txBody>
      </p:sp>
      <p:sp>
        <p:nvSpPr>
          <p:cNvPr id="15" name="Textfeld 14"/>
          <p:cNvSpPr txBox="1"/>
          <p:nvPr/>
        </p:nvSpPr>
        <p:spPr>
          <a:xfrm rot="5400000">
            <a:off x="6506909" y="5351743"/>
            <a:ext cx="1357298" cy="369332"/>
          </a:xfrm>
          <a:prstGeom prst="rect">
            <a:avLst/>
          </a:prstGeom>
          <a:noFill/>
        </p:spPr>
        <p:txBody>
          <a:bodyPr wrap="square" rtlCol="0">
            <a:spAutoFit/>
          </a:bodyPr>
          <a:lstStyle/>
          <a:p>
            <a:pPr algn="l" rtl="0"/>
            <a:r>
              <a:rPr lang="de-DE" b="1" kern="1200" dirty="0" err="1">
                <a:solidFill>
                  <a:prstClr val="white"/>
                </a:solidFill>
                <a:latin typeface="Calibri"/>
                <a:ea typeface="+mn-ea"/>
                <a:cs typeface="+mn-cs"/>
              </a:rPr>
              <a:t>Flexibility</a:t>
            </a:r>
            <a:endParaRPr lang="en-US" b="1" kern="1200" dirty="0">
              <a:solidFill>
                <a:prstClr val="white"/>
              </a:solidFill>
              <a:latin typeface="Calibri"/>
              <a:ea typeface="+mn-ea"/>
              <a:cs typeface="+mn-cs"/>
            </a:endParaRPr>
          </a:p>
        </p:txBody>
      </p:sp>
      <p:sp>
        <p:nvSpPr>
          <p:cNvPr id="16" name="Textfeld 15"/>
          <p:cNvSpPr txBox="1"/>
          <p:nvPr/>
        </p:nvSpPr>
        <p:spPr>
          <a:xfrm rot="5400000">
            <a:off x="7364164" y="5351743"/>
            <a:ext cx="1357299" cy="369332"/>
          </a:xfrm>
          <a:prstGeom prst="rect">
            <a:avLst/>
          </a:prstGeom>
          <a:noFill/>
        </p:spPr>
        <p:txBody>
          <a:bodyPr wrap="square" rtlCol="0">
            <a:spAutoFit/>
          </a:bodyPr>
          <a:lstStyle/>
          <a:p>
            <a:pPr algn="l" rtl="0"/>
            <a:r>
              <a:rPr lang="de-DE" b="1" kern="1200" dirty="0" err="1">
                <a:solidFill>
                  <a:prstClr val="white"/>
                </a:solidFill>
                <a:latin typeface="Calibri"/>
                <a:ea typeface="+mn-ea"/>
                <a:cs typeface="+mn-cs"/>
              </a:rPr>
              <a:t>Knowledge</a:t>
            </a:r>
            <a:endParaRPr lang="en-US" b="1" kern="1200" dirty="0">
              <a:solidFill>
                <a:prstClr val="white"/>
              </a:solidFill>
              <a:latin typeface="Calibri"/>
              <a:ea typeface="+mn-ea"/>
              <a:cs typeface="+mn-cs"/>
            </a:endParaRPr>
          </a:p>
        </p:txBody>
      </p:sp>
      <p:sp>
        <p:nvSpPr>
          <p:cNvPr id="18" name="Foliennummernplatzhalter 1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5</a:t>
            </a:fld>
            <a:endParaRPr lang="en-US" sz="1200" kern="1200">
              <a:solidFill>
                <a:prstClr val="white"/>
              </a:solidFill>
              <a:latin typeface="Calibri"/>
              <a:ea typeface="+mn-ea"/>
              <a:cs typeface="+mn-cs"/>
            </a:endParaRPr>
          </a:p>
        </p:txBody>
      </p:sp>
      <p:cxnSp>
        <p:nvCxnSpPr>
          <p:cNvPr id="19" name="Gerade Verbindung 18"/>
          <p:cNvCxnSpPr/>
          <p:nvPr/>
        </p:nvCxnSpPr>
        <p:spPr>
          <a:xfrm>
            <a:off x="5786446" y="3429000"/>
            <a:ext cx="2643206" cy="1588"/>
          </a:xfrm>
          <a:prstGeom prst="line">
            <a:avLst/>
          </a:prstGeom>
        </p:spPr>
        <p:style>
          <a:lnRef idx="2">
            <a:schemeClr val="accent3"/>
          </a:lnRef>
          <a:fillRef idx="0">
            <a:schemeClr val="accent3"/>
          </a:fillRef>
          <a:effectRef idx="1">
            <a:schemeClr val="accent3"/>
          </a:effectRef>
          <a:fontRef idx="minor">
            <a:schemeClr val="tx1"/>
          </a:fontRef>
        </p:style>
      </p:cxnSp>
      <p:grpSp>
        <p:nvGrpSpPr>
          <p:cNvPr id="17" name="Gruppieren 24"/>
          <p:cNvGrpSpPr/>
          <p:nvPr/>
        </p:nvGrpSpPr>
        <p:grpSpPr>
          <a:xfrm>
            <a:off x="6448828" y="857232"/>
            <a:ext cx="2695172" cy="2420933"/>
            <a:chOff x="6130706" y="928670"/>
            <a:chExt cx="3013294" cy="2706685"/>
          </a:xfrm>
        </p:grpSpPr>
        <p:pic>
          <p:nvPicPr>
            <p:cNvPr id="23" name="Picture 2"/>
            <p:cNvPicPr>
              <a:picLocks noChangeAspect="1" noChangeArrowheads="1"/>
            </p:cNvPicPr>
            <p:nvPr/>
          </p:nvPicPr>
          <p:blipFill>
            <a:blip r:embed="rId2" cstate="print">
              <a:clrChange>
                <a:clrFrom>
                  <a:srgbClr val="FDFDFD"/>
                </a:clrFrom>
                <a:clrTo>
                  <a:srgbClr val="FDFDFD">
                    <a:alpha val="0"/>
                  </a:srgbClr>
                </a:clrTo>
              </a:clrChange>
            </a:blip>
            <a:srcRect/>
            <a:stretch>
              <a:fillRect/>
            </a:stretch>
          </p:blipFill>
          <p:spPr bwMode="auto">
            <a:xfrm>
              <a:off x="6130706" y="928670"/>
              <a:ext cx="3013294" cy="2706685"/>
            </a:xfrm>
            <a:prstGeom prst="rect">
              <a:avLst/>
            </a:prstGeom>
            <a:noFill/>
            <a:ln w="9525">
              <a:noFill/>
              <a:miter lim="800000"/>
              <a:headEnd/>
              <a:tailEnd/>
            </a:ln>
            <a:effectLst/>
          </p:spPr>
        </p:pic>
        <p:sp>
          <p:nvSpPr>
            <p:cNvPr id="24" name="Rechteck 23"/>
            <p:cNvSpPr/>
            <p:nvPr/>
          </p:nvSpPr>
          <p:spPr>
            <a:xfrm>
              <a:off x="7286644" y="2000240"/>
              <a:ext cx="1285884" cy="500066"/>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Calibri"/>
                <a:ea typeface="+mn-ea"/>
                <a:cs typeface="+mn-cs"/>
              </a:endParaRPr>
            </a:p>
          </p:txBody>
        </p:sp>
        <p:pic>
          <p:nvPicPr>
            <p:cNvPr id="96258" name="Picture 2"/>
            <p:cNvPicPr>
              <a:picLocks noChangeAspect="1" noChangeArrowheads="1"/>
            </p:cNvPicPr>
            <p:nvPr/>
          </p:nvPicPr>
          <p:blipFill>
            <a:blip r:embed="rId3" cstate="print">
              <a:clrChange>
                <a:clrFrom>
                  <a:srgbClr val="FDFDFD"/>
                </a:clrFrom>
                <a:clrTo>
                  <a:srgbClr val="FDFDFD">
                    <a:alpha val="0"/>
                  </a:srgbClr>
                </a:clrTo>
              </a:clrChange>
            </a:blip>
            <a:srcRect l="24107" t="32189" r="6728" b="42060"/>
            <a:stretch>
              <a:fillRect/>
            </a:stretch>
          </p:blipFill>
          <p:spPr bwMode="auto">
            <a:xfrm>
              <a:off x="6951226" y="1975862"/>
              <a:ext cx="1692740" cy="524444"/>
            </a:xfrm>
            <a:prstGeom prst="rect">
              <a:avLst/>
            </a:prstGeom>
            <a:noFill/>
            <a:ln>
              <a:noFill/>
            </a:ln>
          </p:spPr>
        </p:pic>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0"/>
                                        <p:tgtEl>
                                          <p:spTgt spid="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New Features in </a:t>
            </a:r>
            <a:br>
              <a:rPr lang="de-DE" dirty="0" smtClean="0"/>
            </a:br>
            <a:r>
              <a:rPr lang="de-DE" dirty="0" smtClean="0"/>
              <a:t>Windows Embedded Standard</a:t>
            </a:r>
            <a:endParaRPr lang="en-US" dirty="0"/>
          </a:p>
        </p:txBody>
      </p:sp>
      <p:sp>
        <p:nvSpPr>
          <p:cNvPr id="3" name="Inhaltsplatzhalter 2"/>
          <p:cNvSpPr>
            <a:spLocks noGrp="1"/>
          </p:cNvSpPr>
          <p:nvPr>
            <p:ph idx="1"/>
          </p:nvPr>
        </p:nvSpPr>
        <p:spPr/>
        <p:txBody>
          <a:bodyPr/>
          <a:lstStyle/>
          <a:p>
            <a:endParaRPr lang="de-DE" dirty="0" smtClean="0"/>
          </a:p>
          <a:p>
            <a:r>
              <a:rPr lang="de-DE" dirty="0" smtClean="0"/>
              <a:t>Microsoft </a:t>
            </a:r>
            <a:r>
              <a:rPr lang="de-DE" dirty="0" err="1" smtClean="0"/>
              <a:t>Silverlight</a:t>
            </a:r>
            <a:endParaRPr lang="de-DE" dirty="0" smtClean="0"/>
          </a:p>
          <a:p>
            <a:r>
              <a:rPr lang="de-DE" dirty="0" smtClean="0"/>
              <a:t>.NET Framework 3.5</a:t>
            </a:r>
          </a:p>
          <a:p>
            <a:r>
              <a:rPr lang="de-DE" dirty="0" smtClean="0"/>
              <a:t>RDP 6.1</a:t>
            </a:r>
          </a:p>
          <a:p>
            <a:r>
              <a:rPr lang="de-DE" dirty="0" smtClean="0"/>
              <a:t>Network Access Protection</a:t>
            </a:r>
          </a:p>
          <a:p>
            <a:r>
              <a:rPr lang="de-DE" dirty="0" err="1" smtClean="0"/>
              <a:t>Sysprep</a:t>
            </a:r>
            <a:endParaRPr lang="de-DE" dirty="0" smtClean="0"/>
          </a:p>
          <a:p>
            <a:r>
              <a:rPr lang="de-DE" dirty="0" smtClean="0"/>
              <a:t>SCCM Operating System </a:t>
            </a:r>
            <a:r>
              <a:rPr lang="de-DE" dirty="0" err="1" smtClean="0"/>
              <a:t>Deployment</a:t>
            </a:r>
            <a:r>
              <a:rPr lang="de-DE" dirty="0" smtClean="0"/>
              <a:t> (OSD)</a:t>
            </a:r>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6</a:t>
            </a:fld>
            <a:endParaRPr lang="en-US" sz="1200" kern="1200">
              <a:solidFill>
                <a:prstClr val="white"/>
              </a:solidFill>
              <a:latin typeface="Calibri"/>
              <a:ea typeface="+mn-ea"/>
              <a:cs typeface="+mn-cs"/>
            </a:endParaRPr>
          </a:p>
        </p:txBody>
      </p:sp>
      <p:grpSp>
        <p:nvGrpSpPr>
          <p:cNvPr id="5" name="Gruppieren 9"/>
          <p:cNvGrpSpPr/>
          <p:nvPr/>
        </p:nvGrpSpPr>
        <p:grpSpPr>
          <a:xfrm>
            <a:off x="5214942" y="1285860"/>
            <a:ext cx="3929058" cy="3529269"/>
            <a:chOff x="5214942" y="1285860"/>
            <a:chExt cx="3929058" cy="3529269"/>
          </a:xfrm>
        </p:grpSpPr>
        <p:sp>
          <p:nvSpPr>
            <p:cNvPr id="9" name="Rechteck 8"/>
            <p:cNvSpPr/>
            <p:nvPr/>
          </p:nvSpPr>
          <p:spPr>
            <a:xfrm>
              <a:off x="5929322" y="2071678"/>
              <a:ext cx="2714644" cy="21431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Calibri"/>
                <a:ea typeface="+mn-ea"/>
                <a:cs typeface="+mn-cs"/>
              </a:endParaRPr>
            </a:p>
          </p:txBody>
        </p:sp>
        <p:grpSp>
          <p:nvGrpSpPr>
            <p:cNvPr id="10" name="Gruppieren 4"/>
            <p:cNvGrpSpPr/>
            <p:nvPr/>
          </p:nvGrpSpPr>
          <p:grpSpPr>
            <a:xfrm>
              <a:off x="5214942" y="1285860"/>
              <a:ext cx="3929058" cy="3529269"/>
              <a:chOff x="6130706" y="928670"/>
              <a:chExt cx="3013294" cy="2706685"/>
            </a:xfrm>
            <a:effectLst>
              <a:outerShdw blurRad="76200" dist="393700" dir="16800000" sy="23000" kx="1200000" algn="br" rotWithShape="0">
                <a:prstClr val="black">
                  <a:alpha val="20000"/>
                </a:prstClr>
              </a:outerShdw>
            </a:effectLst>
          </p:grpSpPr>
          <p:pic>
            <p:nvPicPr>
              <p:cNvPr id="6" name="Picture 2"/>
              <p:cNvPicPr>
                <a:picLocks noChangeAspect="1" noChangeArrowheads="1"/>
              </p:cNvPicPr>
              <p:nvPr/>
            </p:nvPicPr>
            <p:blipFill>
              <a:blip r:embed="rId2" cstate="print">
                <a:clrChange>
                  <a:clrFrom>
                    <a:srgbClr val="FDFDFD"/>
                  </a:clrFrom>
                  <a:clrTo>
                    <a:srgbClr val="FDFDFD">
                      <a:alpha val="0"/>
                    </a:srgbClr>
                  </a:clrTo>
                </a:clrChange>
              </a:blip>
              <a:srcRect/>
              <a:stretch>
                <a:fillRect/>
              </a:stretch>
            </p:blipFill>
            <p:spPr bwMode="auto">
              <a:xfrm>
                <a:off x="6130706" y="928670"/>
                <a:ext cx="3013294" cy="2706685"/>
              </a:xfrm>
              <a:prstGeom prst="rect">
                <a:avLst/>
              </a:prstGeom>
              <a:noFill/>
              <a:ln w="9525">
                <a:noFill/>
                <a:miter lim="800000"/>
                <a:headEnd/>
                <a:tailEnd/>
              </a:ln>
              <a:effectLst/>
            </p:spPr>
          </p:pic>
          <p:sp>
            <p:nvSpPr>
              <p:cNvPr id="7" name="Rechteck 6"/>
              <p:cNvSpPr/>
              <p:nvPr/>
            </p:nvSpPr>
            <p:spPr>
              <a:xfrm>
                <a:off x="7286644" y="2000240"/>
                <a:ext cx="1285884" cy="500066"/>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Calibri"/>
                  <a:ea typeface="+mn-ea"/>
                  <a:cs typeface="+mn-cs"/>
                </a:endParaRPr>
              </a:p>
            </p:txBody>
          </p:sp>
          <p:pic>
            <p:nvPicPr>
              <p:cNvPr id="8" name="Picture 2"/>
              <p:cNvPicPr>
                <a:picLocks noChangeAspect="1" noChangeArrowheads="1"/>
              </p:cNvPicPr>
              <p:nvPr/>
            </p:nvPicPr>
            <p:blipFill>
              <a:blip r:embed="rId3" cstate="print">
                <a:clrChange>
                  <a:clrFrom>
                    <a:srgbClr val="FDFDFD"/>
                  </a:clrFrom>
                  <a:clrTo>
                    <a:srgbClr val="FDFDFD">
                      <a:alpha val="0"/>
                    </a:srgbClr>
                  </a:clrTo>
                </a:clrChange>
              </a:blip>
              <a:srcRect l="24107" t="32189" r="6728" b="42060"/>
              <a:stretch>
                <a:fillRect/>
              </a:stretch>
            </p:blipFill>
            <p:spPr bwMode="auto">
              <a:xfrm>
                <a:off x="6951226" y="1975862"/>
                <a:ext cx="1692740" cy="524444"/>
              </a:xfrm>
              <a:prstGeom prst="rect">
                <a:avLst/>
              </a:prstGeom>
              <a:noFill/>
              <a:ln>
                <a:noFill/>
              </a:ln>
            </p:spPr>
          </p:pic>
        </p:grpSp>
      </p:grpSp>
      <p:pic>
        <p:nvPicPr>
          <p:cNvPr id="101378" name="Picture 2"/>
          <p:cNvPicPr>
            <a:picLocks noChangeAspect="1" noChangeArrowheads="1"/>
          </p:cNvPicPr>
          <p:nvPr/>
        </p:nvPicPr>
        <p:blipFill>
          <a:blip r:embed="rId4" cstate="print"/>
          <a:srcRect l="13235" r="11764"/>
          <a:stretch>
            <a:fillRect/>
          </a:stretch>
        </p:blipFill>
        <p:spPr bwMode="auto">
          <a:xfrm>
            <a:off x="2357422" y="5857892"/>
            <a:ext cx="714380" cy="705441"/>
          </a:xfrm>
          <a:prstGeom prst="ellipse">
            <a:avLst/>
          </a:prstGeom>
          <a:noFill/>
          <a:ln w="9525">
            <a:noFill/>
            <a:miter lim="800000"/>
            <a:headEnd/>
            <a:tailEnd/>
          </a:ln>
          <a:effectLst>
            <a:glow rad="101600">
              <a:schemeClr val="bg1">
                <a:alpha val="60000"/>
              </a:schemeClr>
            </a:glow>
          </a:effectLst>
        </p:spPr>
      </p:pic>
      <p:pic>
        <p:nvPicPr>
          <p:cNvPr id="101379" name="Picture 3"/>
          <p:cNvPicPr>
            <a:picLocks noChangeAspect="1" noChangeArrowheads="1"/>
          </p:cNvPicPr>
          <p:nvPr/>
        </p:nvPicPr>
        <p:blipFill>
          <a:blip r:embed="rId5" cstate="print">
            <a:clrChange>
              <a:clrFrom>
                <a:srgbClr val="FEFEFE"/>
              </a:clrFrom>
              <a:clrTo>
                <a:srgbClr val="FEFEFE">
                  <a:alpha val="0"/>
                </a:srgbClr>
              </a:clrTo>
            </a:clrChange>
          </a:blip>
          <a:srcRect l="10170" t="15913" r="8473" b="12476"/>
          <a:stretch>
            <a:fillRect/>
          </a:stretch>
        </p:blipFill>
        <p:spPr bwMode="auto">
          <a:xfrm>
            <a:off x="3500430" y="5929330"/>
            <a:ext cx="1143008" cy="642942"/>
          </a:xfrm>
          <a:prstGeom prst="roundRect">
            <a:avLst/>
          </a:prstGeom>
          <a:solidFill>
            <a:schemeClr val="bg2"/>
          </a:solidFill>
          <a:ln w="9525">
            <a:noFill/>
            <a:miter lim="800000"/>
            <a:headEnd/>
            <a:tailEnd/>
          </a:ln>
          <a:effectLst>
            <a:glow rad="101600">
              <a:schemeClr val="bg1">
                <a:alpha val="60000"/>
              </a:schemeClr>
            </a:glow>
          </a:effectLst>
        </p:spPr>
      </p:pic>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How</a:t>
            </a:r>
            <a:r>
              <a:rPr lang="de-DE" dirty="0" smtClean="0"/>
              <a:t> </a:t>
            </a:r>
            <a:r>
              <a:rPr lang="de-DE" dirty="0" err="1" smtClean="0"/>
              <a:t>to</a:t>
            </a:r>
            <a:r>
              <a:rPr lang="de-DE" dirty="0" smtClean="0"/>
              <a:t> </a:t>
            </a:r>
            <a:r>
              <a:rPr lang="de-DE" dirty="0" err="1" smtClean="0"/>
              <a:t>build</a:t>
            </a:r>
            <a:r>
              <a:rPr lang="de-DE" dirty="0" smtClean="0"/>
              <a:t> an Image</a:t>
            </a:r>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smtClean="0">
                <a:solidFill>
                  <a:prstClr val="white"/>
                </a:solidFill>
                <a:latin typeface="Calibri"/>
                <a:ea typeface="+mn-ea"/>
                <a:cs typeface="+mn-cs"/>
              </a:rPr>
              <a:pPr algn="r" rtl="0"/>
              <a:t>7</a:t>
            </a:fld>
            <a:endParaRPr lang="en-US" sz="1200" kern="1200">
              <a:solidFill>
                <a:prstClr val="white"/>
              </a:solidFill>
              <a:latin typeface="Calibri"/>
              <a:ea typeface="+mn-ea"/>
              <a:cs typeface="+mn-cs"/>
            </a:endParaRPr>
          </a:p>
        </p:txBody>
      </p:sp>
      <p:pic>
        <p:nvPicPr>
          <p:cNvPr id="5" name="Picture 5" descr="img_mainGreen.jpg"/>
          <p:cNvPicPr>
            <a:picLocks noChangeAspect="1"/>
          </p:cNvPicPr>
          <p:nvPr/>
        </p:nvPicPr>
        <p:blipFill>
          <a:blip r:embed="rId2" cstate="print">
            <a:clrChange>
              <a:clrFrom>
                <a:srgbClr val="99B082"/>
              </a:clrFrom>
              <a:clrTo>
                <a:srgbClr val="99B082">
                  <a:alpha val="0"/>
                </a:srgbClr>
              </a:clrTo>
            </a:clrChange>
          </a:blip>
          <a:srcRect l="9274" t="21788" r="11561"/>
          <a:stretch>
            <a:fillRect/>
          </a:stretch>
        </p:blipFill>
        <p:spPr bwMode="auto">
          <a:xfrm>
            <a:off x="428596" y="1643050"/>
            <a:ext cx="1270627" cy="1425580"/>
          </a:xfrm>
          <a:prstGeom prst="rect">
            <a:avLst/>
          </a:prstGeom>
          <a:noFill/>
          <a:ln w="9525">
            <a:noFill/>
            <a:miter lim="800000"/>
            <a:headEnd/>
            <a:tailEnd/>
          </a:ln>
          <a:effectLst>
            <a:outerShdw blurRad="152400" dist="127000" dir="5400000" sx="90000" sy="-19000" rotWithShape="0">
              <a:prstClr val="black">
                <a:alpha val="15000"/>
              </a:prstClr>
            </a:outerShdw>
          </a:effectLst>
        </p:spPr>
      </p:pic>
      <p:pic>
        <p:nvPicPr>
          <p:cNvPr id="14338" name="Picture 2" descr="C:\Program Files\Microsoft Expression\Web 2\MEDIA\CAGCAT10\j0285750.wmf"/>
          <p:cNvPicPr>
            <a:picLocks noChangeAspect="1" noChangeArrowheads="1"/>
          </p:cNvPicPr>
          <p:nvPr/>
        </p:nvPicPr>
        <p:blipFill>
          <a:blip r:embed="rId3" cstate="print"/>
          <a:srcRect/>
          <a:stretch>
            <a:fillRect/>
          </a:stretch>
        </p:blipFill>
        <p:spPr bwMode="auto">
          <a:xfrm>
            <a:off x="2357422" y="5000636"/>
            <a:ext cx="1824038" cy="1120775"/>
          </a:xfrm>
          <a:prstGeom prst="rect">
            <a:avLst/>
          </a:prstGeom>
          <a:noFill/>
        </p:spPr>
      </p:pic>
      <p:sp>
        <p:nvSpPr>
          <p:cNvPr id="7" name="Pfeil nach rechts 6"/>
          <p:cNvSpPr/>
          <p:nvPr/>
        </p:nvSpPr>
        <p:spPr>
          <a:xfrm rot="3430451">
            <a:off x="696232" y="3911974"/>
            <a:ext cx="2393686" cy="411137"/>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8" name="Textfeld 7"/>
          <p:cNvSpPr txBox="1"/>
          <p:nvPr/>
        </p:nvSpPr>
        <p:spPr>
          <a:xfrm rot="3436058">
            <a:off x="863346" y="3928604"/>
            <a:ext cx="2714644" cy="307777"/>
          </a:xfrm>
          <a:prstGeom prst="rect">
            <a:avLst/>
          </a:prstGeom>
          <a:noFill/>
        </p:spPr>
        <p:txBody>
          <a:bodyPr wrap="square" rtlCol="0">
            <a:spAutoFit/>
          </a:bodyPr>
          <a:lstStyle/>
          <a:p>
            <a:r>
              <a:rPr lang="de-DE" sz="1400" dirty="0" err="1" smtClean="0">
                <a:solidFill>
                  <a:schemeClr val="bg1"/>
                </a:solidFill>
              </a:rPr>
              <a:t>Get</a:t>
            </a:r>
            <a:r>
              <a:rPr lang="de-DE" sz="1400" dirty="0" smtClean="0">
                <a:solidFill>
                  <a:schemeClr val="bg1"/>
                </a:solidFill>
              </a:rPr>
              <a:t> Hardwareinformation</a:t>
            </a:r>
            <a:endParaRPr lang="en-US" sz="1400" dirty="0">
              <a:solidFill>
                <a:schemeClr val="bg1"/>
              </a:solidFill>
            </a:endParaRPr>
          </a:p>
        </p:txBody>
      </p:sp>
      <p:pic>
        <p:nvPicPr>
          <p:cNvPr id="9" name="Picture 1" descr="C:\Users\wolfgang.unger\Desktop\ALT3\Vista\Vista\vista 5728 icons png\audiosrv.dll_I00cb_0409.png"/>
          <p:cNvPicPr>
            <a:picLocks noChangeAspect="1" noChangeArrowheads="1"/>
          </p:cNvPicPr>
          <p:nvPr/>
        </p:nvPicPr>
        <p:blipFill>
          <a:blip r:embed="rId4" cstate="print"/>
          <a:srcRect/>
          <a:stretch>
            <a:fillRect/>
          </a:stretch>
        </p:blipFill>
        <p:spPr bwMode="auto">
          <a:xfrm>
            <a:off x="6500826" y="4000504"/>
            <a:ext cx="928670" cy="928670"/>
          </a:xfrm>
          <a:prstGeom prst="rect">
            <a:avLst/>
          </a:prstGeom>
          <a:noFill/>
        </p:spPr>
      </p:pic>
      <p:pic>
        <p:nvPicPr>
          <p:cNvPr id="10" name="Picture 1" descr="C:\Users\wolfgang.unger\Desktop\ALT3\Vista\Vista\vista 5728 icons png\imageres.dll_I003d_0409.png"/>
          <p:cNvPicPr>
            <a:picLocks noChangeAspect="1" noChangeArrowheads="1"/>
          </p:cNvPicPr>
          <p:nvPr/>
        </p:nvPicPr>
        <p:blipFill>
          <a:blip r:embed="rId5" cstate="print"/>
          <a:srcRect/>
          <a:stretch>
            <a:fillRect/>
          </a:stretch>
        </p:blipFill>
        <p:spPr bwMode="auto">
          <a:xfrm>
            <a:off x="3214678" y="1643050"/>
            <a:ext cx="795326" cy="795326"/>
          </a:xfrm>
          <a:prstGeom prst="rect">
            <a:avLst/>
          </a:prstGeom>
          <a:no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p:spPr>
      </p:pic>
      <p:sp>
        <p:nvSpPr>
          <p:cNvPr id="11" name="Pfeil nach rechts 10"/>
          <p:cNvSpPr/>
          <p:nvPr/>
        </p:nvSpPr>
        <p:spPr>
          <a:xfrm rot="5574572">
            <a:off x="2112748" y="3429035"/>
            <a:ext cx="2393686" cy="411137"/>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12" name="Textfeld 11"/>
          <p:cNvSpPr txBox="1"/>
          <p:nvPr/>
        </p:nvSpPr>
        <p:spPr>
          <a:xfrm rot="5580179">
            <a:off x="2279862" y="3642853"/>
            <a:ext cx="2714644" cy="307777"/>
          </a:xfrm>
          <a:prstGeom prst="rect">
            <a:avLst/>
          </a:prstGeom>
          <a:noFill/>
        </p:spPr>
        <p:txBody>
          <a:bodyPr wrap="square" rtlCol="0">
            <a:spAutoFit/>
          </a:bodyPr>
          <a:lstStyle/>
          <a:p>
            <a:r>
              <a:rPr lang="de-DE" sz="1400" dirty="0" err="1" smtClean="0">
                <a:solidFill>
                  <a:schemeClr val="bg1"/>
                </a:solidFill>
              </a:rPr>
              <a:t>Get</a:t>
            </a:r>
            <a:r>
              <a:rPr lang="de-DE" sz="1400" dirty="0" smtClean="0">
                <a:solidFill>
                  <a:schemeClr val="bg1"/>
                </a:solidFill>
              </a:rPr>
              <a:t> </a:t>
            </a:r>
            <a:r>
              <a:rPr lang="de-DE" sz="1400" dirty="0" err="1" smtClean="0">
                <a:solidFill>
                  <a:schemeClr val="bg1"/>
                </a:solidFill>
              </a:rPr>
              <a:t>Softwaredependencies</a:t>
            </a:r>
            <a:endParaRPr lang="en-US" sz="1400" dirty="0">
              <a:solidFill>
                <a:schemeClr val="bg1"/>
              </a:solidFill>
            </a:endParaRPr>
          </a:p>
        </p:txBody>
      </p:sp>
      <p:sp>
        <p:nvSpPr>
          <p:cNvPr id="13" name="Pfeil nach rechts 12"/>
          <p:cNvSpPr/>
          <p:nvPr/>
        </p:nvSpPr>
        <p:spPr>
          <a:xfrm rot="20741765">
            <a:off x="4149985" y="4912922"/>
            <a:ext cx="2223137" cy="332491"/>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14" name="Textfeld 13"/>
          <p:cNvSpPr txBox="1"/>
          <p:nvPr/>
        </p:nvSpPr>
        <p:spPr>
          <a:xfrm rot="20826117">
            <a:off x="4429020" y="4465202"/>
            <a:ext cx="2714644" cy="307777"/>
          </a:xfrm>
          <a:prstGeom prst="rect">
            <a:avLst/>
          </a:prstGeom>
          <a:noFill/>
        </p:spPr>
        <p:txBody>
          <a:bodyPr wrap="square" rtlCol="0">
            <a:spAutoFit/>
          </a:bodyPr>
          <a:lstStyle/>
          <a:p>
            <a:r>
              <a:rPr lang="de-DE" sz="1400" dirty="0" err="1" smtClean="0">
                <a:solidFill>
                  <a:schemeClr val="bg1"/>
                </a:solidFill>
              </a:rPr>
              <a:t>Build</a:t>
            </a:r>
            <a:r>
              <a:rPr lang="de-DE" sz="1400" dirty="0" smtClean="0">
                <a:solidFill>
                  <a:schemeClr val="bg1"/>
                </a:solidFill>
              </a:rPr>
              <a:t> </a:t>
            </a:r>
            <a:r>
              <a:rPr lang="de-DE" sz="1400" dirty="0" err="1" smtClean="0">
                <a:solidFill>
                  <a:schemeClr val="bg1"/>
                </a:solidFill>
              </a:rPr>
              <a:t>the</a:t>
            </a:r>
            <a:r>
              <a:rPr lang="de-DE" sz="1400" dirty="0" smtClean="0">
                <a:solidFill>
                  <a:schemeClr val="bg1"/>
                </a:solidFill>
              </a:rPr>
              <a:t> Image</a:t>
            </a:r>
            <a:endParaRPr lang="en-US" sz="1400" dirty="0">
              <a:solidFill>
                <a:schemeClr val="bg1"/>
              </a:solidFill>
            </a:endParaRPr>
          </a:p>
        </p:txBody>
      </p:sp>
      <p:cxnSp>
        <p:nvCxnSpPr>
          <p:cNvPr id="16" name="Gekrümmte Verbindung 15"/>
          <p:cNvCxnSpPr>
            <a:stCxn id="9" idx="1"/>
            <a:endCxn id="5" idx="0"/>
          </p:cNvCxnSpPr>
          <p:nvPr/>
        </p:nvCxnSpPr>
        <p:spPr>
          <a:xfrm rot="10800000">
            <a:off x="1063910" y="1643051"/>
            <a:ext cx="5436916" cy="2821789"/>
          </a:xfrm>
          <a:prstGeom prst="curvedConnector4">
            <a:avLst>
              <a:gd name="adj1" fmla="val 15125"/>
              <a:gd name="adj2" fmla="val 108101"/>
            </a:avLst>
          </a:prstGeom>
          <a:ln w="57150">
            <a:headEnd type="none" w="med" len="med"/>
            <a:tailEnd type="triangle" w="med" len="med"/>
          </a:ln>
        </p:spPr>
        <p:style>
          <a:lnRef idx="3">
            <a:schemeClr val="accent3"/>
          </a:lnRef>
          <a:fillRef idx="0">
            <a:schemeClr val="accent3"/>
          </a:fillRef>
          <a:effectRef idx="2">
            <a:schemeClr val="accent3"/>
          </a:effectRef>
          <a:fontRef idx="minor">
            <a:schemeClr val="tx1"/>
          </a:fontRef>
        </p:style>
      </p:cxnSp>
      <p:sp>
        <p:nvSpPr>
          <p:cNvPr id="26" name="Textfeld 25"/>
          <p:cNvSpPr txBox="1"/>
          <p:nvPr/>
        </p:nvSpPr>
        <p:spPr>
          <a:xfrm rot="2230844">
            <a:off x="4603416" y="2289166"/>
            <a:ext cx="2714644" cy="307777"/>
          </a:xfrm>
          <a:prstGeom prst="rect">
            <a:avLst/>
          </a:prstGeom>
          <a:noFill/>
        </p:spPr>
        <p:txBody>
          <a:bodyPr wrap="square" rtlCol="0">
            <a:spAutoFit/>
          </a:bodyPr>
          <a:lstStyle/>
          <a:p>
            <a:r>
              <a:rPr lang="de-DE" sz="1400" dirty="0" smtClean="0">
                <a:solidFill>
                  <a:schemeClr val="bg1"/>
                </a:solidFill>
              </a:rPr>
              <a:t>Transfer </a:t>
            </a:r>
            <a:r>
              <a:rPr lang="de-DE" sz="1400" dirty="0" err="1" smtClean="0">
                <a:solidFill>
                  <a:schemeClr val="bg1"/>
                </a:solidFill>
              </a:rPr>
              <a:t>the</a:t>
            </a:r>
            <a:r>
              <a:rPr lang="de-DE" sz="1400" dirty="0" smtClean="0">
                <a:solidFill>
                  <a:schemeClr val="bg1"/>
                </a:solidFill>
              </a:rPr>
              <a:t> Image</a:t>
            </a:r>
            <a:endParaRPr lang="en-US" sz="1400" dirty="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endParaRPr lang="en-US" dirty="0"/>
          </a:p>
        </p:txBody>
      </p:sp>
      <p:pic>
        <p:nvPicPr>
          <p:cNvPr id="23554" name="Picture 2"/>
          <p:cNvPicPr>
            <a:picLocks noChangeAspect="1" noChangeArrowheads="1"/>
          </p:cNvPicPr>
          <p:nvPr/>
        </p:nvPicPr>
        <p:blipFill>
          <a:blip r:embed="rId2" cstate="print"/>
          <a:srcRect/>
          <a:stretch>
            <a:fillRect/>
          </a:stretch>
        </p:blipFill>
        <p:spPr bwMode="auto">
          <a:xfrm>
            <a:off x="357158" y="1000108"/>
            <a:ext cx="6858000" cy="4143375"/>
          </a:xfrm>
          <a:prstGeom prst="rect">
            <a:avLst/>
          </a:prstGeom>
          <a:noFill/>
          <a:ln w="9525">
            <a:noFill/>
            <a:miter lim="800000"/>
            <a:headEnd/>
            <a:tailEnd/>
          </a:ln>
          <a:effectLst/>
        </p:spPr>
      </p:pic>
      <p:pic>
        <p:nvPicPr>
          <p:cNvPr id="23555" name="Picture 3"/>
          <p:cNvPicPr>
            <a:picLocks noChangeAspect="1" noChangeArrowheads="1"/>
          </p:cNvPicPr>
          <p:nvPr/>
        </p:nvPicPr>
        <p:blipFill>
          <a:blip r:embed="rId3" cstate="print"/>
          <a:srcRect/>
          <a:stretch>
            <a:fillRect/>
          </a:stretch>
        </p:blipFill>
        <p:spPr bwMode="auto">
          <a:xfrm>
            <a:off x="4429124" y="2285992"/>
            <a:ext cx="4521065" cy="3128961"/>
          </a:xfrm>
          <a:prstGeom prst="rect">
            <a:avLst/>
          </a:prstGeom>
          <a:noFill/>
          <a:ln w="9525">
            <a:noFill/>
            <a:miter lim="800000"/>
            <a:headEnd/>
            <a:tailEnd/>
          </a:ln>
          <a:effectLst/>
        </p:spPr>
      </p:pic>
      <p:pic>
        <p:nvPicPr>
          <p:cNvPr id="23556" name="Picture 4"/>
          <p:cNvPicPr>
            <a:picLocks noChangeAspect="1" noChangeArrowheads="1"/>
          </p:cNvPicPr>
          <p:nvPr/>
        </p:nvPicPr>
        <p:blipFill>
          <a:blip r:embed="rId4" cstate="print"/>
          <a:srcRect/>
          <a:stretch>
            <a:fillRect/>
          </a:stretch>
        </p:blipFill>
        <p:spPr bwMode="auto">
          <a:xfrm>
            <a:off x="2428860" y="4214818"/>
            <a:ext cx="2333625" cy="2519363"/>
          </a:xfrm>
          <a:prstGeom prst="rect">
            <a:avLst/>
          </a:prstGeom>
          <a:noFill/>
          <a:ln w="9525">
            <a:noFill/>
            <a:miter lim="800000"/>
            <a:headEnd/>
            <a:tailEnd/>
          </a:ln>
          <a:effectLst/>
        </p:spPr>
      </p:pic>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8</a:t>
            </a:fld>
            <a:endParaRPr lang="en-US" sz="1200" kern="1200">
              <a:solidFill>
                <a:prstClr val="white"/>
              </a:solidFill>
              <a:latin typeface="Calibri"/>
              <a:ea typeface="+mn-ea"/>
              <a:cs typeface="+mn-cs"/>
            </a:endParaRPr>
          </a:p>
        </p:txBody>
      </p:sp>
      <p:sp>
        <p:nvSpPr>
          <p:cNvPr id="10" name="Titel 1"/>
          <p:cNvSpPr txBox="1">
            <a:spLocks/>
          </p:cNvSpPr>
          <p:nvPr/>
        </p:nvSpPr>
        <p:spPr>
          <a:xfrm>
            <a:off x="457200" y="142852"/>
            <a:ext cx="8229600" cy="857256"/>
          </a:xfrm>
          <a:prstGeom prst="rect">
            <a:avLst/>
          </a:prstGeom>
        </p:spPr>
        <p:txBody>
          <a:bodyPr vert="horz" lIns="91440" tIns="45720" rIns="91440" bIns="45720" rtlCol="0" anchor="ctr">
            <a:normAutofit/>
            <a:scene3d>
              <a:camera prst="orthographicFront"/>
              <a:lightRig rig="threePt" dir="t"/>
            </a:scene3d>
            <a:sp3d extrusionH="57150">
              <a:bevelT w="38100" h="381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de-DE" sz="4400" b="0" i="0" u="none" strike="noStrike" kern="1200" cap="none" spc="0" normalizeH="0" baseline="0" noProof="0" smtClean="0">
                <a:ln>
                  <a:noFill/>
                </a:ln>
                <a:solidFill>
                  <a:srgbClr val="F77D19"/>
                </a:solidFill>
                <a:effectLst/>
                <a:uLnTx/>
                <a:uFillTx/>
                <a:latin typeface="Arial" pitchFamily="34" charset="0"/>
                <a:ea typeface="+mj-ea"/>
                <a:cs typeface="Arial" pitchFamily="34" charset="0"/>
              </a:rPr>
              <a:t>Windows Embedded Studio</a:t>
            </a:r>
            <a:endParaRPr kumimoji="0" lang="de-DE" sz="4400" b="0" i="0" u="none" strike="noStrike" kern="1200" cap="none" spc="0" normalizeH="0" baseline="0" noProof="0" dirty="0" smtClean="0">
              <a:ln>
                <a:noFill/>
              </a:ln>
              <a:solidFill>
                <a:srgbClr val="F77D19"/>
              </a:solidFill>
              <a:effectLst/>
              <a:uLnTx/>
              <a:uFillTx/>
              <a:latin typeface="Arial" pitchFamily="34" charset="0"/>
              <a:ea typeface="+mj-ea"/>
              <a:cs typeface="Arial" pitchFamily="34" charset="0"/>
            </a:endParaRPr>
          </a:p>
        </p:txBody>
      </p:sp>
      <p:sp>
        <p:nvSpPr>
          <p:cNvPr id="11" name="TextBox 10"/>
          <p:cNvSpPr txBox="1"/>
          <p:nvPr/>
        </p:nvSpPr>
        <p:spPr>
          <a:xfrm rot="20755217">
            <a:off x="878969" y="1808129"/>
            <a:ext cx="3786214" cy="646331"/>
          </a:xfrm>
          <a:prstGeom prst="rect">
            <a:avLst/>
          </a:prstGeom>
          <a:noFill/>
        </p:spPr>
        <p:txBody>
          <a:bodyPr wrap="square" rtlCol="0">
            <a:spAutoFit/>
          </a:bodyPr>
          <a:lstStyle/>
          <a:p>
            <a:r>
              <a:rPr lang="hu-HU" sz="3600" dirty="0" smtClean="0">
                <a:solidFill>
                  <a:srgbClr val="FF0000"/>
                </a:solidFill>
              </a:rPr>
              <a:t>Target Designer</a:t>
            </a:r>
            <a:endParaRPr lang="hu-HU" sz="3600" dirty="0">
              <a:solidFill>
                <a:srgbClr val="FF0000"/>
              </a:solidFill>
            </a:endParaRPr>
          </a:p>
        </p:txBody>
      </p:sp>
      <p:sp>
        <p:nvSpPr>
          <p:cNvPr id="12" name="TextBox 11"/>
          <p:cNvSpPr txBox="1"/>
          <p:nvPr/>
        </p:nvSpPr>
        <p:spPr>
          <a:xfrm rot="1575091">
            <a:off x="4783188" y="3685495"/>
            <a:ext cx="4217682" cy="646331"/>
          </a:xfrm>
          <a:prstGeom prst="rect">
            <a:avLst/>
          </a:prstGeom>
          <a:noFill/>
        </p:spPr>
        <p:txBody>
          <a:bodyPr wrap="square" rtlCol="0">
            <a:spAutoFit/>
          </a:bodyPr>
          <a:lstStyle/>
          <a:p>
            <a:r>
              <a:rPr lang="hu-HU" sz="3600" dirty="0" smtClean="0">
                <a:solidFill>
                  <a:srgbClr val="FF0000"/>
                </a:solidFill>
              </a:rPr>
              <a:t>Component Designer</a:t>
            </a:r>
            <a:endParaRPr lang="hu-HU" sz="3600" dirty="0">
              <a:solidFill>
                <a:srgbClr val="FF0000"/>
              </a:solidFill>
            </a:endParaRPr>
          </a:p>
        </p:txBody>
      </p:sp>
      <p:sp>
        <p:nvSpPr>
          <p:cNvPr id="13" name="TextBox 12"/>
          <p:cNvSpPr txBox="1"/>
          <p:nvPr/>
        </p:nvSpPr>
        <p:spPr>
          <a:xfrm>
            <a:off x="2500298" y="4857760"/>
            <a:ext cx="2835776" cy="1200329"/>
          </a:xfrm>
          <a:prstGeom prst="rect">
            <a:avLst/>
          </a:prstGeom>
          <a:noFill/>
        </p:spPr>
        <p:txBody>
          <a:bodyPr wrap="square" rtlCol="0">
            <a:spAutoFit/>
          </a:bodyPr>
          <a:lstStyle/>
          <a:p>
            <a:r>
              <a:rPr lang="hu-HU" sz="3600" dirty="0" smtClean="0">
                <a:solidFill>
                  <a:srgbClr val="FF0000"/>
                </a:solidFill>
              </a:rPr>
              <a:t>Database Manager</a:t>
            </a:r>
            <a:endParaRPr lang="hu-HU" sz="3600" dirty="0">
              <a:solidFill>
                <a:srgbClr val="FF0000"/>
              </a:solidFill>
            </a:endParaRPr>
          </a:p>
        </p:txBody>
      </p:sp>
      <p:sp>
        <p:nvSpPr>
          <p:cNvPr id="14" name="Rectangle 13"/>
          <p:cNvSpPr/>
          <p:nvPr/>
        </p:nvSpPr>
        <p:spPr>
          <a:xfrm>
            <a:off x="5857884" y="5715016"/>
            <a:ext cx="1643074" cy="57150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dirty="0" smtClean="0">
                <a:solidFill>
                  <a:srgbClr val="FF0000"/>
                </a:solidFill>
              </a:rPr>
              <a:t>Target Analyzer</a:t>
            </a:r>
          </a:p>
          <a:p>
            <a:pPr algn="ctr"/>
            <a:r>
              <a:rPr lang="hu-HU" dirty="0" smtClean="0">
                <a:solidFill>
                  <a:srgbClr val="FF0000"/>
                </a:solidFill>
              </a:rPr>
              <a:t>TAP.EXE</a:t>
            </a:r>
            <a:endParaRPr lang="hu-HU" dirty="0">
              <a:solidFill>
                <a:srgbClr val="FF0000"/>
              </a:solidFill>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42852"/>
            <a:ext cx="8229600" cy="857256"/>
          </a:xfrm>
        </p:spPr>
        <p:txBody>
          <a:bodyPr>
            <a:normAutofit/>
          </a:bodyPr>
          <a:lstStyle/>
          <a:p>
            <a:r>
              <a:rPr lang="de-DE" dirty="0" smtClean="0"/>
              <a:t>Windows Embedded Studio</a:t>
            </a:r>
          </a:p>
        </p:txBody>
      </p:sp>
      <p:sp>
        <p:nvSpPr>
          <p:cNvPr id="3" name="Inhaltsplatzhalter 2"/>
          <p:cNvSpPr>
            <a:spLocks noGrp="1"/>
          </p:cNvSpPr>
          <p:nvPr>
            <p:ph idx="1"/>
          </p:nvPr>
        </p:nvSpPr>
        <p:spPr/>
        <p:txBody>
          <a:bodyPr/>
          <a:lstStyle/>
          <a:p>
            <a:r>
              <a:rPr lang="de-DE" dirty="0" smtClean="0"/>
              <a:t>Target Designer</a:t>
            </a:r>
          </a:p>
          <a:p>
            <a:pPr lvl="1"/>
            <a:r>
              <a:rPr lang="de-DE" dirty="0" smtClean="0"/>
              <a:t>Tool to build your </a:t>
            </a:r>
            <a:br>
              <a:rPr lang="de-DE" dirty="0" smtClean="0"/>
            </a:br>
            <a:r>
              <a:rPr lang="de-DE" dirty="0" smtClean="0"/>
              <a:t>XP Embedded</a:t>
            </a:r>
            <a:r>
              <a:rPr lang="hu-HU" dirty="0" smtClean="0"/>
              <a:t> / WES</a:t>
            </a:r>
            <a:r>
              <a:rPr lang="de-DE" dirty="0" smtClean="0"/>
              <a:t> Image</a:t>
            </a:r>
          </a:p>
          <a:p>
            <a:pPr lvl="1"/>
            <a:r>
              <a:rPr lang="de-DE" dirty="0" smtClean="0"/>
              <a:t>Add </a:t>
            </a:r>
            <a:r>
              <a:rPr lang="de-DE" dirty="0" err="1" smtClean="0"/>
              <a:t>the</a:t>
            </a:r>
            <a:r>
              <a:rPr lang="de-DE" dirty="0" smtClean="0"/>
              <a:t> </a:t>
            </a:r>
            <a:r>
              <a:rPr lang="de-DE" dirty="0" err="1" smtClean="0"/>
              <a:t>needed</a:t>
            </a:r>
            <a:r>
              <a:rPr lang="de-DE" dirty="0" smtClean="0"/>
              <a:t> </a:t>
            </a:r>
            <a:r>
              <a:rPr lang="de-DE" dirty="0" err="1" smtClean="0"/>
              <a:t>components</a:t>
            </a:r>
            <a:r>
              <a:rPr lang="de-DE" dirty="0" smtClean="0"/>
              <a:t> </a:t>
            </a:r>
            <a:r>
              <a:rPr lang="de-DE" dirty="0" err="1" smtClean="0"/>
              <a:t>to</a:t>
            </a:r>
            <a:r>
              <a:rPr lang="de-DE" dirty="0" smtClean="0"/>
              <a:t> </a:t>
            </a:r>
            <a:r>
              <a:rPr lang="de-DE" dirty="0" err="1" smtClean="0"/>
              <a:t>your</a:t>
            </a:r>
            <a:r>
              <a:rPr lang="de-DE" dirty="0" smtClean="0"/>
              <a:t> </a:t>
            </a:r>
            <a:r>
              <a:rPr lang="de-DE" dirty="0" err="1" smtClean="0"/>
              <a:t>configuration</a:t>
            </a:r>
            <a:endParaRPr lang="de-DE" dirty="0" smtClean="0"/>
          </a:p>
          <a:p>
            <a:pPr lvl="1"/>
            <a:endParaRPr lang="de-DE" dirty="0" smtClean="0"/>
          </a:p>
          <a:p>
            <a:pPr lvl="1"/>
            <a:r>
              <a:rPr lang="de-DE" dirty="0" err="1" smtClean="0"/>
              <a:t>Dependency</a:t>
            </a:r>
            <a:r>
              <a:rPr lang="de-DE" dirty="0" smtClean="0"/>
              <a:t> Check</a:t>
            </a:r>
          </a:p>
          <a:p>
            <a:pPr lvl="1"/>
            <a:endParaRPr lang="de-DE" dirty="0" smtClean="0"/>
          </a:p>
          <a:p>
            <a:pPr lvl="1"/>
            <a:r>
              <a:rPr lang="de-DE" dirty="0" err="1" smtClean="0"/>
              <a:t>Build</a:t>
            </a:r>
            <a:r>
              <a:rPr lang="de-DE" dirty="0" smtClean="0"/>
              <a:t> </a:t>
            </a:r>
            <a:r>
              <a:rPr lang="de-DE" dirty="0" err="1" smtClean="0"/>
              <a:t>the</a:t>
            </a:r>
            <a:r>
              <a:rPr lang="de-DE" dirty="0" smtClean="0"/>
              <a:t> Image</a:t>
            </a:r>
          </a:p>
          <a:p>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9</a:t>
            </a:fld>
            <a:endParaRPr lang="en-US" sz="1200" kern="1200">
              <a:solidFill>
                <a:prstClr val="white"/>
              </a:solidFill>
              <a:latin typeface="Calibri"/>
              <a:ea typeface="+mn-ea"/>
              <a:cs typeface="+mn-cs"/>
            </a:endParaRPr>
          </a:p>
        </p:txBody>
      </p:sp>
      <p:pic>
        <p:nvPicPr>
          <p:cNvPr id="5" name="Picture 2"/>
          <p:cNvPicPr>
            <a:picLocks noChangeAspect="1" noChangeArrowheads="1"/>
          </p:cNvPicPr>
          <p:nvPr/>
        </p:nvPicPr>
        <p:blipFill>
          <a:blip r:embed="rId2" cstate="print"/>
          <a:srcRect/>
          <a:stretch>
            <a:fillRect/>
          </a:stretch>
        </p:blipFill>
        <p:spPr bwMode="auto">
          <a:xfrm>
            <a:off x="5500694" y="857232"/>
            <a:ext cx="3428976" cy="2071673"/>
          </a:xfrm>
          <a:prstGeom prst="rect">
            <a:avLst/>
          </a:prstGeom>
          <a:ln>
            <a:noFill/>
          </a:ln>
          <a:effectLst>
            <a:outerShdw blurRad="190500" algn="tl" rotWithShape="0">
              <a:srgbClr val="000000">
                <a:alpha val="70000"/>
              </a:srgbClr>
            </a:outerShdw>
          </a:effectLst>
        </p:spPr>
      </p:pic>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Target Designer</a:t>
            </a:r>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10</a:t>
            </a:fld>
            <a:endParaRPr lang="en-US" sz="1200" kern="1200">
              <a:solidFill>
                <a:prstClr val="white"/>
              </a:solidFill>
              <a:latin typeface="Calibri"/>
              <a:ea typeface="+mn-ea"/>
              <a:cs typeface="+mn-cs"/>
            </a:endParaRPr>
          </a:p>
        </p:txBody>
      </p:sp>
      <p:pic>
        <p:nvPicPr>
          <p:cNvPr id="5" name="Picture 2"/>
          <p:cNvPicPr>
            <a:picLocks noChangeAspect="1" noChangeArrowheads="1"/>
          </p:cNvPicPr>
          <p:nvPr/>
        </p:nvPicPr>
        <p:blipFill>
          <a:blip r:embed="rId2" cstate="print"/>
          <a:srcRect/>
          <a:stretch>
            <a:fillRect/>
          </a:stretch>
        </p:blipFill>
        <p:spPr bwMode="auto">
          <a:xfrm>
            <a:off x="5500694" y="857232"/>
            <a:ext cx="3428976" cy="2071673"/>
          </a:xfrm>
          <a:prstGeom prst="rect">
            <a:avLst/>
          </a:prstGeom>
          <a:ln>
            <a:noFill/>
          </a:ln>
          <a:effectLst>
            <a:outerShdw blurRad="190500" algn="tl" rotWithShape="0">
              <a:srgbClr val="000000">
                <a:alpha val="70000"/>
              </a:srgbClr>
            </a:outerShdw>
          </a:effectLst>
        </p:spPr>
      </p:pic>
      <p:sp>
        <p:nvSpPr>
          <p:cNvPr id="7" name="Rechteck 6"/>
          <p:cNvSpPr/>
          <p:nvPr/>
        </p:nvSpPr>
        <p:spPr>
          <a:xfrm>
            <a:off x="5500694" y="1285860"/>
            <a:ext cx="1000132" cy="1143008"/>
          </a:xfrm>
          <a:prstGeom prst="rect">
            <a:avLst/>
          </a:prstGeom>
          <a:solidFill>
            <a:srgbClr val="FFC000">
              <a:alpha val="27000"/>
            </a:srgb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Calibri"/>
              <a:ea typeface="+mn-ea"/>
              <a:cs typeface="+mn-cs"/>
            </a:endParaRPr>
          </a:p>
        </p:txBody>
      </p:sp>
      <p:cxnSp>
        <p:nvCxnSpPr>
          <p:cNvPr id="9" name="Gerade Verbindung 8"/>
          <p:cNvCxnSpPr/>
          <p:nvPr/>
        </p:nvCxnSpPr>
        <p:spPr>
          <a:xfrm flipV="1">
            <a:off x="928662" y="1285860"/>
            <a:ext cx="4572032" cy="9286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Gerade Verbindung 9"/>
          <p:cNvCxnSpPr/>
          <p:nvPr/>
        </p:nvCxnSpPr>
        <p:spPr>
          <a:xfrm flipV="1">
            <a:off x="4429124" y="1285860"/>
            <a:ext cx="2071702" cy="9286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Gerade Verbindung 11"/>
          <p:cNvCxnSpPr/>
          <p:nvPr/>
        </p:nvCxnSpPr>
        <p:spPr>
          <a:xfrm rot="5400000" flipH="1" flipV="1">
            <a:off x="3550447" y="3363335"/>
            <a:ext cx="3884846" cy="2015912"/>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p:nvCxnSpPr>
        <p:spPr>
          <a:xfrm flipV="1">
            <a:off x="928662" y="2428868"/>
            <a:ext cx="4572032" cy="3857652"/>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70658" name="Picture 2"/>
          <p:cNvPicPr>
            <a:picLocks noChangeAspect="1" noChangeArrowheads="1"/>
          </p:cNvPicPr>
          <p:nvPr/>
        </p:nvPicPr>
        <p:blipFill>
          <a:blip r:embed="rId3" cstate="print"/>
          <a:srcRect b="311"/>
          <a:stretch>
            <a:fillRect/>
          </a:stretch>
        </p:blipFill>
        <p:spPr bwMode="auto">
          <a:xfrm>
            <a:off x="928662" y="2214554"/>
            <a:ext cx="3530360" cy="4086221"/>
          </a:xfrm>
          <a:prstGeom prst="rect">
            <a:avLst/>
          </a:prstGeom>
          <a:noFill/>
          <a:ln w="9525">
            <a:solidFill>
              <a:schemeClr val="tx2"/>
            </a:solidFill>
            <a:miter lim="800000"/>
            <a:headEnd/>
            <a:tailEnd/>
          </a:ln>
          <a:effectLst/>
        </p:spPr>
      </p:pic>
      <p:sp>
        <p:nvSpPr>
          <p:cNvPr id="21" name="Textfeld 20"/>
          <p:cNvSpPr txBox="1"/>
          <p:nvPr/>
        </p:nvSpPr>
        <p:spPr>
          <a:xfrm>
            <a:off x="928662" y="1857364"/>
            <a:ext cx="3571900" cy="369332"/>
          </a:xfrm>
          <a:prstGeom prst="rect">
            <a:avLst/>
          </a:prstGeom>
          <a:noFill/>
        </p:spPr>
        <p:txBody>
          <a:bodyPr wrap="square" rtlCol="0">
            <a:spAutoFit/>
          </a:bodyPr>
          <a:lstStyle/>
          <a:p>
            <a:pPr algn="ctr" rtl="0"/>
            <a:r>
              <a:rPr lang="de-DE" b="1" kern="1200" dirty="0" err="1">
                <a:solidFill>
                  <a:prstClr val="white"/>
                </a:solidFill>
                <a:latin typeface="Calibri"/>
                <a:ea typeface="+mn-ea"/>
                <a:cs typeface="+mn-cs"/>
              </a:rPr>
              <a:t>Componentlist</a:t>
            </a:r>
            <a:endParaRPr lang="en-US" b="1" kern="1200" dirty="0">
              <a:solidFill>
                <a:prstClr val="white"/>
              </a:solidFill>
              <a:latin typeface="Calibri"/>
              <a:ea typeface="+mn-ea"/>
              <a:cs typeface="+mn-cs"/>
            </a:endParaRPr>
          </a:p>
        </p:txBody>
      </p:sp>
      <p:sp>
        <p:nvSpPr>
          <p:cNvPr id="22" name="Inhaltsplatzhalter 2"/>
          <p:cNvSpPr>
            <a:spLocks noGrp="1"/>
          </p:cNvSpPr>
          <p:nvPr>
            <p:ph idx="1"/>
          </p:nvPr>
        </p:nvSpPr>
        <p:spPr>
          <a:xfrm>
            <a:off x="5857884" y="3714752"/>
            <a:ext cx="3114668" cy="2554287"/>
          </a:xfrm>
        </p:spPr>
        <p:txBody>
          <a:bodyPr>
            <a:normAutofit/>
          </a:bodyPr>
          <a:lstStyle/>
          <a:p>
            <a:r>
              <a:rPr lang="de-DE" sz="2000" dirty="0" err="1" smtClean="0"/>
              <a:t>Contains</a:t>
            </a:r>
            <a:r>
              <a:rPr lang="de-DE" sz="2000" dirty="0" smtClean="0"/>
              <a:t> all </a:t>
            </a:r>
            <a:r>
              <a:rPr lang="de-DE" sz="2000" dirty="0" err="1" smtClean="0"/>
              <a:t>available</a:t>
            </a:r>
            <a:r>
              <a:rPr lang="de-DE" sz="2000" dirty="0" smtClean="0"/>
              <a:t> </a:t>
            </a:r>
            <a:r>
              <a:rPr lang="de-DE" sz="2000" dirty="0" err="1" smtClean="0"/>
              <a:t>comoponents</a:t>
            </a:r>
            <a:r>
              <a:rPr lang="de-DE" sz="2000" dirty="0" smtClean="0"/>
              <a:t> in </a:t>
            </a:r>
            <a:r>
              <a:rPr lang="de-DE" sz="2000" dirty="0" err="1" smtClean="0"/>
              <a:t>the</a:t>
            </a:r>
            <a:r>
              <a:rPr lang="de-DE" sz="2000" dirty="0" smtClean="0"/>
              <a:t> </a:t>
            </a:r>
            <a:r>
              <a:rPr lang="de-DE" sz="2000" dirty="0" err="1" smtClean="0"/>
              <a:t>component</a:t>
            </a:r>
            <a:r>
              <a:rPr lang="de-DE" sz="2000" dirty="0" smtClean="0"/>
              <a:t> </a:t>
            </a:r>
            <a:r>
              <a:rPr lang="de-DE" sz="2000" dirty="0" err="1" smtClean="0"/>
              <a:t>database</a:t>
            </a:r>
            <a:r>
              <a:rPr lang="de-DE" sz="2000" dirty="0" smtClean="0"/>
              <a:t/>
            </a:r>
            <a:br>
              <a:rPr lang="de-DE" sz="2000" dirty="0" smtClean="0"/>
            </a:br>
            <a:endParaRPr lang="de-DE" sz="2000" dirty="0" smtClean="0"/>
          </a:p>
          <a:p>
            <a:r>
              <a:rPr lang="de-DE" sz="2000" dirty="0" err="1" smtClean="0"/>
              <a:t>Bold</a:t>
            </a:r>
            <a:r>
              <a:rPr lang="de-DE" sz="2000" dirty="0" smtClean="0"/>
              <a:t> Items</a:t>
            </a:r>
          </a:p>
          <a:p>
            <a:pPr lvl="1"/>
            <a:r>
              <a:rPr lang="de-DE" sz="1800" dirty="0" smtClean="0"/>
              <a:t>Marco Components</a:t>
            </a:r>
            <a:endParaRPr lang="en-US" sz="1800" dirty="0"/>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Target Designer</a:t>
            </a:r>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11</a:t>
            </a:fld>
            <a:endParaRPr lang="en-US" sz="1200" kern="1200">
              <a:solidFill>
                <a:prstClr val="white"/>
              </a:solidFill>
              <a:latin typeface="Calibri"/>
              <a:ea typeface="+mn-ea"/>
              <a:cs typeface="+mn-cs"/>
            </a:endParaRPr>
          </a:p>
        </p:txBody>
      </p:sp>
      <p:pic>
        <p:nvPicPr>
          <p:cNvPr id="5" name="Picture 2"/>
          <p:cNvPicPr>
            <a:picLocks noChangeAspect="1" noChangeArrowheads="1"/>
          </p:cNvPicPr>
          <p:nvPr/>
        </p:nvPicPr>
        <p:blipFill>
          <a:blip r:embed="rId2" cstate="print"/>
          <a:srcRect/>
          <a:stretch>
            <a:fillRect/>
          </a:stretch>
        </p:blipFill>
        <p:spPr bwMode="auto">
          <a:xfrm>
            <a:off x="5500694" y="857232"/>
            <a:ext cx="3428976" cy="2071673"/>
          </a:xfrm>
          <a:prstGeom prst="rect">
            <a:avLst/>
          </a:prstGeom>
          <a:ln>
            <a:noFill/>
          </a:ln>
          <a:effectLst>
            <a:outerShdw blurRad="190500" algn="tl" rotWithShape="0">
              <a:srgbClr val="000000">
                <a:alpha val="70000"/>
              </a:srgbClr>
            </a:outerShdw>
          </a:effectLst>
        </p:spPr>
      </p:pic>
      <p:sp>
        <p:nvSpPr>
          <p:cNvPr id="7" name="Rechteck 6"/>
          <p:cNvSpPr/>
          <p:nvPr/>
        </p:nvSpPr>
        <p:spPr>
          <a:xfrm>
            <a:off x="6547752" y="1066114"/>
            <a:ext cx="1096081" cy="1362753"/>
          </a:xfrm>
          <a:prstGeom prst="rect">
            <a:avLst/>
          </a:prstGeom>
          <a:solidFill>
            <a:srgbClr val="FFC000">
              <a:alpha val="27000"/>
            </a:srgb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Calibri"/>
              <a:ea typeface="+mn-ea"/>
              <a:cs typeface="+mn-cs"/>
            </a:endParaRPr>
          </a:p>
        </p:txBody>
      </p:sp>
      <p:cxnSp>
        <p:nvCxnSpPr>
          <p:cNvPr id="9" name="Gerade Verbindung 8"/>
          <p:cNvCxnSpPr/>
          <p:nvPr/>
        </p:nvCxnSpPr>
        <p:spPr>
          <a:xfrm flipV="1">
            <a:off x="928662" y="1071546"/>
            <a:ext cx="5643602" cy="114300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Gerade Verbindung 9"/>
          <p:cNvCxnSpPr/>
          <p:nvPr/>
        </p:nvCxnSpPr>
        <p:spPr>
          <a:xfrm flipV="1">
            <a:off x="4429124" y="1071546"/>
            <a:ext cx="3214710" cy="114300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Gerade Verbindung 11"/>
          <p:cNvCxnSpPr/>
          <p:nvPr/>
        </p:nvCxnSpPr>
        <p:spPr>
          <a:xfrm rot="5400000" flipH="1" flipV="1">
            <a:off x="3893339" y="2964653"/>
            <a:ext cx="4286280" cy="321471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p:nvCxnSpPr>
        <p:spPr>
          <a:xfrm flipV="1">
            <a:off x="1000100" y="2428868"/>
            <a:ext cx="5572164" cy="428628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Textfeld 20"/>
          <p:cNvSpPr txBox="1"/>
          <p:nvPr/>
        </p:nvSpPr>
        <p:spPr>
          <a:xfrm>
            <a:off x="928662" y="1857364"/>
            <a:ext cx="3571900" cy="369332"/>
          </a:xfrm>
          <a:prstGeom prst="rect">
            <a:avLst/>
          </a:prstGeom>
          <a:noFill/>
        </p:spPr>
        <p:txBody>
          <a:bodyPr wrap="square" rtlCol="0">
            <a:spAutoFit/>
          </a:bodyPr>
          <a:lstStyle/>
          <a:p>
            <a:pPr algn="ctr" rtl="0"/>
            <a:r>
              <a:rPr lang="de-DE" b="1" kern="1200" dirty="0">
                <a:solidFill>
                  <a:prstClr val="white"/>
                </a:solidFill>
                <a:latin typeface="Calibri"/>
                <a:ea typeface="+mn-ea"/>
                <a:cs typeface="+mn-cs"/>
              </a:rPr>
              <a:t>Components in </a:t>
            </a:r>
            <a:r>
              <a:rPr lang="de-DE" b="1" kern="1200" dirty="0" err="1">
                <a:solidFill>
                  <a:prstClr val="white"/>
                </a:solidFill>
                <a:latin typeface="Calibri"/>
                <a:ea typeface="+mn-ea"/>
                <a:cs typeface="+mn-cs"/>
              </a:rPr>
              <a:t>the</a:t>
            </a:r>
            <a:r>
              <a:rPr lang="de-DE" b="1" kern="1200" dirty="0">
                <a:solidFill>
                  <a:prstClr val="white"/>
                </a:solidFill>
                <a:latin typeface="Calibri"/>
                <a:ea typeface="+mn-ea"/>
                <a:cs typeface="+mn-cs"/>
              </a:rPr>
              <a:t> </a:t>
            </a:r>
            <a:r>
              <a:rPr lang="de-DE" b="1" kern="1200" dirty="0" err="1">
                <a:solidFill>
                  <a:prstClr val="white"/>
                </a:solidFill>
                <a:latin typeface="Calibri"/>
                <a:ea typeface="+mn-ea"/>
                <a:cs typeface="+mn-cs"/>
              </a:rPr>
              <a:t>image</a:t>
            </a:r>
            <a:endParaRPr lang="en-US" b="1" kern="1200" dirty="0">
              <a:solidFill>
                <a:prstClr val="white"/>
              </a:solidFill>
              <a:latin typeface="Calibri"/>
              <a:ea typeface="+mn-ea"/>
              <a:cs typeface="+mn-cs"/>
            </a:endParaRPr>
          </a:p>
        </p:txBody>
      </p:sp>
      <p:pic>
        <p:nvPicPr>
          <p:cNvPr id="71682" name="Picture 2"/>
          <p:cNvPicPr>
            <a:picLocks noChangeAspect="1" noChangeArrowheads="1"/>
          </p:cNvPicPr>
          <p:nvPr/>
        </p:nvPicPr>
        <p:blipFill>
          <a:blip r:embed="rId3" cstate="print"/>
          <a:srcRect/>
          <a:stretch>
            <a:fillRect/>
          </a:stretch>
        </p:blipFill>
        <p:spPr bwMode="auto">
          <a:xfrm>
            <a:off x="928662" y="2214554"/>
            <a:ext cx="3500462" cy="4530465"/>
          </a:xfrm>
          <a:prstGeom prst="rect">
            <a:avLst/>
          </a:prstGeom>
          <a:noFill/>
          <a:ln w="9525">
            <a:noFill/>
            <a:miter lim="800000"/>
            <a:headEnd/>
            <a:tailEnd/>
          </a:ln>
          <a:effectLst/>
        </p:spPr>
      </p:pic>
      <p:sp>
        <p:nvSpPr>
          <p:cNvPr id="27" name="Inhaltsplatzhalter 2"/>
          <p:cNvSpPr>
            <a:spLocks noGrp="1"/>
          </p:cNvSpPr>
          <p:nvPr>
            <p:ph idx="1"/>
          </p:nvPr>
        </p:nvSpPr>
        <p:spPr>
          <a:xfrm>
            <a:off x="5857884" y="4572008"/>
            <a:ext cx="3114668" cy="1714512"/>
          </a:xfrm>
        </p:spPr>
        <p:txBody>
          <a:bodyPr>
            <a:normAutofit lnSpcReduction="10000"/>
          </a:bodyPr>
          <a:lstStyle/>
          <a:p>
            <a:r>
              <a:rPr lang="de-DE" sz="2000" dirty="0" smtClean="0"/>
              <a:t>Displays all </a:t>
            </a:r>
            <a:r>
              <a:rPr lang="de-DE" sz="2000" dirty="0" err="1" smtClean="0"/>
              <a:t>components</a:t>
            </a:r>
            <a:r>
              <a:rPr lang="de-DE" sz="2000" dirty="0" smtClean="0"/>
              <a:t> </a:t>
            </a:r>
            <a:r>
              <a:rPr lang="de-DE" sz="2000" dirty="0" err="1" smtClean="0"/>
              <a:t>added</a:t>
            </a:r>
            <a:r>
              <a:rPr lang="de-DE" sz="2000" dirty="0" smtClean="0"/>
              <a:t> </a:t>
            </a:r>
            <a:r>
              <a:rPr lang="de-DE" sz="2000" dirty="0" err="1" smtClean="0"/>
              <a:t>to</a:t>
            </a:r>
            <a:r>
              <a:rPr lang="de-DE" sz="2000" dirty="0" smtClean="0"/>
              <a:t> </a:t>
            </a:r>
            <a:r>
              <a:rPr lang="de-DE" sz="2000" dirty="0" err="1" smtClean="0"/>
              <a:t>the</a:t>
            </a:r>
            <a:r>
              <a:rPr lang="de-DE" sz="2000" dirty="0" smtClean="0"/>
              <a:t> </a:t>
            </a:r>
            <a:r>
              <a:rPr lang="de-DE" sz="2000" dirty="0" err="1" smtClean="0"/>
              <a:t>image</a:t>
            </a:r>
            <a:endParaRPr lang="de-DE" sz="2000" dirty="0" smtClean="0"/>
          </a:p>
          <a:p>
            <a:endParaRPr lang="de-DE" sz="2000" dirty="0" smtClean="0"/>
          </a:p>
          <a:p>
            <a:r>
              <a:rPr lang="de-DE" sz="2000" dirty="0" err="1" smtClean="0"/>
              <a:t>Some</a:t>
            </a:r>
            <a:r>
              <a:rPr lang="de-DE" sz="2000" dirty="0" smtClean="0"/>
              <a:t> </a:t>
            </a:r>
            <a:r>
              <a:rPr lang="de-DE" sz="2000" dirty="0" err="1" smtClean="0"/>
              <a:t>components</a:t>
            </a:r>
            <a:r>
              <a:rPr lang="de-DE" sz="2000" dirty="0" smtClean="0"/>
              <a:t> </a:t>
            </a:r>
            <a:r>
              <a:rPr lang="de-DE" sz="2000" dirty="0" err="1" smtClean="0"/>
              <a:t>have</a:t>
            </a:r>
            <a:r>
              <a:rPr lang="de-DE" sz="2000" dirty="0" smtClean="0"/>
              <a:t> additional </a:t>
            </a:r>
            <a:r>
              <a:rPr lang="de-DE" sz="2000" dirty="0" err="1" smtClean="0"/>
              <a:t>settings</a:t>
            </a:r>
            <a:endParaRPr lang="de-DE" sz="2000" dirty="0" smtClean="0"/>
          </a:p>
          <a:p>
            <a:endParaRPr lang="de-DE" sz="2000" dirty="0" smtClean="0"/>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Target Designer</a:t>
            </a:r>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12</a:t>
            </a:fld>
            <a:endParaRPr lang="en-US" sz="1200" kern="1200">
              <a:solidFill>
                <a:prstClr val="white"/>
              </a:solidFill>
              <a:latin typeface="Calibri"/>
              <a:ea typeface="+mn-ea"/>
              <a:cs typeface="+mn-cs"/>
            </a:endParaRPr>
          </a:p>
        </p:txBody>
      </p:sp>
      <p:pic>
        <p:nvPicPr>
          <p:cNvPr id="5" name="Picture 2"/>
          <p:cNvPicPr>
            <a:picLocks noChangeAspect="1" noChangeArrowheads="1"/>
          </p:cNvPicPr>
          <p:nvPr/>
        </p:nvPicPr>
        <p:blipFill>
          <a:blip r:embed="rId2" cstate="print"/>
          <a:srcRect/>
          <a:stretch>
            <a:fillRect/>
          </a:stretch>
        </p:blipFill>
        <p:spPr bwMode="auto">
          <a:xfrm>
            <a:off x="5500694" y="857232"/>
            <a:ext cx="3428976" cy="2071673"/>
          </a:xfrm>
          <a:prstGeom prst="rect">
            <a:avLst/>
          </a:prstGeom>
          <a:ln>
            <a:noFill/>
          </a:ln>
          <a:effectLst>
            <a:outerShdw blurRad="190500" algn="tl" rotWithShape="0">
              <a:srgbClr val="000000">
                <a:alpha val="70000"/>
              </a:srgbClr>
            </a:outerShdw>
          </a:effectLst>
        </p:spPr>
      </p:pic>
      <p:sp>
        <p:nvSpPr>
          <p:cNvPr id="7" name="Rechteck 6"/>
          <p:cNvSpPr/>
          <p:nvPr/>
        </p:nvSpPr>
        <p:spPr>
          <a:xfrm>
            <a:off x="7643834" y="1071546"/>
            <a:ext cx="1238957" cy="1362753"/>
          </a:xfrm>
          <a:prstGeom prst="rect">
            <a:avLst/>
          </a:prstGeom>
          <a:solidFill>
            <a:srgbClr val="FFC000">
              <a:alpha val="27000"/>
            </a:srgb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Calibri"/>
              <a:ea typeface="+mn-ea"/>
              <a:cs typeface="+mn-cs"/>
            </a:endParaRPr>
          </a:p>
        </p:txBody>
      </p:sp>
      <p:cxnSp>
        <p:nvCxnSpPr>
          <p:cNvPr id="9" name="Gerade Verbindung 8"/>
          <p:cNvCxnSpPr/>
          <p:nvPr/>
        </p:nvCxnSpPr>
        <p:spPr>
          <a:xfrm flipV="1">
            <a:off x="928662" y="1071546"/>
            <a:ext cx="6715172" cy="114300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Gerade Verbindung 9"/>
          <p:cNvCxnSpPr/>
          <p:nvPr/>
        </p:nvCxnSpPr>
        <p:spPr>
          <a:xfrm flipV="1">
            <a:off x="5143504" y="1071546"/>
            <a:ext cx="3714776" cy="114300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Gerade Verbindung 11"/>
          <p:cNvCxnSpPr/>
          <p:nvPr/>
        </p:nvCxnSpPr>
        <p:spPr>
          <a:xfrm rot="5400000" flipH="1" flipV="1">
            <a:off x="4929190" y="2643182"/>
            <a:ext cx="4143404" cy="37147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p:nvCxnSpPr>
        <p:spPr>
          <a:xfrm flipV="1">
            <a:off x="928662" y="2428868"/>
            <a:ext cx="6715172" cy="4214842"/>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Textfeld 20"/>
          <p:cNvSpPr txBox="1"/>
          <p:nvPr/>
        </p:nvSpPr>
        <p:spPr>
          <a:xfrm>
            <a:off x="928662" y="1857364"/>
            <a:ext cx="3571900" cy="369332"/>
          </a:xfrm>
          <a:prstGeom prst="rect">
            <a:avLst/>
          </a:prstGeom>
          <a:noFill/>
        </p:spPr>
        <p:txBody>
          <a:bodyPr wrap="square" rtlCol="0">
            <a:spAutoFit/>
          </a:bodyPr>
          <a:lstStyle/>
          <a:p>
            <a:pPr algn="ctr" rtl="0"/>
            <a:r>
              <a:rPr lang="de-DE" b="1" kern="1200" dirty="0" err="1">
                <a:solidFill>
                  <a:prstClr val="white"/>
                </a:solidFill>
                <a:latin typeface="Calibri"/>
                <a:ea typeface="+mn-ea"/>
                <a:cs typeface="+mn-cs"/>
              </a:rPr>
              <a:t>Componentsettings</a:t>
            </a:r>
            <a:endParaRPr lang="en-US" b="1" kern="1200" dirty="0">
              <a:solidFill>
                <a:prstClr val="white"/>
              </a:solidFill>
              <a:latin typeface="Calibri"/>
              <a:ea typeface="+mn-ea"/>
              <a:cs typeface="+mn-cs"/>
            </a:endParaRPr>
          </a:p>
        </p:txBody>
      </p:sp>
      <p:pic>
        <p:nvPicPr>
          <p:cNvPr id="72706" name="Picture 2"/>
          <p:cNvPicPr>
            <a:picLocks noChangeAspect="1" noChangeArrowheads="1"/>
          </p:cNvPicPr>
          <p:nvPr/>
        </p:nvPicPr>
        <p:blipFill>
          <a:blip r:embed="rId3" cstate="print"/>
          <a:srcRect/>
          <a:stretch>
            <a:fillRect/>
          </a:stretch>
        </p:blipFill>
        <p:spPr bwMode="auto">
          <a:xfrm>
            <a:off x="928661" y="2214554"/>
            <a:ext cx="4207315" cy="4429155"/>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Target Designer</a:t>
            </a:r>
          </a:p>
        </p:txBody>
      </p:sp>
      <p:sp>
        <p:nvSpPr>
          <p:cNvPr id="3" name="Inhaltsplatzhalter 2"/>
          <p:cNvSpPr>
            <a:spLocks noGrp="1"/>
          </p:cNvSpPr>
          <p:nvPr>
            <p:ph idx="1"/>
          </p:nvPr>
        </p:nvSpPr>
        <p:spPr>
          <a:xfrm>
            <a:off x="457200" y="1600200"/>
            <a:ext cx="4686304" cy="4525963"/>
          </a:xfrm>
        </p:spPr>
        <p:txBody>
          <a:bodyPr>
            <a:normAutofit/>
          </a:bodyPr>
          <a:lstStyle/>
          <a:p>
            <a:r>
              <a:rPr lang="de-DE" sz="2800" dirty="0" err="1" smtClean="0"/>
              <a:t>Dependency</a:t>
            </a:r>
            <a:r>
              <a:rPr lang="de-DE" sz="2800" dirty="0" smtClean="0"/>
              <a:t> Check</a:t>
            </a:r>
          </a:p>
          <a:p>
            <a:pPr lvl="1"/>
            <a:r>
              <a:rPr lang="de-DE" sz="2400" dirty="0" smtClean="0"/>
              <a:t>Checks </a:t>
            </a:r>
            <a:r>
              <a:rPr lang="de-DE" sz="2400" dirty="0" err="1" smtClean="0"/>
              <a:t>for</a:t>
            </a:r>
            <a:r>
              <a:rPr lang="de-DE" sz="2400" dirty="0" smtClean="0"/>
              <a:t> </a:t>
            </a:r>
            <a:r>
              <a:rPr lang="de-DE" sz="2400" dirty="0" err="1" smtClean="0"/>
              <a:t>missing</a:t>
            </a:r>
            <a:r>
              <a:rPr lang="de-DE" sz="2400" dirty="0" smtClean="0"/>
              <a:t> </a:t>
            </a:r>
            <a:r>
              <a:rPr lang="de-DE" sz="2400" dirty="0" err="1" smtClean="0"/>
              <a:t>dependencies</a:t>
            </a:r>
            <a:endParaRPr lang="de-DE" sz="2400" dirty="0" smtClean="0"/>
          </a:p>
          <a:p>
            <a:pPr lvl="1"/>
            <a:r>
              <a:rPr lang="de-DE" sz="2400" dirty="0" err="1" smtClean="0"/>
              <a:t>Automatically</a:t>
            </a:r>
            <a:r>
              <a:rPr lang="de-DE" sz="2400" dirty="0" smtClean="0"/>
              <a:t> </a:t>
            </a:r>
            <a:r>
              <a:rPr lang="de-DE" sz="2400" dirty="0" err="1" smtClean="0"/>
              <a:t>add</a:t>
            </a:r>
            <a:r>
              <a:rPr lang="de-DE" sz="2400" dirty="0" smtClean="0"/>
              <a:t> </a:t>
            </a:r>
            <a:r>
              <a:rPr lang="de-DE" sz="2400" dirty="0" err="1" smtClean="0"/>
              <a:t>missing</a:t>
            </a:r>
            <a:r>
              <a:rPr lang="de-DE" sz="2400" dirty="0" smtClean="0"/>
              <a:t> </a:t>
            </a:r>
            <a:r>
              <a:rPr lang="de-DE" sz="2400" dirty="0" err="1" smtClean="0"/>
              <a:t>components</a:t>
            </a:r>
            <a:endParaRPr lang="de-DE" sz="2400" dirty="0" smtClean="0"/>
          </a:p>
          <a:p>
            <a:pPr lvl="1"/>
            <a:r>
              <a:rPr lang="de-DE" sz="2400" dirty="0" err="1" smtClean="0"/>
              <a:t>Removes</a:t>
            </a:r>
            <a:r>
              <a:rPr lang="de-DE" sz="2400" dirty="0" smtClean="0"/>
              <a:t> </a:t>
            </a:r>
            <a:r>
              <a:rPr lang="de-DE" sz="2400" dirty="0" err="1" smtClean="0"/>
              <a:t>unneeded</a:t>
            </a:r>
            <a:r>
              <a:rPr lang="de-DE" sz="2400" dirty="0" smtClean="0"/>
              <a:t> </a:t>
            </a:r>
            <a:r>
              <a:rPr lang="de-DE" sz="2400" dirty="0" err="1" smtClean="0"/>
              <a:t>components</a:t>
            </a:r>
            <a:endParaRPr lang="en-US" sz="2400"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13</a:t>
            </a:fld>
            <a:endParaRPr lang="en-US" sz="1200" kern="1200">
              <a:solidFill>
                <a:prstClr val="white"/>
              </a:solidFill>
              <a:latin typeface="Calibri"/>
              <a:ea typeface="+mn-ea"/>
              <a:cs typeface="+mn-cs"/>
            </a:endParaRPr>
          </a:p>
        </p:txBody>
      </p:sp>
      <p:pic>
        <p:nvPicPr>
          <p:cNvPr id="73730" name="Picture 2"/>
          <p:cNvPicPr>
            <a:picLocks noChangeAspect="1" noChangeArrowheads="1"/>
          </p:cNvPicPr>
          <p:nvPr/>
        </p:nvPicPr>
        <p:blipFill>
          <a:blip r:embed="rId2" cstate="print"/>
          <a:srcRect/>
          <a:stretch>
            <a:fillRect/>
          </a:stretch>
        </p:blipFill>
        <p:spPr bwMode="auto">
          <a:xfrm>
            <a:off x="5214942" y="1643050"/>
            <a:ext cx="3709899" cy="2462205"/>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endParaRPr lang="en-US" dirty="0"/>
          </a:p>
        </p:txBody>
      </p:sp>
      <p:pic>
        <p:nvPicPr>
          <p:cNvPr id="23554" name="Picture 2"/>
          <p:cNvPicPr>
            <a:picLocks noChangeAspect="1" noChangeArrowheads="1"/>
          </p:cNvPicPr>
          <p:nvPr/>
        </p:nvPicPr>
        <p:blipFill>
          <a:blip r:embed="rId2" cstate="print"/>
          <a:srcRect/>
          <a:stretch>
            <a:fillRect/>
          </a:stretch>
        </p:blipFill>
        <p:spPr bwMode="auto">
          <a:xfrm>
            <a:off x="357158" y="1000108"/>
            <a:ext cx="6858000" cy="4143375"/>
          </a:xfrm>
          <a:prstGeom prst="rect">
            <a:avLst/>
          </a:prstGeom>
          <a:noFill/>
          <a:ln w="9525">
            <a:noFill/>
            <a:miter lim="800000"/>
            <a:headEnd/>
            <a:tailEnd/>
          </a:ln>
          <a:effectLst/>
        </p:spPr>
      </p:pic>
      <p:pic>
        <p:nvPicPr>
          <p:cNvPr id="23555" name="Picture 3"/>
          <p:cNvPicPr>
            <a:picLocks noChangeAspect="1" noChangeArrowheads="1"/>
          </p:cNvPicPr>
          <p:nvPr/>
        </p:nvPicPr>
        <p:blipFill>
          <a:blip r:embed="rId3" cstate="print"/>
          <a:srcRect/>
          <a:stretch>
            <a:fillRect/>
          </a:stretch>
        </p:blipFill>
        <p:spPr bwMode="auto">
          <a:xfrm>
            <a:off x="4429124" y="2285992"/>
            <a:ext cx="4521065" cy="3128961"/>
          </a:xfrm>
          <a:prstGeom prst="rect">
            <a:avLst/>
          </a:prstGeom>
          <a:noFill/>
          <a:ln w="9525">
            <a:noFill/>
            <a:miter lim="800000"/>
            <a:headEnd/>
            <a:tailEnd/>
          </a:ln>
          <a:effectLst/>
        </p:spPr>
      </p:pic>
      <p:pic>
        <p:nvPicPr>
          <p:cNvPr id="23556" name="Picture 4"/>
          <p:cNvPicPr>
            <a:picLocks noChangeAspect="1" noChangeArrowheads="1"/>
          </p:cNvPicPr>
          <p:nvPr/>
        </p:nvPicPr>
        <p:blipFill>
          <a:blip r:embed="rId4" cstate="print"/>
          <a:srcRect/>
          <a:stretch>
            <a:fillRect/>
          </a:stretch>
        </p:blipFill>
        <p:spPr bwMode="auto">
          <a:xfrm>
            <a:off x="2428860" y="4214818"/>
            <a:ext cx="2333625" cy="2519363"/>
          </a:xfrm>
          <a:prstGeom prst="rect">
            <a:avLst/>
          </a:prstGeom>
          <a:noFill/>
          <a:ln w="9525">
            <a:noFill/>
            <a:miter lim="800000"/>
            <a:headEnd/>
            <a:tailEnd/>
          </a:ln>
          <a:effectLst/>
        </p:spPr>
      </p:pic>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14</a:t>
            </a:fld>
            <a:endParaRPr lang="en-US" sz="1200" kern="1200">
              <a:solidFill>
                <a:prstClr val="white"/>
              </a:solidFill>
              <a:latin typeface="Calibri"/>
              <a:ea typeface="+mn-ea"/>
              <a:cs typeface="+mn-cs"/>
            </a:endParaRPr>
          </a:p>
        </p:txBody>
      </p:sp>
      <p:sp>
        <p:nvSpPr>
          <p:cNvPr id="10" name="Titel 1"/>
          <p:cNvSpPr txBox="1">
            <a:spLocks/>
          </p:cNvSpPr>
          <p:nvPr/>
        </p:nvSpPr>
        <p:spPr>
          <a:xfrm>
            <a:off x="457200" y="142852"/>
            <a:ext cx="8229600" cy="857256"/>
          </a:xfrm>
          <a:prstGeom prst="rect">
            <a:avLst/>
          </a:prstGeom>
        </p:spPr>
        <p:txBody>
          <a:bodyPr vert="horz" lIns="91440" tIns="45720" rIns="91440" bIns="45720" rtlCol="0" anchor="ctr">
            <a:normAutofit/>
            <a:scene3d>
              <a:camera prst="orthographicFront"/>
              <a:lightRig rig="threePt" dir="t"/>
            </a:scene3d>
            <a:sp3d extrusionH="57150">
              <a:bevelT w="38100" h="381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de-DE" sz="4400" b="0" i="0" u="none" strike="noStrike" kern="1200" cap="none" spc="0" normalizeH="0" baseline="0" noProof="0" smtClean="0">
                <a:ln>
                  <a:noFill/>
                </a:ln>
                <a:solidFill>
                  <a:srgbClr val="F77D19"/>
                </a:solidFill>
                <a:effectLst/>
                <a:uLnTx/>
                <a:uFillTx/>
                <a:latin typeface="Arial" pitchFamily="34" charset="0"/>
                <a:ea typeface="+mj-ea"/>
                <a:cs typeface="Arial" pitchFamily="34" charset="0"/>
              </a:rPr>
              <a:t>Windows Embedded Studio</a:t>
            </a:r>
            <a:endParaRPr kumimoji="0" lang="de-DE" sz="4400" b="0" i="0" u="none" strike="noStrike" kern="1200" cap="none" spc="0" normalizeH="0" baseline="0" noProof="0" dirty="0" smtClean="0">
              <a:ln>
                <a:noFill/>
              </a:ln>
              <a:solidFill>
                <a:srgbClr val="F77D19"/>
              </a:solidFill>
              <a:effectLst/>
              <a:uLnTx/>
              <a:uFillTx/>
              <a:latin typeface="Arial" pitchFamily="34" charset="0"/>
              <a:ea typeface="+mj-ea"/>
              <a:cs typeface="Arial" pitchFamily="34" charset="0"/>
            </a:endParaRPr>
          </a:p>
        </p:txBody>
      </p:sp>
      <p:sp>
        <p:nvSpPr>
          <p:cNvPr id="11" name="TextBox 10"/>
          <p:cNvSpPr txBox="1"/>
          <p:nvPr/>
        </p:nvSpPr>
        <p:spPr>
          <a:xfrm rot="20755217">
            <a:off x="878969" y="1808129"/>
            <a:ext cx="3786214" cy="646331"/>
          </a:xfrm>
          <a:prstGeom prst="rect">
            <a:avLst/>
          </a:prstGeom>
          <a:noFill/>
        </p:spPr>
        <p:txBody>
          <a:bodyPr wrap="square" rtlCol="0">
            <a:spAutoFit/>
          </a:bodyPr>
          <a:lstStyle/>
          <a:p>
            <a:r>
              <a:rPr lang="hu-HU" sz="3600" dirty="0" smtClean="0">
                <a:solidFill>
                  <a:srgbClr val="FF0000"/>
                </a:solidFill>
              </a:rPr>
              <a:t>Target Designer</a:t>
            </a:r>
            <a:endParaRPr lang="hu-HU" sz="3600" dirty="0">
              <a:solidFill>
                <a:srgbClr val="FF0000"/>
              </a:solidFill>
            </a:endParaRPr>
          </a:p>
        </p:txBody>
      </p:sp>
      <p:sp>
        <p:nvSpPr>
          <p:cNvPr id="12" name="TextBox 11"/>
          <p:cNvSpPr txBox="1"/>
          <p:nvPr/>
        </p:nvSpPr>
        <p:spPr>
          <a:xfrm rot="1575091">
            <a:off x="4783188" y="3685495"/>
            <a:ext cx="4217682" cy="646331"/>
          </a:xfrm>
          <a:prstGeom prst="rect">
            <a:avLst/>
          </a:prstGeom>
          <a:noFill/>
        </p:spPr>
        <p:txBody>
          <a:bodyPr wrap="square" rtlCol="0">
            <a:spAutoFit/>
          </a:bodyPr>
          <a:lstStyle/>
          <a:p>
            <a:r>
              <a:rPr lang="hu-HU" sz="3600" dirty="0" smtClean="0">
                <a:solidFill>
                  <a:srgbClr val="FF0000"/>
                </a:solidFill>
              </a:rPr>
              <a:t>Component Designer</a:t>
            </a:r>
            <a:endParaRPr lang="hu-HU" sz="3600" dirty="0">
              <a:solidFill>
                <a:srgbClr val="FF0000"/>
              </a:solidFill>
            </a:endParaRPr>
          </a:p>
        </p:txBody>
      </p:sp>
      <p:sp>
        <p:nvSpPr>
          <p:cNvPr id="13" name="TextBox 12"/>
          <p:cNvSpPr txBox="1"/>
          <p:nvPr/>
        </p:nvSpPr>
        <p:spPr>
          <a:xfrm>
            <a:off x="2500298" y="4857760"/>
            <a:ext cx="2835776" cy="1200329"/>
          </a:xfrm>
          <a:prstGeom prst="rect">
            <a:avLst/>
          </a:prstGeom>
          <a:noFill/>
        </p:spPr>
        <p:txBody>
          <a:bodyPr wrap="square" rtlCol="0">
            <a:spAutoFit/>
          </a:bodyPr>
          <a:lstStyle/>
          <a:p>
            <a:r>
              <a:rPr lang="hu-HU" sz="3600" dirty="0" smtClean="0">
                <a:solidFill>
                  <a:srgbClr val="FF0000"/>
                </a:solidFill>
              </a:rPr>
              <a:t>Database Manager</a:t>
            </a:r>
            <a:endParaRPr lang="hu-HU" sz="3600" dirty="0">
              <a:solidFill>
                <a:srgbClr val="FF0000"/>
              </a:solidFill>
            </a:endParaRPr>
          </a:p>
        </p:txBody>
      </p:sp>
      <p:sp>
        <p:nvSpPr>
          <p:cNvPr id="14" name="Rectangle 13"/>
          <p:cNvSpPr/>
          <p:nvPr/>
        </p:nvSpPr>
        <p:spPr>
          <a:xfrm>
            <a:off x="5857884" y="5715016"/>
            <a:ext cx="1643074" cy="57150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dirty="0" smtClean="0">
                <a:solidFill>
                  <a:srgbClr val="FF0000"/>
                </a:solidFill>
              </a:rPr>
              <a:t>Target Analyzer</a:t>
            </a:r>
          </a:p>
          <a:p>
            <a:pPr algn="ctr"/>
            <a:r>
              <a:rPr lang="hu-HU" dirty="0" smtClean="0">
                <a:solidFill>
                  <a:srgbClr val="FF0000"/>
                </a:solidFill>
              </a:rPr>
              <a:t>TAP.EXE</a:t>
            </a:r>
            <a:endParaRPr lang="hu-HU" dirty="0">
              <a:solidFill>
                <a:srgbClr val="FF0000"/>
              </a:solidFill>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Component</a:t>
            </a:r>
            <a:r>
              <a:rPr lang="de-DE" dirty="0" smtClean="0"/>
              <a:t> Designer</a:t>
            </a:r>
            <a:endParaRPr lang="en-US" dirty="0"/>
          </a:p>
        </p:txBody>
      </p:sp>
      <p:sp>
        <p:nvSpPr>
          <p:cNvPr id="3" name="Inhaltsplatzhalter 2"/>
          <p:cNvSpPr>
            <a:spLocks noGrp="1"/>
          </p:cNvSpPr>
          <p:nvPr>
            <p:ph idx="1"/>
          </p:nvPr>
        </p:nvSpPr>
        <p:spPr>
          <a:xfrm>
            <a:off x="457200" y="1600200"/>
            <a:ext cx="3757610" cy="4525963"/>
          </a:xfrm>
        </p:spPr>
        <p:txBody>
          <a:bodyPr>
            <a:normAutofit lnSpcReduction="10000"/>
          </a:bodyPr>
          <a:lstStyle/>
          <a:p>
            <a:r>
              <a:rPr lang="de-DE" dirty="0" smtClean="0"/>
              <a:t>Create </a:t>
            </a:r>
            <a:r>
              <a:rPr lang="de-DE" dirty="0" err="1" smtClean="0"/>
              <a:t>components</a:t>
            </a:r>
            <a:endParaRPr lang="de-DE" dirty="0" smtClean="0"/>
          </a:p>
          <a:p>
            <a:pPr lvl="1"/>
            <a:r>
              <a:rPr lang="de-DE" dirty="0" smtClean="0"/>
              <a:t>Drivers</a:t>
            </a:r>
          </a:p>
          <a:p>
            <a:pPr lvl="1"/>
            <a:r>
              <a:rPr lang="de-DE" dirty="0" err="1" smtClean="0"/>
              <a:t>Applications</a:t>
            </a:r>
            <a:endParaRPr lang="de-DE" dirty="0" smtClean="0"/>
          </a:p>
          <a:p>
            <a:pPr lvl="1"/>
            <a:r>
              <a:rPr lang="de-DE" dirty="0" err="1" smtClean="0"/>
              <a:t>Macrocomponents</a:t>
            </a:r>
            <a:endParaRPr lang="de-DE" dirty="0" smtClean="0"/>
          </a:p>
          <a:p>
            <a:pPr lvl="1"/>
            <a:endParaRPr lang="de-DE" dirty="0" smtClean="0"/>
          </a:p>
          <a:p>
            <a:r>
              <a:rPr lang="de-DE" dirty="0" smtClean="0"/>
              <a:t>Import</a:t>
            </a:r>
          </a:p>
          <a:p>
            <a:pPr lvl="1"/>
            <a:r>
              <a:rPr lang="de-DE" dirty="0" smtClean="0"/>
              <a:t>INF Files</a:t>
            </a:r>
          </a:p>
          <a:p>
            <a:pPr lvl="1"/>
            <a:r>
              <a:rPr lang="de-DE" dirty="0" smtClean="0"/>
              <a:t>PMQ Files </a:t>
            </a:r>
            <a:br>
              <a:rPr lang="de-DE" dirty="0" smtClean="0"/>
            </a:br>
            <a:r>
              <a:rPr lang="de-DE" sz="2400" dirty="0" smtClean="0"/>
              <a:t>(TAP Output)</a:t>
            </a:r>
            <a:endParaRPr lang="en-US" sz="2400"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15</a:t>
            </a:fld>
            <a:endParaRPr lang="en-US" sz="1200" kern="1200">
              <a:solidFill>
                <a:prstClr val="white"/>
              </a:solidFill>
              <a:latin typeface="Calibri"/>
              <a:ea typeface="+mn-ea"/>
              <a:cs typeface="+mn-cs"/>
            </a:endParaRPr>
          </a:p>
        </p:txBody>
      </p:sp>
      <p:pic>
        <p:nvPicPr>
          <p:cNvPr id="74754" name="Picture 2"/>
          <p:cNvPicPr>
            <a:picLocks noChangeAspect="1" noChangeArrowheads="1"/>
          </p:cNvPicPr>
          <p:nvPr/>
        </p:nvPicPr>
        <p:blipFill>
          <a:blip r:embed="rId2" cstate="print"/>
          <a:srcRect/>
          <a:stretch>
            <a:fillRect/>
          </a:stretch>
        </p:blipFill>
        <p:spPr bwMode="auto">
          <a:xfrm>
            <a:off x="4224190" y="1571612"/>
            <a:ext cx="4695973" cy="314327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Component</a:t>
            </a:r>
            <a:r>
              <a:rPr lang="de-DE" dirty="0" smtClean="0"/>
              <a:t> Designer</a:t>
            </a:r>
            <a:endParaRPr lang="en-US" dirty="0"/>
          </a:p>
        </p:txBody>
      </p:sp>
      <p:sp>
        <p:nvSpPr>
          <p:cNvPr id="3" name="Inhaltsplatzhalter 2"/>
          <p:cNvSpPr>
            <a:spLocks noGrp="1"/>
          </p:cNvSpPr>
          <p:nvPr>
            <p:ph idx="1"/>
          </p:nvPr>
        </p:nvSpPr>
        <p:spPr>
          <a:xfrm>
            <a:off x="457200" y="1600200"/>
            <a:ext cx="3757610" cy="4525963"/>
          </a:xfrm>
        </p:spPr>
        <p:txBody>
          <a:bodyPr>
            <a:normAutofit/>
          </a:bodyPr>
          <a:lstStyle/>
          <a:p>
            <a:r>
              <a:rPr lang="de-DE" sz="2400" dirty="0" err="1" smtClean="0"/>
              <a:t>Importing</a:t>
            </a:r>
            <a:r>
              <a:rPr lang="de-DE" sz="2400" dirty="0" smtClean="0"/>
              <a:t> Drivers</a:t>
            </a:r>
          </a:p>
          <a:p>
            <a:pPr lvl="1"/>
            <a:r>
              <a:rPr lang="de-DE" sz="2000" dirty="0" smtClean="0"/>
              <a:t>Import INF File</a:t>
            </a:r>
          </a:p>
          <a:p>
            <a:pPr lvl="1"/>
            <a:r>
              <a:rPr lang="de-DE" sz="2000" dirty="0" err="1" smtClean="0"/>
              <a:t>Specify</a:t>
            </a:r>
            <a:r>
              <a:rPr lang="de-DE" sz="2000" dirty="0" smtClean="0"/>
              <a:t> </a:t>
            </a:r>
            <a:r>
              <a:rPr lang="de-DE" sz="2000" dirty="0" err="1" smtClean="0"/>
              <a:t>the</a:t>
            </a:r>
            <a:r>
              <a:rPr lang="de-DE" sz="2000" dirty="0" smtClean="0"/>
              <a:t> </a:t>
            </a:r>
            <a:r>
              <a:rPr lang="de-DE" sz="2000" dirty="0" err="1" smtClean="0"/>
              <a:t>repository</a:t>
            </a:r>
            <a:r>
              <a:rPr lang="de-DE" sz="2000" dirty="0" smtClean="0"/>
              <a:t/>
            </a:r>
            <a:br>
              <a:rPr lang="de-DE" sz="2000" dirty="0" smtClean="0"/>
            </a:br>
            <a:r>
              <a:rPr lang="de-DE" sz="1600" dirty="0" smtClean="0"/>
              <a:t>(</a:t>
            </a:r>
            <a:r>
              <a:rPr lang="de-DE" sz="1600" dirty="0" err="1" smtClean="0"/>
              <a:t>where</a:t>
            </a:r>
            <a:r>
              <a:rPr lang="de-DE" sz="1600" dirty="0" smtClean="0"/>
              <a:t> </a:t>
            </a:r>
            <a:r>
              <a:rPr lang="de-DE" sz="1600" dirty="0" err="1" smtClean="0"/>
              <a:t>the</a:t>
            </a:r>
            <a:r>
              <a:rPr lang="de-DE" sz="1600" dirty="0" smtClean="0"/>
              <a:t> </a:t>
            </a:r>
            <a:r>
              <a:rPr lang="de-DE" sz="1600" dirty="0" err="1" smtClean="0"/>
              <a:t>files</a:t>
            </a:r>
            <a:r>
              <a:rPr lang="de-DE" sz="1600" dirty="0" smtClean="0"/>
              <a:t> </a:t>
            </a:r>
            <a:r>
              <a:rPr lang="de-DE" sz="1600" dirty="0" err="1" smtClean="0"/>
              <a:t>are</a:t>
            </a:r>
            <a:r>
              <a:rPr lang="de-DE" sz="1600" dirty="0" smtClean="0"/>
              <a:t> </a:t>
            </a:r>
            <a:r>
              <a:rPr lang="de-DE" sz="1600" dirty="0" err="1" smtClean="0"/>
              <a:t>located</a:t>
            </a:r>
            <a:r>
              <a:rPr lang="de-DE" sz="1600" dirty="0" smtClean="0"/>
              <a:t>)</a:t>
            </a:r>
          </a:p>
          <a:p>
            <a:pPr lvl="1"/>
            <a:r>
              <a:rPr lang="de-DE" sz="2000" dirty="0" smtClean="0"/>
              <a:t>Save </a:t>
            </a:r>
            <a:r>
              <a:rPr lang="de-DE" sz="2000" dirty="0" err="1" smtClean="0"/>
              <a:t>the</a:t>
            </a:r>
            <a:r>
              <a:rPr lang="de-DE" sz="2000" dirty="0" smtClean="0"/>
              <a:t> </a:t>
            </a:r>
            <a:r>
              <a:rPr lang="de-DE" sz="2000" dirty="0" err="1" smtClean="0"/>
              <a:t>component</a:t>
            </a:r>
            <a:endParaRPr lang="de-DE" sz="2000" dirty="0" smtClean="0"/>
          </a:p>
          <a:p>
            <a:pPr lvl="1"/>
            <a:endParaRPr lang="de-DE" sz="2000" dirty="0" smtClean="0"/>
          </a:p>
          <a:p>
            <a:pPr lvl="1"/>
            <a:r>
              <a:rPr lang="de-DE" sz="2000" dirty="0" smtClean="0"/>
              <a:t>Import </a:t>
            </a:r>
            <a:r>
              <a:rPr lang="de-DE" sz="2000" dirty="0" err="1" smtClean="0"/>
              <a:t>the</a:t>
            </a:r>
            <a:r>
              <a:rPr lang="de-DE" sz="2000" dirty="0" smtClean="0"/>
              <a:t> </a:t>
            </a:r>
            <a:r>
              <a:rPr lang="de-DE" sz="2000" dirty="0" err="1" smtClean="0"/>
              <a:t>new</a:t>
            </a:r>
            <a:r>
              <a:rPr lang="de-DE" sz="2000" dirty="0" smtClean="0"/>
              <a:t> </a:t>
            </a:r>
            <a:r>
              <a:rPr lang="de-DE" sz="2000" dirty="0" err="1" smtClean="0"/>
              <a:t>sld</a:t>
            </a:r>
            <a:r>
              <a:rPr lang="de-DE" sz="2000" dirty="0" smtClean="0"/>
              <a:t> </a:t>
            </a:r>
            <a:r>
              <a:rPr lang="de-DE" sz="2000" dirty="0" err="1" smtClean="0"/>
              <a:t>file</a:t>
            </a:r>
            <a:r>
              <a:rPr lang="de-DE" sz="2000" dirty="0" smtClean="0"/>
              <a:t> </a:t>
            </a:r>
            <a:r>
              <a:rPr lang="de-DE" sz="2000" dirty="0" err="1" smtClean="0"/>
              <a:t>into</a:t>
            </a:r>
            <a:r>
              <a:rPr lang="de-DE" sz="2000" dirty="0" smtClean="0"/>
              <a:t> </a:t>
            </a:r>
            <a:r>
              <a:rPr lang="de-DE" sz="2000" dirty="0" err="1" smtClean="0"/>
              <a:t>the</a:t>
            </a:r>
            <a:r>
              <a:rPr lang="de-DE" sz="2000" dirty="0" smtClean="0"/>
              <a:t> </a:t>
            </a:r>
            <a:r>
              <a:rPr lang="de-DE" sz="2000" dirty="0" err="1" smtClean="0"/>
              <a:t>database</a:t>
            </a:r>
            <a:endParaRPr lang="en-US" sz="2400"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16</a:t>
            </a:fld>
            <a:endParaRPr lang="en-US" sz="1200" kern="1200">
              <a:solidFill>
                <a:prstClr val="white"/>
              </a:solidFill>
              <a:latin typeface="Calibri"/>
              <a:ea typeface="+mn-ea"/>
              <a:cs typeface="+mn-cs"/>
            </a:endParaRPr>
          </a:p>
        </p:txBody>
      </p:sp>
      <p:pic>
        <p:nvPicPr>
          <p:cNvPr id="74754" name="Picture 2"/>
          <p:cNvPicPr>
            <a:picLocks noChangeAspect="1" noChangeArrowheads="1"/>
          </p:cNvPicPr>
          <p:nvPr/>
        </p:nvPicPr>
        <p:blipFill>
          <a:blip r:embed="rId2" cstate="print"/>
          <a:srcRect/>
          <a:stretch>
            <a:fillRect/>
          </a:stretch>
        </p:blipFill>
        <p:spPr bwMode="auto">
          <a:xfrm>
            <a:off x="4224190" y="1571612"/>
            <a:ext cx="4695973" cy="314327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endParaRPr lang="en-US" dirty="0"/>
          </a:p>
        </p:txBody>
      </p:sp>
      <p:pic>
        <p:nvPicPr>
          <p:cNvPr id="23554" name="Picture 2"/>
          <p:cNvPicPr>
            <a:picLocks noChangeAspect="1" noChangeArrowheads="1"/>
          </p:cNvPicPr>
          <p:nvPr/>
        </p:nvPicPr>
        <p:blipFill>
          <a:blip r:embed="rId2" cstate="print"/>
          <a:srcRect/>
          <a:stretch>
            <a:fillRect/>
          </a:stretch>
        </p:blipFill>
        <p:spPr bwMode="auto">
          <a:xfrm>
            <a:off x="357158" y="1000108"/>
            <a:ext cx="6858000" cy="4143375"/>
          </a:xfrm>
          <a:prstGeom prst="rect">
            <a:avLst/>
          </a:prstGeom>
          <a:noFill/>
          <a:ln w="9525">
            <a:noFill/>
            <a:miter lim="800000"/>
            <a:headEnd/>
            <a:tailEnd/>
          </a:ln>
          <a:effectLst/>
        </p:spPr>
      </p:pic>
      <p:pic>
        <p:nvPicPr>
          <p:cNvPr id="23555" name="Picture 3"/>
          <p:cNvPicPr>
            <a:picLocks noChangeAspect="1" noChangeArrowheads="1"/>
          </p:cNvPicPr>
          <p:nvPr/>
        </p:nvPicPr>
        <p:blipFill>
          <a:blip r:embed="rId3" cstate="print"/>
          <a:srcRect/>
          <a:stretch>
            <a:fillRect/>
          </a:stretch>
        </p:blipFill>
        <p:spPr bwMode="auto">
          <a:xfrm>
            <a:off x="4429124" y="2285992"/>
            <a:ext cx="4521065" cy="3128961"/>
          </a:xfrm>
          <a:prstGeom prst="rect">
            <a:avLst/>
          </a:prstGeom>
          <a:noFill/>
          <a:ln w="9525">
            <a:noFill/>
            <a:miter lim="800000"/>
            <a:headEnd/>
            <a:tailEnd/>
          </a:ln>
          <a:effectLst/>
        </p:spPr>
      </p:pic>
      <p:pic>
        <p:nvPicPr>
          <p:cNvPr id="23556" name="Picture 4"/>
          <p:cNvPicPr>
            <a:picLocks noChangeAspect="1" noChangeArrowheads="1"/>
          </p:cNvPicPr>
          <p:nvPr/>
        </p:nvPicPr>
        <p:blipFill>
          <a:blip r:embed="rId4" cstate="print"/>
          <a:srcRect/>
          <a:stretch>
            <a:fillRect/>
          </a:stretch>
        </p:blipFill>
        <p:spPr bwMode="auto">
          <a:xfrm>
            <a:off x="2428860" y="4214818"/>
            <a:ext cx="2333625" cy="2519363"/>
          </a:xfrm>
          <a:prstGeom prst="rect">
            <a:avLst/>
          </a:prstGeom>
          <a:noFill/>
          <a:ln w="9525">
            <a:noFill/>
            <a:miter lim="800000"/>
            <a:headEnd/>
            <a:tailEnd/>
          </a:ln>
          <a:effectLst/>
        </p:spPr>
      </p:pic>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17</a:t>
            </a:fld>
            <a:endParaRPr lang="en-US" sz="1200" kern="1200">
              <a:solidFill>
                <a:prstClr val="white"/>
              </a:solidFill>
              <a:latin typeface="Calibri"/>
              <a:ea typeface="+mn-ea"/>
              <a:cs typeface="+mn-cs"/>
            </a:endParaRPr>
          </a:p>
        </p:txBody>
      </p:sp>
      <p:sp>
        <p:nvSpPr>
          <p:cNvPr id="10" name="Titel 1"/>
          <p:cNvSpPr txBox="1">
            <a:spLocks/>
          </p:cNvSpPr>
          <p:nvPr/>
        </p:nvSpPr>
        <p:spPr>
          <a:xfrm>
            <a:off x="457200" y="142852"/>
            <a:ext cx="8229600" cy="857256"/>
          </a:xfrm>
          <a:prstGeom prst="rect">
            <a:avLst/>
          </a:prstGeom>
        </p:spPr>
        <p:txBody>
          <a:bodyPr vert="horz" lIns="91440" tIns="45720" rIns="91440" bIns="45720" rtlCol="0" anchor="ctr">
            <a:normAutofit/>
            <a:scene3d>
              <a:camera prst="orthographicFront"/>
              <a:lightRig rig="threePt" dir="t"/>
            </a:scene3d>
            <a:sp3d extrusionH="57150">
              <a:bevelT w="38100" h="381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de-DE" sz="4400" b="0" i="0" u="none" strike="noStrike" kern="1200" cap="none" spc="0" normalizeH="0" baseline="0" noProof="0" smtClean="0">
                <a:ln>
                  <a:noFill/>
                </a:ln>
                <a:solidFill>
                  <a:srgbClr val="F77D19"/>
                </a:solidFill>
                <a:effectLst/>
                <a:uLnTx/>
                <a:uFillTx/>
                <a:latin typeface="Arial" pitchFamily="34" charset="0"/>
                <a:ea typeface="+mj-ea"/>
                <a:cs typeface="Arial" pitchFamily="34" charset="0"/>
              </a:rPr>
              <a:t>Windows Embedded Studio</a:t>
            </a:r>
            <a:endParaRPr kumimoji="0" lang="de-DE" sz="4400" b="0" i="0" u="none" strike="noStrike" kern="1200" cap="none" spc="0" normalizeH="0" baseline="0" noProof="0" dirty="0" smtClean="0">
              <a:ln>
                <a:noFill/>
              </a:ln>
              <a:solidFill>
                <a:srgbClr val="F77D19"/>
              </a:solidFill>
              <a:effectLst/>
              <a:uLnTx/>
              <a:uFillTx/>
              <a:latin typeface="Arial" pitchFamily="34" charset="0"/>
              <a:ea typeface="+mj-ea"/>
              <a:cs typeface="Arial" pitchFamily="34" charset="0"/>
            </a:endParaRPr>
          </a:p>
        </p:txBody>
      </p:sp>
      <p:sp>
        <p:nvSpPr>
          <p:cNvPr id="11" name="TextBox 10"/>
          <p:cNvSpPr txBox="1"/>
          <p:nvPr/>
        </p:nvSpPr>
        <p:spPr>
          <a:xfrm rot="20755217">
            <a:off x="878969" y="1808129"/>
            <a:ext cx="3786214" cy="646331"/>
          </a:xfrm>
          <a:prstGeom prst="rect">
            <a:avLst/>
          </a:prstGeom>
          <a:noFill/>
        </p:spPr>
        <p:txBody>
          <a:bodyPr wrap="square" rtlCol="0">
            <a:spAutoFit/>
          </a:bodyPr>
          <a:lstStyle/>
          <a:p>
            <a:r>
              <a:rPr lang="hu-HU" sz="3600" dirty="0" smtClean="0">
                <a:solidFill>
                  <a:srgbClr val="FF0000"/>
                </a:solidFill>
              </a:rPr>
              <a:t>Target Designer</a:t>
            </a:r>
            <a:endParaRPr lang="hu-HU" sz="3600" dirty="0">
              <a:solidFill>
                <a:srgbClr val="FF0000"/>
              </a:solidFill>
            </a:endParaRPr>
          </a:p>
        </p:txBody>
      </p:sp>
      <p:sp>
        <p:nvSpPr>
          <p:cNvPr id="12" name="TextBox 11"/>
          <p:cNvSpPr txBox="1"/>
          <p:nvPr/>
        </p:nvSpPr>
        <p:spPr>
          <a:xfrm rot="1575091">
            <a:off x="4783188" y="3685495"/>
            <a:ext cx="4217682" cy="646331"/>
          </a:xfrm>
          <a:prstGeom prst="rect">
            <a:avLst/>
          </a:prstGeom>
          <a:noFill/>
        </p:spPr>
        <p:txBody>
          <a:bodyPr wrap="square" rtlCol="0">
            <a:spAutoFit/>
          </a:bodyPr>
          <a:lstStyle/>
          <a:p>
            <a:r>
              <a:rPr lang="hu-HU" sz="3600" dirty="0" smtClean="0">
                <a:solidFill>
                  <a:srgbClr val="FF0000"/>
                </a:solidFill>
              </a:rPr>
              <a:t>Component Designer</a:t>
            </a:r>
            <a:endParaRPr lang="hu-HU" sz="3600" dirty="0">
              <a:solidFill>
                <a:srgbClr val="FF0000"/>
              </a:solidFill>
            </a:endParaRPr>
          </a:p>
        </p:txBody>
      </p:sp>
      <p:sp>
        <p:nvSpPr>
          <p:cNvPr id="13" name="TextBox 12"/>
          <p:cNvSpPr txBox="1"/>
          <p:nvPr/>
        </p:nvSpPr>
        <p:spPr>
          <a:xfrm>
            <a:off x="2500298" y="4857760"/>
            <a:ext cx="2835776" cy="1200329"/>
          </a:xfrm>
          <a:prstGeom prst="rect">
            <a:avLst/>
          </a:prstGeom>
          <a:noFill/>
        </p:spPr>
        <p:txBody>
          <a:bodyPr wrap="square" rtlCol="0">
            <a:spAutoFit/>
          </a:bodyPr>
          <a:lstStyle/>
          <a:p>
            <a:r>
              <a:rPr lang="hu-HU" sz="3600" dirty="0" smtClean="0">
                <a:solidFill>
                  <a:srgbClr val="FF0000"/>
                </a:solidFill>
              </a:rPr>
              <a:t>Database Manager</a:t>
            </a:r>
            <a:endParaRPr lang="hu-HU" sz="3600" dirty="0">
              <a:solidFill>
                <a:srgbClr val="FF0000"/>
              </a:solidFill>
            </a:endParaRPr>
          </a:p>
        </p:txBody>
      </p:sp>
      <p:sp>
        <p:nvSpPr>
          <p:cNvPr id="14" name="Rectangle 13"/>
          <p:cNvSpPr/>
          <p:nvPr/>
        </p:nvSpPr>
        <p:spPr>
          <a:xfrm>
            <a:off x="5857884" y="5715016"/>
            <a:ext cx="1643074" cy="57150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dirty="0" smtClean="0">
                <a:solidFill>
                  <a:srgbClr val="FF0000"/>
                </a:solidFill>
              </a:rPr>
              <a:t>Target Analyzer</a:t>
            </a:r>
          </a:p>
          <a:p>
            <a:pPr algn="ctr"/>
            <a:r>
              <a:rPr lang="hu-HU" dirty="0" smtClean="0">
                <a:solidFill>
                  <a:srgbClr val="FF0000"/>
                </a:solidFill>
              </a:rPr>
              <a:t>TAP.EXE</a:t>
            </a:r>
            <a:endParaRPr lang="hu-HU" dirty="0">
              <a:solidFill>
                <a:srgbClr val="FF0000"/>
              </a:solidFill>
            </a:endParaRP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Component</a:t>
            </a:r>
            <a:r>
              <a:rPr lang="de-DE" dirty="0" smtClean="0"/>
              <a:t> Database Manager</a:t>
            </a:r>
            <a:endParaRPr lang="en-US" dirty="0"/>
          </a:p>
        </p:txBody>
      </p:sp>
      <p:sp>
        <p:nvSpPr>
          <p:cNvPr id="3" name="Inhaltsplatzhalter 2"/>
          <p:cNvSpPr>
            <a:spLocks noGrp="1"/>
          </p:cNvSpPr>
          <p:nvPr>
            <p:ph idx="1"/>
          </p:nvPr>
        </p:nvSpPr>
        <p:spPr>
          <a:xfrm>
            <a:off x="5072066" y="1600200"/>
            <a:ext cx="3614734" cy="4525963"/>
          </a:xfrm>
        </p:spPr>
        <p:txBody>
          <a:bodyPr/>
          <a:lstStyle/>
          <a:p>
            <a:r>
              <a:rPr lang="de-DE" dirty="0" err="1" smtClean="0"/>
              <a:t>Used</a:t>
            </a:r>
            <a:r>
              <a:rPr lang="de-DE" dirty="0" smtClean="0"/>
              <a:t> </a:t>
            </a:r>
            <a:r>
              <a:rPr lang="de-DE" dirty="0" err="1" smtClean="0"/>
              <a:t>to</a:t>
            </a:r>
            <a:endParaRPr lang="de-DE" dirty="0" smtClean="0"/>
          </a:p>
          <a:p>
            <a:pPr lvl="1"/>
            <a:r>
              <a:rPr lang="de-DE" sz="2400" dirty="0" smtClean="0"/>
              <a:t>Change </a:t>
            </a:r>
            <a:r>
              <a:rPr lang="de-DE" sz="2400" dirty="0" err="1" smtClean="0"/>
              <a:t>the</a:t>
            </a:r>
            <a:r>
              <a:rPr lang="de-DE" sz="2400" dirty="0" smtClean="0"/>
              <a:t> </a:t>
            </a:r>
            <a:r>
              <a:rPr lang="de-DE" sz="2400" dirty="0" err="1" smtClean="0"/>
              <a:t>component</a:t>
            </a:r>
            <a:r>
              <a:rPr lang="de-DE" sz="2400" dirty="0" smtClean="0"/>
              <a:t> </a:t>
            </a:r>
            <a:r>
              <a:rPr lang="de-DE" sz="2400" dirty="0" err="1" smtClean="0"/>
              <a:t>database</a:t>
            </a:r>
            <a:r>
              <a:rPr lang="de-DE" sz="2400" dirty="0" smtClean="0"/>
              <a:t> </a:t>
            </a:r>
            <a:r>
              <a:rPr lang="de-DE" sz="2400" dirty="0" err="1" smtClean="0"/>
              <a:t>location</a:t>
            </a:r>
            <a:endParaRPr lang="de-DE" sz="2400" dirty="0" smtClean="0"/>
          </a:p>
          <a:p>
            <a:pPr lvl="1"/>
            <a:r>
              <a:rPr lang="de-DE" sz="2400" dirty="0" smtClean="0"/>
              <a:t>Import </a:t>
            </a:r>
            <a:r>
              <a:rPr lang="de-DE" sz="2400" dirty="0" err="1" smtClean="0"/>
              <a:t>components</a:t>
            </a:r>
            <a:endParaRPr lang="de-DE" sz="2400" dirty="0" smtClean="0"/>
          </a:p>
          <a:p>
            <a:pPr lvl="1"/>
            <a:r>
              <a:rPr lang="de-DE" sz="2400" dirty="0" smtClean="0"/>
              <a:t>View </a:t>
            </a:r>
            <a:r>
              <a:rPr lang="de-DE" sz="2400" dirty="0" err="1" smtClean="0"/>
              <a:t>installed</a:t>
            </a:r>
            <a:r>
              <a:rPr lang="de-DE" sz="2400" dirty="0" smtClean="0"/>
              <a:t> </a:t>
            </a:r>
            <a:r>
              <a:rPr lang="de-DE" sz="2400" dirty="0" err="1" smtClean="0"/>
              <a:t>components</a:t>
            </a:r>
            <a:endParaRPr lang="de-DE" sz="2400" dirty="0" smtClean="0"/>
          </a:p>
          <a:p>
            <a:pPr lvl="1"/>
            <a:r>
              <a:rPr lang="de-DE" sz="2400" dirty="0" smtClean="0"/>
              <a:t>Delete </a:t>
            </a:r>
            <a:r>
              <a:rPr lang="de-DE" sz="2400" dirty="0" err="1" smtClean="0"/>
              <a:t>components</a:t>
            </a:r>
            <a:endParaRPr lang="de-DE" dirty="0" smtClean="0"/>
          </a:p>
          <a:p>
            <a:pPr lvl="1"/>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smtClean="0">
                <a:solidFill>
                  <a:prstClr val="white"/>
                </a:solidFill>
                <a:latin typeface="Calibri"/>
                <a:ea typeface="+mn-ea"/>
                <a:cs typeface="+mn-cs"/>
              </a:rPr>
              <a:pPr algn="r" rtl="0"/>
              <a:t>18</a:t>
            </a:fld>
            <a:endParaRPr lang="en-US" sz="1200" kern="1200">
              <a:solidFill>
                <a:prstClr val="white"/>
              </a:solidFill>
              <a:latin typeface="Calibri"/>
              <a:ea typeface="+mn-ea"/>
              <a:cs typeface="+mn-cs"/>
            </a:endParaRPr>
          </a:p>
        </p:txBody>
      </p:sp>
      <p:pic>
        <p:nvPicPr>
          <p:cNvPr id="15363" name="Picture 3"/>
          <p:cNvPicPr>
            <a:picLocks noChangeAspect="1" noChangeArrowheads="1"/>
          </p:cNvPicPr>
          <p:nvPr/>
        </p:nvPicPr>
        <p:blipFill>
          <a:blip r:embed="rId2" cstate="print"/>
          <a:srcRect/>
          <a:stretch>
            <a:fillRect/>
          </a:stretch>
        </p:blipFill>
        <p:spPr bwMode="auto">
          <a:xfrm>
            <a:off x="142844" y="1428736"/>
            <a:ext cx="4667250" cy="5038725"/>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How</a:t>
            </a:r>
            <a:r>
              <a:rPr lang="de-DE" dirty="0" smtClean="0"/>
              <a:t> </a:t>
            </a:r>
            <a:r>
              <a:rPr lang="de-DE" dirty="0" err="1" smtClean="0"/>
              <a:t>to</a:t>
            </a:r>
            <a:r>
              <a:rPr lang="de-DE" dirty="0" smtClean="0"/>
              <a:t> </a:t>
            </a:r>
            <a:r>
              <a:rPr lang="de-DE" dirty="0" err="1" smtClean="0"/>
              <a:t>build</a:t>
            </a:r>
            <a:r>
              <a:rPr lang="de-DE" dirty="0" smtClean="0"/>
              <a:t> an Image</a:t>
            </a:r>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smtClean="0">
                <a:solidFill>
                  <a:prstClr val="white"/>
                </a:solidFill>
                <a:latin typeface="Calibri"/>
                <a:ea typeface="+mn-ea"/>
                <a:cs typeface="+mn-cs"/>
              </a:rPr>
              <a:pPr algn="r" rtl="0"/>
              <a:t>19</a:t>
            </a:fld>
            <a:endParaRPr lang="en-US" sz="1200" kern="1200">
              <a:solidFill>
                <a:prstClr val="white"/>
              </a:solidFill>
              <a:latin typeface="Calibri"/>
              <a:ea typeface="+mn-ea"/>
              <a:cs typeface="+mn-cs"/>
            </a:endParaRPr>
          </a:p>
        </p:txBody>
      </p:sp>
      <p:pic>
        <p:nvPicPr>
          <p:cNvPr id="5" name="Picture 5" descr="img_mainGreen.jpg"/>
          <p:cNvPicPr>
            <a:picLocks noChangeAspect="1"/>
          </p:cNvPicPr>
          <p:nvPr/>
        </p:nvPicPr>
        <p:blipFill>
          <a:blip r:embed="rId2" cstate="print">
            <a:clrChange>
              <a:clrFrom>
                <a:srgbClr val="99B082"/>
              </a:clrFrom>
              <a:clrTo>
                <a:srgbClr val="99B082">
                  <a:alpha val="0"/>
                </a:srgbClr>
              </a:clrTo>
            </a:clrChange>
          </a:blip>
          <a:srcRect l="9274" t="21788" r="11561"/>
          <a:stretch>
            <a:fillRect/>
          </a:stretch>
        </p:blipFill>
        <p:spPr bwMode="auto">
          <a:xfrm>
            <a:off x="428596" y="1643050"/>
            <a:ext cx="1270627" cy="1425580"/>
          </a:xfrm>
          <a:prstGeom prst="rect">
            <a:avLst/>
          </a:prstGeom>
          <a:noFill/>
          <a:ln w="9525">
            <a:noFill/>
            <a:miter lim="800000"/>
            <a:headEnd/>
            <a:tailEnd/>
          </a:ln>
          <a:effectLst>
            <a:outerShdw blurRad="152400" dist="127000" dir="5400000" sx="90000" sy="-19000" rotWithShape="0">
              <a:prstClr val="black">
                <a:alpha val="15000"/>
              </a:prstClr>
            </a:outerShdw>
          </a:effectLst>
        </p:spPr>
      </p:pic>
      <p:pic>
        <p:nvPicPr>
          <p:cNvPr id="14338" name="Picture 2" descr="C:\Program Files\Microsoft Expression\Web 2\MEDIA\CAGCAT10\j0285750.wmf"/>
          <p:cNvPicPr>
            <a:picLocks noChangeAspect="1" noChangeArrowheads="1"/>
          </p:cNvPicPr>
          <p:nvPr/>
        </p:nvPicPr>
        <p:blipFill>
          <a:blip r:embed="rId3" cstate="print"/>
          <a:srcRect/>
          <a:stretch>
            <a:fillRect/>
          </a:stretch>
        </p:blipFill>
        <p:spPr bwMode="auto">
          <a:xfrm>
            <a:off x="2357422" y="5000636"/>
            <a:ext cx="1824038" cy="1120775"/>
          </a:xfrm>
          <a:prstGeom prst="rect">
            <a:avLst/>
          </a:prstGeom>
          <a:noFill/>
        </p:spPr>
      </p:pic>
      <p:sp>
        <p:nvSpPr>
          <p:cNvPr id="7" name="Pfeil nach rechts 6"/>
          <p:cNvSpPr/>
          <p:nvPr/>
        </p:nvSpPr>
        <p:spPr>
          <a:xfrm rot="3430451">
            <a:off x="696232" y="3911974"/>
            <a:ext cx="2393686" cy="411137"/>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8" name="Textfeld 7"/>
          <p:cNvSpPr txBox="1"/>
          <p:nvPr/>
        </p:nvSpPr>
        <p:spPr>
          <a:xfrm rot="3436058">
            <a:off x="863346" y="3928604"/>
            <a:ext cx="2714644" cy="307777"/>
          </a:xfrm>
          <a:prstGeom prst="rect">
            <a:avLst/>
          </a:prstGeom>
          <a:noFill/>
        </p:spPr>
        <p:txBody>
          <a:bodyPr wrap="square" rtlCol="0">
            <a:spAutoFit/>
          </a:bodyPr>
          <a:lstStyle/>
          <a:p>
            <a:r>
              <a:rPr lang="de-DE" sz="1400" dirty="0" err="1" smtClean="0">
                <a:solidFill>
                  <a:schemeClr val="bg1"/>
                </a:solidFill>
              </a:rPr>
              <a:t>Get</a:t>
            </a:r>
            <a:r>
              <a:rPr lang="de-DE" sz="1400" dirty="0" smtClean="0">
                <a:solidFill>
                  <a:schemeClr val="bg1"/>
                </a:solidFill>
              </a:rPr>
              <a:t> Hardwareinformation</a:t>
            </a:r>
            <a:endParaRPr lang="en-US" sz="1400" dirty="0">
              <a:solidFill>
                <a:schemeClr val="bg1"/>
              </a:solidFill>
            </a:endParaRPr>
          </a:p>
        </p:txBody>
      </p:sp>
      <p:pic>
        <p:nvPicPr>
          <p:cNvPr id="9" name="Picture 1" descr="C:\Users\wolfgang.unger\Desktop\ALT3\Vista\Vista\vista 5728 icons png\audiosrv.dll_I00cb_0409.png"/>
          <p:cNvPicPr>
            <a:picLocks noChangeAspect="1" noChangeArrowheads="1"/>
          </p:cNvPicPr>
          <p:nvPr/>
        </p:nvPicPr>
        <p:blipFill>
          <a:blip r:embed="rId4" cstate="print"/>
          <a:srcRect/>
          <a:stretch>
            <a:fillRect/>
          </a:stretch>
        </p:blipFill>
        <p:spPr bwMode="auto">
          <a:xfrm>
            <a:off x="6500826" y="4000504"/>
            <a:ext cx="928670" cy="928670"/>
          </a:xfrm>
          <a:prstGeom prst="rect">
            <a:avLst/>
          </a:prstGeom>
          <a:noFill/>
        </p:spPr>
      </p:pic>
      <p:pic>
        <p:nvPicPr>
          <p:cNvPr id="10" name="Picture 1" descr="C:\Users\wolfgang.unger\Desktop\ALT3\Vista\Vista\vista 5728 icons png\imageres.dll_I003d_0409.png"/>
          <p:cNvPicPr>
            <a:picLocks noChangeAspect="1" noChangeArrowheads="1"/>
          </p:cNvPicPr>
          <p:nvPr/>
        </p:nvPicPr>
        <p:blipFill>
          <a:blip r:embed="rId5" cstate="print"/>
          <a:srcRect/>
          <a:stretch>
            <a:fillRect/>
          </a:stretch>
        </p:blipFill>
        <p:spPr bwMode="auto">
          <a:xfrm>
            <a:off x="3214678" y="1643050"/>
            <a:ext cx="795326" cy="795326"/>
          </a:xfrm>
          <a:prstGeom prst="rect">
            <a:avLst/>
          </a:prstGeom>
          <a:no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p:spPr>
      </p:pic>
      <p:sp>
        <p:nvSpPr>
          <p:cNvPr id="11" name="Pfeil nach rechts 10"/>
          <p:cNvSpPr/>
          <p:nvPr/>
        </p:nvSpPr>
        <p:spPr>
          <a:xfrm rot="5574572">
            <a:off x="2112748" y="3429035"/>
            <a:ext cx="2393686" cy="411137"/>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12" name="Textfeld 11"/>
          <p:cNvSpPr txBox="1"/>
          <p:nvPr/>
        </p:nvSpPr>
        <p:spPr>
          <a:xfrm rot="5580179">
            <a:off x="2279862" y="3642853"/>
            <a:ext cx="2714644" cy="307777"/>
          </a:xfrm>
          <a:prstGeom prst="rect">
            <a:avLst/>
          </a:prstGeom>
          <a:noFill/>
        </p:spPr>
        <p:txBody>
          <a:bodyPr wrap="square" rtlCol="0">
            <a:spAutoFit/>
          </a:bodyPr>
          <a:lstStyle/>
          <a:p>
            <a:r>
              <a:rPr lang="de-DE" sz="1400" dirty="0" err="1" smtClean="0">
                <a:solidFill>
                  <a:schemeClr val="bg1"/>
                </a:solidFill>
              </a:rPr>
              <a:t>Get</a:t>
            </a:r>
            <a:r>
              <a:rPr lang="de-DE" sz="1400" dirty="0" smtClean="0">
                <a:solidFill>
                  <a:schemeClr val="bg1"/>
                </a:solidFill>
              </a:rPr>
              <a:t> </a:t>
            </a:r>
            <a:r>
              <a:rPr lang="de-DE" sz="1400" dirty="0" err="1" smtClean="0">
                <a:solidFill>
                  <a:schemeClr val="bg1"/>
                </a:solidFill>
              </a:rPr>
              <a:t>Softwaredependencies</a:t>
            </a:r>
            <a:endParaRPr lang="en-US" sz="1400" dirty="0">
              <a:solidFill>
                <a:schemeClr val="bg1"/>
              </a:solidFill>
            </a:endParaRPr>
          </a:p>
        </p:txBody>
      </p:sp>
      <p:sp>
        <p:nvSpPr>
          <p:cNvPr id="13" name="Pfeil nach rechts 12"/>
          <p:cNvSpPr/>
          <p:nvPr/>
        </p:nvSpPr>
        <p:spPr>
          <a:xfrm rot="20741765">
            <a:off x="4149985" y="4912922"/>
            <a:ext cx="2223137" cy="332491"/>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14" name="Textfeld 13"/>
          <p:cNvSpPr txBox="1"/>
          <p:nvPr/>
        </p:nvSpPr>
        <p:spPr>
          <a:xfrm rot="20826117">
            <a:off x="4429020" y="4465202"/>
            <a:ext cx="2714644" cy="307777"/>
          </a:xfrm>
          <a:prstGeom prst="rect">
            <a:avLst/>
          </a:prstGeom>
          <a:noFill/>
        </p:spPr>
        <p:txBody>
          <a:bodyPr wrap="square" rtlCol="0">
            <a:spAutoFit/>
          </a:bodyPr>
          <a:lstStyle/>
          <a:p>
            <a:r>
              <a:rPr lang="de-DE" sz="1400" dirty="0" err="1" smtClean="0">
                <a:solidFill>
                  <a:schemeClr val="bg1"/>
                </a:solidFill>
              </a:rPr>
              <a:t>Build</a:t>
            </a:r>
            <a:r>
              <a:rPr lang="de-DE" sz="1400" dirty="0" smtClean="0">
                <a:solidFill>
                  <a:schemeClr val="bg1"/>
                </a:solidFill>
              </a:rPr>
              <a:t> </a:t>
            </a:r>
            <a:r>
              <a:rPr lang="de-DE" sz="1400" dirty="0" err="1" smtClean="0">
                <a:solidFill>
                  <a:schemeClr val="bg1"/>
                </a:solidFill>
              </a:rPr>
              <a:t>the</a:t>
            </a:r>
            <a:r>
              <a:rPr lang="de-DE" sz="1400" dirty="0" smtClean="0">
                <a:solidFill>
                  <a:schemeClr val="bg1"/>
                </a:solidFill>
              </a:rPr>
              <a:t> Image</a:t>
            </a:r>
            <a:endParaRPr lang="en-US" sz="1400" dirty="0">
              <a:solidFill>
                <a:schemeClr val="bg1"/>
              </a:solidFill>
            </a:endParaRPr>
          </a:p>
        </p:txBody>
      </p:sp>
      <p:cxnSp>
        <p:nvCxnSpPr>
          <p:cNvPr id="16" name="Gekrümmte Verbindung 15"/>
          <p:cNvCxnSpPr>
            <a:stCxn id="9" idx="1"/>
            <a:endCxn id="5" idx="0"/>
          </p:cNvCxnSpPr>
          <p:nvPr/>
        </p:nvCxnSpPr>
        <p:spPr>
          <a:xfrm rot="10800000">
            <a:off x="1063910" y="1643051"/>
            <a:ext cx="5436916" cy="2821789"/>
          </a:xfrm>
          <a:prstGeom prst="curvedConnector4">
            <a:avLst>
              <a:gd name="adj1" fmla="val 15125"/>
              <a:gd name="adj2" fmla="val 108101"/>
            </a:avLst>
          </a:prstGeom>
          <a:ln w="57150">
            <a:headEnd type="none" w="med" len="med"/>
            <a:tailEnd type="triangle" w="med" len="med"/>
          </a:ln>
        </p:spPr>
        <p:style>
          <a:lnRef idx="3">
            <a:schemeClr val="accent3"/>
          </a:lnRef>
          <a:fillRef idx="0">
            <a:schemeClr val="accent3"/>
          </a:fillRef>
          <a:effectRef idx="2">
            <a:schemeClr val="accent3"/>
          </a:effectRef>
          <a:fontRef idx="minor">
            <a:schemeClr val="tx1"/>
          </a:fontRef>
        </p:style>
      </p:cxnSp>
      <p:sp>
        <p:nvSpPr>
          <p:cNvPr id="26" name="Textfeld 25"/>
          <p:cNvSpPr txBox="1"/>
          <p:nvPr/>
        </p:nvSpPr>
        <p:spPr>
          <a:xfrm rot="2230844">
            <a:off x="4603416" y="2289166"/>
            <a:ext cx="2714644" cy="307777"/>
          </a:xfrm>
          <a:prstGeom prst="rect">
            <a:avLst/>
          </a:prstGeom>
          <a:noFill/>
        </p:spPr>
        <p:txBody>
          <a:bodyPr wrap="square" rtlCol="0">
            <a:spAutoFit/>
          </a:bodyPr>
          <a:lstStyle/>
          <a:p>
            <a:r>
              <a:rPr lang="de-DE" sz="1400" dirty="0" smtClean="0">
                <a:solidFill>
                  <a:schemeClr val="bg1"/>
                </a:solidFill>
              </a:rPr>
              <a:t>Transfer </a:t>
            </a:r>
            <a:r>
              <a:rPr lang="de-DE" sz="1400" dirty="0" err="1" smtClean="0">
                <a:solidFill>
                  <a:schemeClr val="bg1"/>
                </a:solidFill>
              </a:rPr>
              <a:t>the</a:t>
            </a:r>
            <a:r>
              <a:rPr lang="de-DE" sz="1400" dirty="0" smtClean="0">
                <a:solidFill>
                  <a:schemeClr val="bg1"/>
                </a:solidFill>
              </a:rPr>
              <a:t> Image</a:t>
            </a:r>
            <a:endParaRPr lang="en-US" sz="1400" dirty="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endParaRPr lang="en-US" dirty="0"/>
          </a:p>
        </p:txBody>
      </p:sp>
      <p:pic>
        <p:nvPicPr>
          <p:cNvPr id="23554" name="Picture 2"/>
          <p:cNvPicPr>
            <a:picLocks noChangeAspect="1" noChangeArrowheads="1"/>
          </p:cNvPicPr>
          <p:nvPr/>
        </p:nvPicPr>
        <p:blipFill>
          <a:blip r:embed="rId2" cstate="print"/>
          <a:srcRect/>
          <a:stretch>
            <a:fillRect/>
          </a:stretch>
        </p:blipFill>
        <p:spPr bwMode="auto">
          <a:xfrm>
            <a:off x="357158" y="1000108"/>
            <a:ext cx="6858000" cy="4143375"/>
          </a:xfrm>
          <a:prstGeom prst="rect">
            <a:avLst/>
          </a:prstGeom>
          <a:noFill/>
          <a:ln w="9525">
            <a:noFill/>
            <a:miter lim="800000"/>
            <a:headEnd/>
            <a:tailEnd/>
          </a:ln>
          <a:effectLst/>
        </p:spPr>
      </p:pic>
      <p:pic>
        <p:nvPicPr>
          <p:cNvPr id="23555" name="Picture 3"/>
          <p:cNvPicPr>
            <a:picLocks noChangeAspect="1" noChangeArrowheads="1"/>
          </p:cNvPicPr>
          <p:nvPr/>
        </p:nvPicPr>
        <p:blipFill>
          <a:blip r:embed="rId3" cstate="print"/>
          <a:srcRect/>
          <a:stretch>
            <a:fillRect/>
          </a:stretch>
        </p:blipFill>
        <p:spPr bwMode="auto">
          <a:xfrm>
            <a:off x="4429124" y="2285992"/>
            <a:ext cx="4521065" cy="3128961"/>
          </a:xfrm>
          <a:prstGeom prst="rect">
            <a:avLst/>
          </a:prstGeom>
          <a:noFill/>
          <a:ln w="9525">
            <a:noFill/>
            <a:miter lim="800000"/>
            <a:headEnd/>
            <a:tailEnd/>
          </a:ln>
          <a:effectLst/>
        </p:spPr>
      </p:pic>
      <p:pic>
        <p:nvPicPr>
          <p:cNvPr id="23556" name="Picture 4"/>
          <p:cNvPicPr>
            <a:picLocks noChangeAspect="1" noChangeArrowheads="1"/>
          </p:cNvPicPr>
          <p:nvPr/>
        </p:nvPicPr>
        <p:blipFill>
          <a:blip r:embed="rId4" cstate="print"/>
          <a:srcRect/>
          <a:stretch>
            <a:fillRect/>
          </a:stretch>
        </p:blipFill>
        <p:spPr bwMode="auto">
          <a:xfrm>
            <a:off x="2428860" y="4214818"/>
            <a:ext cx="2333625" cy="2519363"/>
          </a:xfrm>
          <a:prstGeom prst="rect">
            <a:avLst/>
          </a:prstGeom>
          <a:noFill/>
          <a:ln w="9525">
            <a:noFill/>
            <a:miter lim="800000"/>
            <a:headEnd/>
            <a:tailEnd/>
          </a:ln>
          <a:effectLst/>
        </p:spPr>
      </p:pic>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20</a:t>
            </a:fld>
            <a:endParaRPr lang="en-US" sz="1200" kern="1200">
              <a:solidFill>
                <a:prstClr val="white"/>
              </a:solidFill>
              <a:latin typeface="Calibri"/>
              <a:ea typeface="+mn-ea"/>
              <a:cs typeface="+mn-cs"/>
            </a:endParaRPr>
          </a:p>
        </p:txBody>
      </p:sp>
      <p:sp>
        <p:nvSpPr>
          <p:cNvPr id="10" name="Titel 1"/>
          <p:cNvSpPr txBox="1">
            <a:spLocks/>
          </p:cNvSpPr>
          <p:nvPr/>
        </p:nvSpPr>
        <p:spPr>
          <a:xfrm>
            <a:off x="457200" y="142852"/>
            <a:ext cx="8229600" cy="857256"/>
          </a:xfrm>
          <a:prstGeom prst="rect">
            <a:avLst/>
          </a:prstGeom>
        </p:spPr>
        <p:txBody>
          <a:bodyPr vert="horz" lIns="91440" tIns="45720" rIns="91440" bIns="45720" rtlCol="0" anchor="ctr">
            <a:normAutofit/>
            <a:scene3d>
              <a:camera prst="orthographicFront"/>
              <a:lightRig rig="threePt" dir="t"/>
            </a:scene3d>
            <a:sp3d extrusionH="57150">
              <a:bevelT w="38100" h="381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de-DE" sz="4400" b="0" i="0" u="none" strike="noStrike" kern="1200" cap="none" spc="0" normalizeH="0" baseline="0" noProof="0" smtClean="0">
                <a:ln>
                  <a:noFill/>
                </a:ln>
                <a:solidFill>
                  <a:srgbClr val="F77D19"/>
                </a:solidFill>
                <a:effectLst/>
                <a:uLnTx/>
                <a:uFillTx/>
                <a:latin typeface="Arial" pitchFamily="34" charset="0"/>
                <a:ea typeface="+mj-ea"/>
                <a:cs typeface="Arial" pitchFamily="34" charset="0"/>
              </a:rPr>
              <a:t>Windows Embedded Studio</a:t>
            </a:r>
            <a:endParaRPr kumimoji="0" lang="de-DE" sz="4400" b="0" i="0" u="none" strike="noStrike" kern="1200" cap="none" spc="0" normalizeH="0" baseline="0" noProof="0" dirty="0" smtClean="0">
              <a:ln>
                <a:noFill/>
              </a:ln>
              <a:solidFill>
                <a:srgbClr val="F77D19"/>
              </a:solidFill>
              <a:effectLst/>
              <a:uLnTx/>
              <a:uFillTx/>
              <a:latin typeface="Arial" pitchFamily="34" charset="0"/>
              <a:ea typeface="+mj-ea"/>
              <a:cs typeface="Arial" pitchFamily="34" charset="0"/>
            </a:endParaRPr>
          </a:p>
        </p:txBody>
      </p:sp>
      <p:sp>
        <p:nvSpPr>
          <p:cNvPr id="11" name="TextBox 10"/>
          <p:cNvSpPr txBox="1"/>
          <p:nvPr/>
        </p:nvSpPr>
        <p:spPr>
          <a:xfrm rot="20755217">
            <a:off x="878969" y="1808129"/>
            <a:ext cx="3786214" cy="646331"/>
          </a:xfrm>
          <a:prstGeom prst="rect">
            <a:avLst/>
          </a:prstGeom>
          <a:noFill/>
        </p:spPr>
        <p:txBody>
          <a:bodyPr wrap="square" rtlCol="0">
            <a:spAutoFit/>
          </a:bodyPr>
          <a:lstStyle/>
          <a:p>
            <a:r>
              <a:rPr lang="hu-HU" sz="3600" dirty="0" smtClean="0">
                <a:solidFill>
                  <a:srgbClr val="FF0000"/>
                </a:solidFill>
              </a:rPr>
              <a:t>Target Designer</a:t>
            </a:r>
            <a:endParaRPr lang="hu-HU" sz="3600" dirty="0">
              <a:solidFill>
                <a:srgbClr val="FF0000"/>
              </a:solidFill>
            </a:endParaRPr>
          </a:p>
        </p:txBody>
      </p:sp>
      <p:sp>
        <p:nvSpPr>
          <p:cNvPr id="12" name="TextBox 11"/>
          <p:cNvSpPr txBox="1"/>
          <p:nvPr/>
        </p:nvSpPr>
        <p:spPr>
          <a:xfrm rot="1575091">
            <a:off x="4783188" y="3685495"/>
            <a:ext cx="4217682" cy="646331"/>
          </a:xfrm>
          <a:prstGeom prst="rect">
            <a:avLst/>
          </a:prstGeom>
          <a:noFill/>
        </p:spPr>
        <p:txBody>
          <a:bodyPr wrap="square" rtlCol="0">
            <a:spAutoFit/>
          </a:bodyPr>
          <a:lstStyle/>
          <a:p>
            <a:r>
              <a:rPr lang="hu-HU" sz="3600" dirty="0" smtClean="0">
                <a:solidFill>
                  <a:srgbClr val="FF0000"/>
                </a:solidFill>
              </a:rPr>
              <a:t>Component Designer</a:t>
            </a:r>
            <a:endParaRPr lang="hu-HU" sz="3600" dirty="0">
              <a:solidFill>
                <a:srgbClr val="FF0000"/>
              </a:solidFill>
            </a:endParaRPr>
          </a:p>
        </p:txBody>
      </p:sp>
      <p:sp>
        <p:nvSpPr>
          <p:cNvPr id="13" name="TextBox 12"/>
          <p:cNvSpPr txBox="1"/>
          <p:nvPr/>
        </p:nvSpPr>
        <p:spPr>
          <a:xfrm>
            <a:off x="2500298" y="4857760"/>
            <a:ext cx="2835776" cy="1200329"/>
          </a:xfrm>
          <a:prstGeom prst="rect">
            <a:avLst/>
          </a:prstGeom>
          <a:noFill/>
        </p:spPr>
        <p:txBody>
          <a:bodyPr wrap="square" rtlCol="0">
            <a:spAutoFit/>
          </a:bodyPr>
          <a:lstStyle/>
          <a:p>
            <a:r>
              <a:rPr lang="hu-HU" sz="3600" dirty="0" smtClean="0">
                <a:solidFill>
                  <a:srgbClr val="FF0000"/>
                </a:solidFill>
              </a:rPr>
              <a:t>Database Manager</a:t>
            </a:r>
            <a:endParaRPr lang="hu-HU" sz="3600" dirty="0">
              <a:solidFill>
                <a:srgbClr val="FF0000"/>
              </a:solidFill>
            </a:endParaRPr>
          </a:p>
        </p:txBody>
      </p:sp>
      <p:sp>
        <p:nvSpPr>
          <p:cNvPr id="14" name="Rectangle 13"/>
          <p:cNvSpPr/>
          <p:nvPr/>
        </p:nvSpPr>
        <p:spPr>
          <a:xfrm>
            <a:off x="5857884" y="5715016"/>
            <a:ext cx="1643074" cy="57150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dirty="0" smtClean="0">
                <a:solidFill>
                  <a:srgbClr val="FF0000"/>
                </a:solidFill>
              </a:rPr>
              <a:t>Target Analyzer</a:t>
            </a:r>
          </a:p>
          <a:p>
            <a:pPr algn="ctr"/>
            <a:r>
              <a:rPr lang="hu-HU" dirty="0" smtClean="0">
                <a:solidFill>
                  <a:srgbClr val="FF0000"/>
                </a:solidFill>
              </a:rPr>
              <a:t>TAP.EXE</a:t>
            </a:r>
            <a:endParaRPr lang="hu-HU" dirty="0">
              <a:solidFill>
                <a:srgbClr val="FF0000"/>
              </a:solidFill>
            </a:endParaRPr>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Target Analyzer Probe</a:t>
            </a:r>
            <a:endParaRPr lang="en-US" dirty="0"/>
          </a:p>
        </p:txBody>
      </p:sp>
      <p:sp>
        <p:nvSpPr>
          <p:cNvPr id="3" name="Inhaltsplatzhalter 2"/>
          <p:cNvSpPr>
            <a:spLocks noGrp="1"/>
          </p:cNvSpPr>
          <p:nvPr>
            <p:ph idx="1"/>
          </p:nvPr>
        </p:nvSpPr>
        <p:spPr/>
        <p:txBody>
          <a:bodyPr/>
          <a:lstStyle/>
          <a:p>
            <a:r>
              <a:rPr lang="de-DE" dirty="0" smtClean="0"/>
              <a:t>TA</a:t>
            </a:r>
            <a:r>
              <a:rPr lang="hu-HU" dirty="0" smtClean="0"/>
              <a:t>.EXE</a:t>
            </a:r>
            <a:r>
              <a:rPr lang="de-DE" dirty="0" smtClean="0"/>
              <a:t> – 16 Bit Version</a:t>
            </a:r>
          </a:p>
          <a:p>
            <a:pPr lvl="1"/>
            <a:r>
              <a:rPr lang="de-DE" dirty="0" smtClean="0"/>
              <a:t>Runs under DOS</a:t>
            </a:r>
          </a:p>
          <a:p>
            <a:pPr lvl="1"/>
            <a:r>
              <a:rPr lang="de-DE" dirty="0" err="1" smtClean="0"/>
              <a:t>Enumerates</a:t>
            </a:r>
            <a:r>
              <a:rPr lang="de-DE" dirty="0" smtClean="0"/>
              <a:t> </a:t>
            </a:r>
            <a:r>
              <a:rPr lang="de-DE" dirty="0" err="1" smtClean="0"/>
              <a:t>only</a:t>
            </a:r>
            <a:r>
              <a:rPr lang="de-DE" dirty="0" smtClean="0"/>
              <a:t> </a:t>
            </a:r>
            <a:r>
              <a:rPr lang="de-DE" dirty="0" err="1" smtClean="0"/>
              <a:t>devices</a:t>
            </a:r>
            <a:r>
              <a:rPr lang="de-DE" dirty="0" smtClean="0"/>
              <a:t> </a:t>
            </a:r>
            <a:r>
              <a:rPr lang="de-DE" dirty="0" err="1" smtClean="0"/>
              <a:t>recognized</a:t>
            </a:r>
            <a:r>
              <a:rPr lang="de-DE" dirty="0" smtClean="0"/>
              <a:t> </a:t>
            </a:r>
            <a:r>
              <a:rPr lang="de-DE" dirty="0" err="1" smtClean="0"/>
              <a:t>by</a:t>
            </a:r>
            <a:r>
              <a:rPr lang="de-DE" dirty="0" smtClean="0"/>
              <a:t> BIOS</a:t>
            </a:r>
          </a:p>
          <a:p>
            <a:pPr lvl="1"/>
            <a:endParaRPr lang="de-DE" dirty="0" smtClean="0"/>
          </a:p>
          <a:p>
            <a:r>
              <a:rPr lang="de-DE" dirty="0" smtClean="0"/>
              <a:t>TAP</a:t>
            </a:r>
            <a:r>
              <a:rPr lang="hu-HU" dirty="0" smtClean="0"/>
              <a:t>.EXE</a:t>
            </a:r>
            <a:r>
              <a:rPr lang="de-DE" dirty="0" smtClean="0"/>
              <a:t> – 32 Bit Version</a:t>
            </a:r>
          </a:p>
          <a:p>
            <a:pPr lvl="1"/>
            <a:r>
              <a:rPr lang="de-DE" dirty="0" smtClean="0"/>
              <a:t>Runs </a:t>
            </a:r>
            <a:r>
              <a:rPr lang="de-DE" dirty="0" err="1" smtClean="0"/>
              <a:t>under</a:t>
            </a:r>
            <a:r>
              <a:rPr lang="de-DE" dirty="0" smtClean="0"/>
              <a:t> Windows (Windows XP, Windows PE)</a:t>
            </a:r>
          </a:p>
          <a:p>
            <a:pPr lvl="1"/>
            <a:r>
              <a:rPr lang="de-DE" dirty="0" err="1" smtClean="0"/>
              <a:t>Enumerates</a:t>
            </a:r>
            <a:r>
              <a:rPr lang="de-DE" dirty="0" smtClean="0"/>
              <a:t> all </a:t>
            </a:r>
            <a:r>
              <a:rPr lang="de-DE" dirty="0" err="1" smtClean="0"/>
              <a:t>devices</a:t>
            </a:r>
            <a:r>
              <a:rPr lang="de-DE" dirty="0" smtClean="0"/>
              <a:t> </a:t>
            </a:r>
            <a:r>
              <a:rPr lang="de-DE" dirty="0" err="1" smtClean="0"/>
              <a:t>recognized</a:t>
            </a:r>
            <a:r>
              <a:rPr lang="de-DE" dirty="0" smtClean="0"/>
              <a:t> </a:t>
            </a:r>
            <a:r>
              <a:rPr lang="de-DE" dirty="0" err="1" smtClean="0"/>
              <a:t>by</a:t>
            </a:r>
            <a:r>
              <a:rPr lang="de-DE" dirty="0" smtClean="0"/>
              <a:t> Windows</a:t>
            </a:r>
          </a:p>
          <a:p>
            <a:pPr lvl="2"/>
            <a:r>
              <a:rPr lang="de-DE" dirty="0" err="1" smtClean="0"/>
              <a:t>Gets</a:t>
            </a:r>
            <a:r>
              <a:rPr lang="de-DE" dirty="0" smtClean="0"/>
              <a:t> </a:t>
            </a:r>
            <a:r>
              <a:rPr lang="de-DE" dirty="0" err="1" smtClean="0"/>
              <a:t>devices</a:t>
            </a:r>
            <a:r>
              <a:rPr lang="de-DE" dirty="0" smtClean="0"/>
              <a:t> </a:t>
            </a:r>
            <a:r>
              <a:rPr lang="de-DE" dirty="0" err="1" smtClean="0"/>
              <a:t>from</a:t>
            </a:r>
            <a:r>
              <a:rPr lang="de-DE" dirty="0" smtClean="0"/>
              <a:t> </a:t>
            </a:r>
            <a:r>
              <a:rPr lang="de-DE" dirty="0" err="1" smtClean="0"/>
              <a:t>registry</a:t>
            </a:r>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21</a:t>
            </a:fld>
            <a:endParaRPr lang="en-US" sz="1200" kern="1200">
              <a:solidFill>
                <a:prstClr val="white"/>
              </a:solidFill>
              <a:latin typeface="Calibri"/>
              <a:ea typeface="+mn-ea"/>
              <a:cs typeface="+mn-cs"/>
            </a:endParaRPr>
          </a:p>
        </p:txBody>
      </p:sp>
      <p:pic>
        <p:nvPicPr>
          <p:cNvPr id="5" name="Picture 2" descr="C:\Users\wolfgang.unger\Desktop\ALT3\Vista\Vista\vista 5728 icons png\cmd.exe_SIDI_APPICON_0409.png"/>
          <p:cNvPicPr>
            <a:picLocks noChangeAspect="1" noChangeArrowheads="1"/>
          </p:cNvPicPr>
          <p:nvPr/>
        </p:nvPicPr>
        <p:blipFill>
          <a:blip r:embed="rId2" cstate="print"/>
          <a:srcRect/>
          <a:stretch>
            <a:fillRect/>
          </a:stretch>
        </p:blipFill>
        <p:spPr bwMode="auto">
          <a:xfrm>
            <a:off x="6500826" y="428604"/>
            <a:ext cx="2438400" cy="2438400"/>
          </a:xfrm>
          <a:prstGeom prst="rect">
            <a:avLst/>
          </a:prstGeom>
          <a:ln>
            <a:noFill/>
          </a:ln>
          <a:effectLst>
            <a:outerShdw blurRad="152400" dist="317500" dir="5400000" sx="90000" sy="-19000" rotWithShape="0">
              <a:prstClr val="black">
                <a:alpha val="15000"/>
              </a:prstClr>
            </a:outerShdw>
          </a:effectLst>
          <a:scene3d>
            <a:camera prst="perspectiveRelaxed">
              <a:rot lat="19800000" lon="1200000" rev="20820000"/>
            </a:camera>
            <a:lightRig rig="threePt" dir="t"/>
          </a:scene3d>
          <a:sp3d prstMaterial="matte">
            <a:contourClr>
              <a:srgbClr val="969696"/>
            </a:contourClr>
          </a:sp3d>
        </p:spPr>
      </p:pic>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cstate="print"/>
          <a:srcRect l="676" t="7895" r="3086" b="5263"/>
          <a:stretch>
            <a:fillRect/>
          </a:stretch>
        </p:blipFill>
        <p:spPr bwMode="auto">
          <a:xfrm>
            <a:off x="5000628" y="3353041"/>
            <a:ext cx="3984292" cy="2219099"/>
          </a:xfrm>
          <a:prstGeom prst="rect">
            <a:avLst/>
          </a:prstGeom>
          <a:noFill/>
          <a:ln w="9525">
            <a:noFill/>
            <a:miter lim="800000"/>
            <a:headEnd/>
            <a:tailEnd/>
          </a:ln>
          <a:effectLst/>
          <a:scene3d>
            <a:camera prst="perspectiveHeroicExtremeLeftFacing"/>
            <a:lightRig rig="threePt" dir="t"/>
          </a:scene3d>
        </p:spPr>
      </p:pic>
      <p:sp>
        <p:nvSpPr>
          <p:cNvPr id="2" name="Titel 1"/>
          <p:cNvSpPr>
            <a:spLocks noGrp="1"/>
          </p:cNvSpPr>
          <p:nvPr>
            <p:ph type="title"/>
          </p:nvPr>
        </p:nvSpPr>
        <p:spPr/>
        <p:txBody>
          <a:bodyPr/>
          <a:lstStyle/>
          <a:p>
            <a:r>
              <a:rPr lang="de-DE" dirty="0" smtClean="0"/>
              <a:t>Target Analyzer Probe</a:t>
            </a:r>
            <a:endParaRPr lang="en-US" dirty="0"/>
          </a:p>
        </p:txBody>
      </p:sp>
      <p:sp>
        <p:nvSpPr>
          <p:cNvPr id="3" name="Inhaltsplatzhalter 2"/>
          <p:cNvSpPr>
            <a:spLocks noGrp="1"/>
          </p:cNvSpPr>
          <p:nvPr>
            <p:ph idx="1"/>
          </p:nvPr>
        </p:nvSpPr>
        <p:spPr/>
        <p:txBody>
          <a:bodyPr/>
          <a:lstStyle/>
          <a:p>
            <a:r>
              <a:rPr lang="de-DE" dirty="0" err="1" smtClean="0"/>
              <a:t>Creates</a:t>
            </a:r>
            <a:r>
              <a:rPr lang="de-DE" dirty="0" smtClean="0"/>
              <a:t> an </a:t>
            </a:r>
            <a:r>
              <a:rPr lang="de-DE" dirty="0" err="1" smtClean="0"/>
              <a:t>output</a:t>
            </a:r>
            <a:r>
              <a:rPr lang="de-DE" dirty="0" smtClean="0"/>
              <a:t> </a:t>
            </a:r>
            <a:r>
              <a:rPr lang="de-DE" dirty="0" err="1" smtClean="0"/>
              <a:t>file</a:t>
            </a:r>
            <a:r>
              <a:rPr lang="de-DE" dirty="0" smtClean="0"/>
              <a:t> </a:t>
            </a:r>
            <a:r>
              <a:rPr lang="de-DE" dirty="0" smtClean="0">
                <a:sym typeface="Wingdings" pitchFamily="2" charset="2"/>
              </a:rPr>
              <a:t> devices.pmq</a:t>
            </a:r>
          </a:p>
          <a:p>
            <a:pPr lvl="1"/>
            <a:r>
              <a:rPr lang="de-DE" dirty="0" smtClean="0">
                <a:sym typeface="Wingdings" pitchFamily="2" charset="2"/>
              </a:rPr>
              <a:t>XML </a:t>
            </a:r>
            <a:r>
              <a:rPr lang="de-DE" dirty="0" err="1" smtClean="0">
                <a:sym typeface="Wingdings" pitchFamily="2" charset="2"/>
              </a:rPr>
              <a:t>file</a:t>
            </a:r>
            <a:endParaRPr lang="de-DE" dirty="0" smtClean="0">
              <a:sym typeface="Wingdings" pitchFamily="2" charset="2"/>
            </a:endParaRPr>
          </a:p>
          <a:p>
            <a:pPr lvl="1"/>
            <a:endParaRPr lang="de-DE" dirty="0" smtClean="0">
              <a:sym typeface="Wingdings" pitchFamily="2" charset="2"/>
            </a:endParaRPr>
          </a:p>
          <a:p>
            <a:r>
              <a:rPr lang="de-DE" dirty="0" err="1" smtClean="0">
                <a:sym typeface="Wingdings" pitchFamily="2" charset="2"/>
              </a:rPr>
              <a:t>Contains</a:t>
            </a:r>
            <a:r>
              <a:rPr lang="de-DE" dirty="0" smtClean="0">
                <a:sym typeface="Wingdings" pitchFamily="2" charset="2"/>
              </a:rPr>
              <a:t> HW-</a:t>
            </a:r>
            <a:r>
              <a:rPr lang="de-DE" dirty="0" err="1" smtClean="0">
                <a:sym typeface="Wingdings" pitchFamily="2" charset="2"/>
              </a:rPr>
              <a:t>Ids</a:t>
            </a:r>
            <a:r>
              <a:rPr lang="de-DE" dirty="0" smtClean="0">
                <a:sym typeface="Wingdings" pitchFamily="2" charset="2"/>
              </a:rPr>
              <a:t> </a:t>
            </a:r>
            <a:r>
              <a:rPr lang="de-DE" dirty="0" err="1" smtClean="0">
                <a:sym typeface="Wingdings" pitchFamily="2" charset="2"/>
              </a:rPr>
              <a:t>of</a:t>
            </a:r>
            <a:r>
              <a:rPr lang="de-DE" dirty="0" smtClean="0">
                <a:sym typeface="Wingdings" pitchFamily="2" charset="2"/>
              </a:rPr>
              <a:t> </a:t>
            </a:r>
            <a:r>
              <a:rPr lang="de-DE" dirty="0" err="1" smtClean="0">
                <a:sym typeface="Wingdings" pitchFamily="2" charset="2"/>
              </a:rPr>
              <a:t>devices</a:t>
            </a:r>
            <a:endParaRPr lang="de-DE" dirty="0" smtClean="0">
              <a:sym typeface="Wingdings" pitchFamily="2" charset="2"/>
            </a:endParaRPr>
          </a:p>
          <a:p>
            <a:pPr lvl="1"/>
            <a:endParaRPr lang="de-DE" dirty="0" smtClean="0">
              <a:sym typeface="Wingdings" pitchFamily="2" charset="2"/>
            </a:endParaRPr>
          </a:p>
          <a:p>
            <a:r>
              <a:rPr lang="de-DE" dirty="0" smtClean="0">
                <a:sym typeface="Wingdings" pitchFamily="2" charset="2"/>
              </a:rPr>
              <a:t>File </a:t>
            </a:r>
            <a:r>
              <a:rPr lang="de-DE" dirty="0" err="1" smtClean="0">
                <a:sym typeface="Wingdings" pitchFamily="2" charset="2"/>
              </a:rPr>
              <a:t>can</a:t>
            </a:r>
            <a:r>
              <a:rPr lang="de-DE" dirty="0" smtClean="0">
                <a:sym typeface="Wingdings" pitchFamily="2" charset="2"/>
              </a:rPr>
              <a:t> </a:t>
            </a:r>
            <a:r>
              <a:rPr lang="de-DE" dirty="0" err="1" smtClean="0">
                <a:sym typeface="Wingdings" pitchFamily="2" charset="2"/>
              </a:rPr>
              <a:t>be</a:t>
            </a:r>
            <a:r>
              <a:rPr lang="de-DE" dirty="0" smtClean="0">
                <a:sym typeface="Wingdings" pitchFamily="2" charset="2"/>
              </a:rPr>
              <a:t> </a:t>
            </a:r>
            <a:r>
              <a:rPr lang="de-DE" dirty="0" err="1" smtClean="0">
                <a:sym typeface="Wingdings" pitchFamily="2" charset="2"/>
              </a:rPr>
              <a:t>imported</a:t>
            </a:r>
            <a:r>
              <a:rPr lang="de-DE" dirty="0" smtClean="0">
                <a:sym typeface="Wingdings" pitchFamily="2" charset="2"/>
              </a:rPr>
              <a:t> </a:t>
            </a:r>
            <a:r>
              <a:rPr lang="de-DE" dirty="0" err="1" smtClean="0">
                <a:sym typeface="Wingdings" pitchFamily="2" charset="2"/>
              </a:rPr>
              <a:t>to</a:t>
            </a:r>
            <a:endParaRPr lang="de-DE" dirty="0" smtClean="0">
              <a:sym typeface="Wingdings" pitchFamily="2" charset="2"/>
            </a:endParaRPr>
          </a:p>
          <a:p>
            <a:pPr lvl="1"/>
            <a:r>
              <a:rPr lang="de-DE" dirty="0" smtClean="0">
                <a:sym typeface="Wingdings" pitchFamily="2" charset="2"/>
              </a:rPr>
              <a:t>Target Designer</a:t>
            </a:r>
          </a:p>
          <a:p>
            <a:pPr lvl="1"/>
            <a:r>
              <a:rPr lang="de-DE" dirty="0" err="1" smtClean="0">
                <a:sym typeface="Wingdings" pitchFamily="2" charset="2"/>
              </a:rPr>
              <a:t>Component</a:t>
            </a:r>
            <a:r>
              <a:rPr lang="de-DE" dirty="0" smtClean="0">
                <a:sym typeface="Wingdings" pitchFamily="2" charset="2"/>
              </a:rPr>
              <a:t> Designer</a:t>
            </a:r>
          </a:p>
          <a:p>
            <a:pPr lvl="1"/>
            <a:endParaRPr lang="de-DE" dirty="0" smtClean="0">
              <a:sym typeface="Wingdings" pitchFamily="2" charset="2"/>
            </a:endParaRPr>
          </a:p>
          <a:p>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22</a:t>
            </a:fld>
            <a:endParaRPr lang="en-US" sz="1200" kern="1200">
              <a:solidFill>
                <a:prstClr val="white"/>
              </a:solidFill>
              <a:latin typeface="Calibri"/>
              <a:ea typeface="+mn-ea"/>
              <a:cs typeface="+mn-cs"/>
            </a:endParaRPr>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How</a:t>
            </a:r>
            <a:r>
              <a:rPr lang="de-DE" dirty="0" smtClean="0"/>
              <a:t> </a:t>
            </a:r>
            <a:r>
              <a:rPr lang="de-DE" dirty="0" err="1" smtClean="0"/>
              <a:t>to</a:t>
            </a:r>
            <a:r>
              <a:rPr lang="de-DE" dirty="0" smtClean="0"/>
              <a:t> </a:t>
            </a:r>
            <a:r>
              <a:rPr lang="de-DE" dirty="0" err="1" smtClean="0"/>
              <a:t>build</a:t>
            </a:r>
            <a:r>
              <a:rPr lang="de-DE" dirty="0" smtClean="0"/>
              <a:t> an Image</a:t>
            </a:r>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smtClean="0">
                <a:solidFill>
                  <a:prstClr val="white"/>
                </a:solidFill>
                <a:latin typeface="Calibri"/>
                <a:ea typeface="+mn-ea"/>
                <a:cs typeface="+mn-cs"/>
              </a:rPr>
              <a:pPr algn="r" rtl="0"/>
              <a:t>23</a:t>
            </a:fld>
            <a:endParaRPr lang="en-US" sz="1200" kern="1200">
              <a:solidFill>
                <a:prstClr val="white"/>
              </a:solidFill>
              <a:latin typeface="Calibri"/>
              <a:ea typeface="+mn-ea"/>
              <a:cs typeface="+mn-cs"/>
            </a:endParaRPr>
          </a:p>
        </p:txBody>
      </p:sp>
      <p:pic>
        <p:nvPicPr>
          <p:cNvPr id="5" name="Picture 5" descr="img_mainGreen.jpg"/>
          <p:cNvPicPr>
            <a:picLocks noChangeAspect="1"/>
          </p:cNvPicPr>
          <p:nvPr/>
        </p:nvPicPr>
        <p:blipFill>
          <a:blip r:embed="rId2" cstate="print">
            <a:clrChange>
              <a:clrFrom>
                <a:srgbClr val="99B082"/>
              </a:clrFrom>
              <a:clrTo>
                <a:srgbClr val="99B082">
                  <a:alpha val="0"/>
                </a:srgbClr>
              </a:clrTo>
            </a:clrChange>
          </a:blip>
          <a:srcRect l="9274" t="21788" r="11561"/>
          <a:stretch>
            <a:fillRect/>
          </a:stretch>
        </p:blipFill>
        <p:spPr bwMode="auto">
          <a:xfrm>
            <a:off x="428596" y="1643050"/>
            <a:ext cx="1270627" cy="1425580"/>
          </a:xfrm>
          <a:prstGeom prst="rect">
            <a:avLst/>
          </a:prstGeom>
          <a:noFill/>
          <a:ln w="9525">
            <a:noFill/>
            <a:miter lim="800000"/>
            <a:headEnd/>
            <a:tailEnd/>
          </a:ln>
          <a:effectLst>
            <a:outerShdw blurRad="152400" dist="127000" dir="5400000" sx="90000" sy="-19000" rotWithShape="0">
              <a:prstClr val="black">
                <a:alpha val="15000"/>
              </a:prstClr>
            </a:outerShdw>
          </a:effectLst>
        </p:spPr>
      </p:pic>
      <p:pic>
        <p:nvPicPr>
          <p:cNvPr id="14338" name="Picture 2" descr="C:\Program Files\Microsoft Expression\Web 2\MEDIA\CAGCAT10\j0285750.wmf"/>
          <p:cNvPicPr>
            <a:picLocks noChangeAspect="1" noChangeArrowheads="1"/>
          </p:cNvPicPr>
          <p:nvPr/>
        </p:nvPicPr>
        <p:blipFill>
          <a:blip r:embed="rId3" cstate="print"/>
          <a:srcRect/>
          <a:stretch>
            <a:fillRect/>
          </a:stretch>
        </p:blipFill>
        <p:spPr bwMode="auto">
          <a:xfrm>
            <a:off x="2357422" y="5000636"/>
            <a:ext cx="1824038" cy="1120775"/>
          </a:xfrm>
          <a:prstGeom prst="rect">
            <a:avLst/>
          </a:prstGeom>
          <a:noFill/>
        </p:spPr>
      </p:pic>
      <p:sp>
        <p:nvSpPr>
          <p:cNvPr id="7" name="Pfeil nach rechts 6"/>
          <p:cNvSpPr/>
          <p:nvPr/>
        </p:nvSpPr>
        <p:spPr>
          <a:xfrm rot="3430451">
            <a:off x="696232" y="3911974"/>
            <a:ext cx="2393686" cy="411137"/>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8" name="Textfeld 7"/>
          <p:cNvSpPr txBox="1"/>
          <p:nvPr/>
        </p:nvSpPr>
        <p:spPr>
          <a:xfrm rot="3436058">
            <a:off x="863346" y="3928604"/>
            <a:ext cx="2714644" cy="307777"/>
          </a:xfrm>
          <a:prstGeom prst="rect">
            <a:avLst/>
          </a:prstGeom>
          <a:noFill/>
        </p:spPr>
        <p:txBody>
          <a:bodyPr wrap="square" rtlCol="0">
            <a:spAutoFit/>
          </a:bodyPr>
          <a:lstStyle/>
          <a:p>
            <a:r>
              <a:rPr lang="de-DE" sz="1400" dirty="0" err="1" smtClean="0">
                <a:solidFill>
                  <a:schemeClr val="bg1"/>
                </a:solidFill>
              </a:rPr>
              <a:t>Get</a:t>
            </a:r>
            <a:r>
              <a:rPr lang="de-DE" sz="1400" dirty="0" smtClean="0">
                <a:solidFill>
                  <a:schemeClr val="bg1"/>
                </a:solidFill>
              </a:rPr>
              <a:t> Hardwareinformation</a:t>
            </a:r>
            <a:endParaRPr lang="en-US" sz="1400" dirty="0">
              <a:solidFill>
                <a:schemeClr val="bg1"/>
              </a:solidFill>
            </a:endParaRPr>
          </a:p>
        </p:txBody>
      </p:sp>
      <p:pic>
        <p:nvPicPr>
          <p:cNvPr id="9" name="Picture 1" descr="C:\Users\wolfgang.unger\Desktop\ALT3\Vista\Vista\vista 5728 icons png\audiosrv.dll_I00cb_0409.png"/>
          <p:cNvPicPr>
            <a:picLocks noChangeAspect="1" noChangeArrowheads="1"/>
          </p:cNvPicPr>
          <p:nvPr/>
        </p:nvPicPr>
        <p:blipFill>
          <a:blip r:embed="rId4" cstate="print"/>
          <a:srcRect/>
          <a:stretch>
            <a:fillRect/>
          </a:stretch>
        </p:blipFill>
        <p:spPr bwMode="auto">
          <a:xfrm>
            <a:off x="6500826" y="4000504"/>
            <a:ext cx="928670" cy="928670"/>
          </a:xfrm>
          <a:prstGeom prst="rect">
            <a:avLst/>
          </a:prstGeom>
          <a:noFill/>
        </p:spPr>
      </p:pic>
      <p:pic>
        <p:nvPicPr>
          <p:cNvPr id="10" name="Picture 1" descr="C:\Users\wolfgang.unger\Desktop\ALT3\Vista\Vista\vista 5728 icons png\imageres.dll_I003d_0409.png"/>
          <p:cNvPicPr>
            <a:picLocks noChangeAspect="1" noChangeArrowheads="1"/>
          </p:cNvPicPr>
          <p:nvPr/>
        </p:nvPicPr>
        <p:blipFill>
          <a:blip r:embed="rId5" cstate="print"/>
          <a:srcRect/>
          <a:stretch>
            <a:fillRect/>
          </a:stretch>
        </p:blipFill>
        <p:spPr bwMode="auto">
          <a:xfrm>
            <a:off x="3214678" y="1643050"/>
            <a:ext cx="795326" cy="795326"/>
          </a:xfrm>
          <a:prstGeom prst="rect">
            <a:avLst/>
          </a:prstGeom>
          <a:no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p:spPr>
      </p:pic>
      <p:sp>
        <p:nvSpPr>
          <p:cNvPr id="11" name="Pfeil nach rechts 10"/>
          <p:cNvSpPr/>
          <p:nvPr/>
        </p:nvSpPr>
        <p:spPr>
          <a:xfrm rot="5574572">
            <a:off x="2112748" y="3429035"/>
            <a:ext cx="2393686" cy="411137"/>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12" name="Textfeld 11"/>
          <p:cNvSpPr txBox="1"/>
          <p:nvPr/>
        </p:nvSpPr>
        <p:spPr>
          <a:xfrm rot="5580179">
            <a:off x="2279862" y="3642853"/>
            <a:ext cx="2714644" cy="307777"/>
          </a:xfrm>
          <a:prstGeom prst="rect">
            <a:avLst/>
          </a:prstGeom>
          <a:noFill/>
        </p:spPr>
        <p:txBody>
          <a:bodyPr wrap="square" rtlCol="0">
            <a:spAutoFit/>
          </a:bodyPr>
          <a:lstStyle/>
          <a:p>
            <a:r>
              <a:rPr lang="de-DE" sz="1400" dirty="0" err="1" smtClean="0">
                <a:solidFill>
                  <a:schemeClr val="bg1"/>
                </a:solidFill>
              </a:rPr>
              <a:t>Get</a:t>
            </a:r>
            <a:r>
              <a:rPr lang="de-DE" sz="1400" dirty="0" smtClean="0">
                <a:solidFill>
                  <a:schemeClr val="bg1"/>
                </a:solidFill>
              </a:rPr>
              <a:t> </a:t>
            </a:r>
            <a:r>
              <a:rPr lang="de-DE" sz="1400" dirty="0" err="1" smtClean="0">
                <a:solidFill>
                  <a:schemeClr val="bg1"/>
                </a:solidFill>
              </a:rPr>
              <a:t>Softwaredependencies</a:t>
            </a:r>
            <a:endParaRPr lang="en-US" sz="1400" dirty="0">
              <a:solidFill>
                <a:schemeClr val="bg1"/>
              </a:solidFill>
            </a:endParaRPr>
          </a:p>
        </p:txBody>
      </p:sp>
      <p:sp>
        <p:nvSpPr>
          <p:cNvPr id="13" name="Pfeil nach rechts 12"/>
          <p:cNvSpPr/>
          <p:nvPr/>
        </p:nvSpPr>
        <p:spPr>
          <a:xfrm rot="20741765">
            <a:off x="4149985" y="4912922"/>
            <a:ext cx="2223137" cy="332491"/>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14" name="Textfeld 13"/>
          <p:cNvSpPr txBox="1"/>
          <p:nvPr/>
        </p:nvSpPr>
        <p:spPr>
          <a:xfrm rot="20826117">
            <a:off x="4429020" y="4465202"/>
            <a:ext cx="2714644" cy="307777"/>
          </a:xfrm>
          <a:prstGeom prst="rect">
            <a:avLst/>
          </a:prstGeom>
          <a:noFill/>
        </p:spPr>
        <p:txBody>
          <a:bodyPr wrap="square" rtlCol="0">
            <a:spAutoFit/>
          </a:bodyPr>
          <a:lstStyle/>
          <a:p>
            <a:r>
              <a:rPr lang="de-DE" sz="1400" dirty="0" err="1" smtClean="0">
                <a:solidFill>
                  <a:schemeClr val="bg1"/>
                </a:solidFill>
              </a:rPr>
              <a:t>Build</a:t>
            </a:r>
            <a:r>
              <a:rPr lang="de-DE" sz="1400" dirty="0" smtClean="0">
                <a:solidFill>
                  <a:schemeClr val="bg1"/>
                </a:solidFill>
              </a:rPr>
              <a:t> </a:t>
            </a:r>
            <a:r>
              <a:rPr lang="de-DE" sz="1400" dirty="0" err="1" smtClean="0">
                <a:solidFill>
                  <a:schemeClr val="bg1"/>
                </a:solidFill>
              </a:rPr>
              <a:t>the</a:t>
            </a:r>
            <a:r>
              <a:rPr lang="de-DE" sz="1400" dirty="0" smtClean="0">
                <a:solidFill>
                  <a:schemeClr val="bg1"/>
                </a:solidFill>
              </a:rPr>
              <a:t> Image</a:t>
            </a:r>
            <a:endParaRPr lang="en-US" sz="1400" dirty="0">
              <a:solidFill>
                <a:schemeClr val="bg1"/>
              </a:solidFill>
            </a:endParaRPr>
          </a:p>
        </p:txBody>
      </p:sp>
      <p:cxnSp>
        <p:nvCxnSpPr>
          <p:cNvPr id="16" name="Gekrümmte Verbindung 15"/>
          <p:cNvCxnSpPr>
            <a:stCxn id="9" idx="1"/>
            <a:endCxn id="5" idx="0"/>
          </p:cNvCxnSpPr>
          <p:nvPr/>
        </p:nvCxnSpPr>
        <p:spPr>
          <a:xfrm rot="10800000">
            <a:off x="1063910" y="1643051"/>
            <a:ext cx="5436916" cy="2821789"/>
          </a:xfrm>
          <a:prstGeom prst="curvedConnector4">
            <a:avLst>
              <a:gd name="adj1" fmla="val 15125"/>
              <a:gd name="adj2" fmla="val 108101"/>
            </a:avLst>
          </a:prstGeom>
          <a:ln w="57150">
            <a:headEnd type="none" w="med" len="med"/>
            <a:tailEnd type="triangle" w="med" len="med"/>
          </a:ln>
        </p:spPr>
        <p:style>
          <a:lnRef idx="3">
            <a:schemeClr val="accent3"/>
          </a:lnRef>
          <a:fillRef idx="0">
            <a:schemeClr val="accent3"/>
          </a:fillRef>
          <a:effectRef idx="2">
            <a:schemeClr val="accent3"/>
          </a:effectRef>
          <a:fontRef idx="minor">
            <a:schemeClr val="tx1"/>
          </a:fontRef>
        </p:style>
      </p:cxnSp>
      <p:sp>
        <p:nvSpPr>
          <p:cNvPr id="26" name="Textfeld 25"/>
          <p:cNvSpPr txBox="1"/>
          <p:nvPr/>
        </p:nvSpPr>
        <p:spPr>
          <a:xfrm rot="2230844">
            <a:off x="4603416" y="2289166"/>
            <a:ext cx="2714644" cy="307777"/>
          </a:xfrm>
          <a:prstGeom prst="rect">
            <a:avLst/>
          </a:prstGeom>
          <a:noFill/>
        </p:spPr>
        <p:txBody>
          <a:bodyPr wrap="square" rtlCol="0">
            <a:spAutoFit/>
          </a:bodyPr>
          <a:lstStyle/>
          <a:p>
            <a:r>
              <a:rPr lang="de-DE" sz="1400" dirty="0" smtClean="0">
                <a:solidFill>
                  <a:schemeClr val="bg1"/>
                </a:solidFill>
              </a:rPr>
              <a:t>Transfer </a:t>
            </a:r>
            <a:r>
              <a:rPr lang="de-DE" sz="1400" dirty="0" err="1" smtClean="0">
                <a:solidFill>
                  <a:schemeClr val="bg1"/>
                </a:solidFill>
              </a:rPr>
              <a:t>the</a:t>
            </a:r>
            <a:r>
              <a:rPr lang="de-DE" sz="1400" dirty="0" smtClean="0">
                <a:solidFill>
                  <a:schemeClr val="bg1"/>
                </a:solidFill>
              </a:rPr>
              <a:t> Image</a:t>
            </a:r>
            <a:endParaRPr lang="en-US" sz="1400" dirty="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4572000" y="1500174"/>
            <a:ext cx="4137544" cy="2428892"/>
          </a:xfrm>
          <a:prstGeom prst="rect">
            <a:avLst/>
          </a:prstGeom>
          <a:ln>
            <a:noFill/>
          </a:ln>
          <a:effectLst>
            <a:outerShdw blurRad="292100" dist="139700" dir="2700000" algn="tl" rotWithShape="0">
              <a:srgbClr val="333333">
                <a:alpha val="65000"/>
              </a:srgbClr>
            </a:outerShdw>
          </a:effectLst>
        </p:spPr>
      </p:pic>
      <p:pic>
        <p:nvPicPr>
          <p:cNvPr id="7171" name="Picture 3"/>
          <p:cNvPicPr>
            <a:picLocks noChangeAspect="1" noChangeArrowheads="1"/>
          </p:cNvPicPr>
          <p:nvPr/>
        </p:nvPicPr>
        <p:blipFill>
          <a:blip r:embed="rId3" cstate="print"/>
          <a:srcRect/>
          <a:stretch>
            <a:fillRect/>
          </a:stretch>
        </p:blipFill>
        <p:spPr bwMode="auto">
          <a:xfrm>
            <a:off x="4500562" y="4071942"/>
            <a:ext cx="2000264" cy="2169369"/>
          </a:xfrm>
          <a:prstGeom prst="rect">
            <a:avLst/>
          </a:prstGeom>
          <a:noFill/>
          <a:ln w="9525">
            <a:noFill/>
            <a:miter lim="800000"/>
            <a:headEnd/>
            <a:tailEnd/>
          </a:ln>
          <a:effectLst/>
        </p:spPr>
      </p:pic>
      <p:sp>
        <p:nvSpPr>
          <p:cNvPr id="2" name="Titel 1"/>
          <p:cNvSpPr>
            <a:spLocks noGrp="1"/>
          </p:cNvSpPr>
          <p:nvPr>
            <p:ph type="title"/>
          </p:nvPr>
        </p:nvSpPr>
        <p:spPr/>
        <p:txBody>
          <a:bodyPr/>
          <a:lstStyle/>
          <a:p>
            <a:r>
              <a:rPr lang="de-DE" dirty="0" err="1" smtClean="0"/>
              <a:t>Dependency</a:t>
            </a:r>
            <a:r>
              <a:rPr lang="de-DE" dirty="0" smtClean="0"/>
              <a:t> Walker</a:t>
            </a:r>
            <a:endParaRPr lang="en-US" dirty="0"/>
          </a:p>
        </p:txBody>
      </p:sp>
      <p:sp>
        <p:nvSpPr>
          <p:cNvPr id="3" name="Inhaltsplatzhalter 2"/>
          <p:cNvSpPr>
            <a:spLocks noGrp="1"/>
          </p:cNvSpPr>
          <p:nvPr>
            <p:ph idx="1"/>
          </p:nvPr>
        </p:nvSpPr>
        <p:spPr/>
        <p:txBody>
          <a:bodyPr/>
          <a:lstStyle/>
          <a:p>
            <a:r>
              <a:rPr lang="de-DE" sz="2800" dirty="0" smtClean="0"/>
              <a:t>Lists all </a:t>
            </a:r>
            <a:r>
              <a:rPr lang="de-DE" sz="2800" dirty="0" err="1" smtClean="0"/>
              <a:t>dependencies</a:t>
            </a:r>
            <a:r>
              <a:rPr lang="en-US" sz="2800" dirty="0" smtClean="0"/>
              <a:t/>
            </a:r>
            <a:br>
              <a:rPr lang="en-US" sz="2800" dirty="0" smtClean="0"/>
            </a:br>
            <a:r>
              <a:rPr lang="en-US" sz="2800" dirty="0" smtClean="0"/>
              <a:t>of an executable</a:t>
            </a:r>
          </a:p>
          <a:p>
            <a:pPr>
              <a:buNone/>
            </a:pPr>
            <a:r>
              <a:rPr lang="de-DE" sz="2800" dirty="0" smtClean="0"/>
              <a:t/>
            </a:r>
            <a:br>
              <a:rPr lang="de-DE" sz="2800" dirty="0" smtClean="0"/>
            </a:br>
            <a:endParaRPr lang="de-DE" sz="2800" dirty="0" smtClean="0"/>
          </a:p>
          <a:p>
            <a:r>
              <a:rPr lang="de-DE" sz="2800" dirty="0" smtClean="0"/>
              <a:t>Create a filter in </a:t>
            </a:r>
            <a:br>
              <a:rPr lang="de-DE" sz="2800" dirty="0" smtClean="0"/>
            </a:br>
            <a:r>
              <a:rPr lang="de-DE" sz="2800" dirty="0" smtClean="0"/>
              <a:t>Target Designer </a:t>
            </a:r>
            <a:r>
              <a:rPr lang="de-DE" sz="2800" dirty="0" err="1" smtClean="0"/>
              <a:t>to</a:t>
            </a:r>
            <a:r>
              <a:rPr lang="de-DE" sz="2800" dirty="0" smtClean="0"/>
              <a:t/>
            </a:r>
            <a:br>
              <a:rPr lang="de-DE" sz="2800" dirty="0" smtClean="0"/>
            </a:br>
            <a:r>
              <a:rPr lang="de-DE" sz="2800" dirty="0" err="1" smtClean="0"/>
              <a:t>search</a:t>
            </a:r>
            <a:r>
              <a:rPr lang="de-DE" sz="2800" dirty="0" smtClean="0"/>
              <a:t> </a:t>
            </a:r>
            <a:r>
              <a:rPr lang="de-DE" sz="2800" dirty="0" err="1" smtClean="0"/>
              <a:t>for</a:t>
            </a:r>
            <a:r>
              <a:rPr lang="de-DE" sz="2800" dirty="0" smtClean="0"/>
              <a:t> </a:t>
            </a:r>
            <a:r>
              <a:rPr lang="de-DE" sz="2800" dirty="0" err="1" smtClean="0"/>
              <a:t>the</a:t>
            </a:r>
            <a:r>
              <a:rPr lang="de-DE" sz="2800" dirty="0" smtClean="0"/>
              <a:t> </a:t>
            </a:r>
            <a:r>
              <a:rPr lang="de-DE" sz="2800" dirty="0" err="1" smtClean="0"/>
              <a:t>needed</a:t>
            </a:r>
            <a:r>
              <a:rPr lang="de-DE" sz="2800" dirty="0" smtClean="0"/>
              <a:t> </a:t>
            </a:r>
            <a:br>
              <a:rPr lang="de-DE" sz="2800" dirty="0" smtClean="0"/>
            </a:br>
            <a:r>
              <a:rPr lang="de-DE" sz="2800" dirty="0" err="1" smtClean="0"/>
              <a:t>files</a:t>
            </a:r>
            <a:endParaRPr lang="de-DE" sz="2800" dirty="0" smtClean="0"/>
          </a:p>
        </p:txBody>
      </p:sp>
      <p:pic>
        <p:nvPicPr>
          <p:cNvPr id="5" name="Picture 2"/>
          <p:cNvPicPr>
            <a:picLocks noChangeAspect="1" noChangeArrowheads="1"/>
          </p:cNvPicPr>
          <p:nvPr/>
        </p:nvPicPr>
        <p:blipFill>
          <a:blip r:embed="rId2" cstate="print"/>
          <a:srcRect l="1033" t="11765" r="79523" b="57478"/>
          <a:stretch>
            <a:fillRect/>
          </a:stretch>
        </p:blipFill>
        <p:spPr bwMode="auto">
          <a:xfrm>
            <a:off x="6643702" y="4214818"/>
            <a:ext cx="2000264" cy="1857388"/>
          </a:xfrm>
          <a:prstGeom prst="rect">
            <a:avLst/>
          </a:prstGeom>
          <a:ln>
            <a:noFill/>
          </a:ln>
          <a:effectLst>
            <a:outerShdw blurRad="292100" dist="139700" dir="2700000" algn="tl" rotWithShape="0">
              <a:srgbClr val="333333">
                <a:alpha val="65000"/>
              </a:srgbClr>
            </a:outerShdw>
          </a:effectLst>
        </p:spPr>
      </p:pic>
      <p:sp>
        <p:nvSpPr>
          <p:cNvPr id="7" name="Textfeld 6"/>
          <p:cNvSpPr txBox="1"/>
          <p:nvPr/>
        </p:nvSpPr>
        <p:spPr>
          <a:xfrm>
            <a:off x="428596" y="5500702"/>
            <a:ext cx="4071966" cy="461665"/>
          </a:xfrm>
          <a:prstGeom prst="rect">
            <a:avLst/>
          </a:prstGeom>
          <a:noFill/>
        </p:spPr>
        <p:txBody>
          <a:bodyPr wrap="square" rtlCol="0">
            <a:spAutoFit/>
          </a:bodyPr>
          <a:lstStyle/>
          <a:p>
            <a:r>
              <a:rPr lang="de-DE" sz="2400" kern="600" spc="-150" dirty="0" smtClean="0">
                <a:solidFill>
                  <a:schemeClr val="bg1"/>
                </a:solidFill>
              </a:rPr>
              <a:t>http://www.dependencywalker.com</a:t>
            </a:r>
            <a:endParaRPr lang="en-US" sz="2400" kern="600" spc="-150" dirty="0" smtClean="0">
              <a:solidFill>
                <a:schemeClr val="bg1"/>
              </a:solidFill>
            </a:endParaRPr>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Tools</a:t>
            </a:r>
            <a:endParaRPr lang="en-US" dirty="0"/>
          </a:p>
        </p:txBody>
      </p:sp>
      <p:sp>
        <p:nvSpPr>
          <p:cNvPr id="3" name="Inhaltsplatzhalter 2"/>
          <p:cNvSpPr>
            <a:spLocks noGrp="1"/>
          </p:cNvSpPr>
          <p:nvPr>
            <p:ph idx="1"/>
          </p:nvPr>
        </p:nvSpPr>
        <p:spPr/>
        <p:txBody>
          <a:bodyPr/>
          <a:lstStyle/>
          <a:p>
            <a:pPr lvl="1"/>
            <a:endParaRPr lang="de-DE" dirty="0" smtClean="0"/>
          </a:p>
          <a:p>
            <a:pPr lvl="1"/>
            <a:r>
              <a:rPr lang="de-DE" dirty="0" err="1" smtClean="0"/>
              <a:t>Process</a:t>
            </a:r>
            <a:r>
              <a:rPr lang="de-DE" dirty="0" smtClean="0"/>
              <a:t> Monitor </a:t>
            </a:r>
            <a:r>
              <a:rPr lang="de-DE" sz="2000" baseline="30000" dirty="0" smtClean="0"/>
              <a:t>*</a:t>
            </a:r>
            <a:endParaRPr lang="de-DE" baseline="30000" dirty="0" smtClean="0"/>
          </a:p>
          <a:p>
            <a:pPr lvl="1"/>
            <a:r>
              <a:rPr lang="de-DE" dirty="0" err="1" smtClean="0"/>
              <a:t>Filemon</a:t>
            </a:r>
            <a:endParaRPr lang="de-DE" dirty="0" smtClean="0"/>
          </a:p>
          <a:p>
            <a:pPr lvl="1"/>
            <a:r>
              <a:rPr lang="de-DE" dirty="0" err="1" smtClean="0"/>
              <a:t>Regmon</a:t>
            </a:r>
            <a:endParaRPr lang="en-US" dirty="0"/>
          </a:p>
        </p:txBody>
      </p:sp>
      <p:sp>
        <p:nvSpPr>
          <p:cNvPr id="4" name="Foliennummernplatzhalter 3"/>
          <p:cNvSpPr>
            <a:spLocks noGrp="1"/>
          </p:cNvSpPr>
          <p:nvPr>
            <p:ph type="sldNum" sz="quarter" idx="12"/>
          </p:nvPr>
        </p:nvSpPr>
        <p:spPr/>
        <p:txBody>
          <a:bodyPr/>
          <a:lstStyle/>
          <a:p>
            <a:fld id="{0B02830C-3C55-47D6-9EA0-D4C3B0D265AD}" type="slidenum">
              <a:rPr lang="en-US" smtClean="0"/>
              <a:pPr/>
              <a:t>25</a:t>
            </a:fld>
            <a:endParaRPr lang="en-US"/>
          </a:p>
        </p:txBody>
      </p:sp>
      <p:grpSp>
        <p:nvGrpSpPr>
          <p:cNvPr id="5" name="Gruppieren 12"/>
          <p:cNvGrpSpPr/>
          <p:nvPr/>
        </p:nvGrpSpPr>
        <p:grpSpPr>
          <a:xfrm>
            <a:off x="571472" y="1571612"/>
            <a:ext cx="4572032" cy="594658"/>
            <a:chOff x="3857620" y="1357298"/>
            <a:chExt cx="4572032" cy="594658"/>
          </a:xfrm>
        </p:grpSpPr>
        <p:pic>
          <p:nvPicPr>
            <p:cNvPr id="7" name="Picture 2" descr="C:\Users\wolfgang.unger\Desktop\ALT3\Vista\vista 5728 icons png\audiosrv.dll_I00cb_0409.png"/>
            <p:cNvPicPr>
              <a:picLocks noChangeAspect="1" noChangeArrowheads="1"/>
            </p:cNvPicPr>
            <p:nvPr/>
          </p:nvPicPr>
          <p:blipFill>
            <a:blip r:embed="rId2" cstate="print"/>
            <a:srcRect/>
            <a:stretch>
              <a:fillRect/>
            </a:stretch>
          </p:blipFill>
          <p:spPr bwMode="auto">
            <a:xfrm>
              <a:off x="3857620" y="1357298"/>
              <a:ext cx="581012" cy="581012"/>
            </a:xfrm>
            <a:prstGeom prst="rect">
              <a:avLst/>
            </a:prstGeom>
            <a:noFill/>
          </p:spPr>
        </p:pic>
        <p:sp>
          <p:nvSpPr>
            <p:cNvPr id="8" name="Textfeld 7"/>
            <p:cNvSpPr txBox="1"/>
            <p:nvPr/>
          </p:nvSpPr>
          <p:spPr>
            <a:xfrm>
              <a:off x="4396466" y="1428736"/>
              <a:ext cx="1604294" cy="523220"/>
            </a:xfrm>
            <a:prstGeom prst="rect">
              <a:avLst/>
            </a:prstGeom>
            <a:noFill/>
          </p:spPr>
          <p:txBody>
            <a:bodyPr wrap="square" rtlCol="0">
              <a:spAutoFit/>
            </a:bodyPr>
            <a:lstStyle/>
            <a:p>
              <a:r>
                <a:rPr lang="de-DE" sz="2800" kern="600" dirty="0" smtClean="0">
                  <a:solidFill>
                    <a:schemeClr val="bg1"/>
                  </a:solidFill>
                </a:rPr>
                <a:t>Windo</a:t>
              </a:r>
              <a:r>
                <a:rPr lang="de-DE" sz="2800" kern="600" spc="-150" dirty="0" smtClean="0">
                  <a:solidFill>
                    <a:schemeClr val="bg1"/>
                  </a:solidFill>
                </a:rPr>
                <a:t>ws</a:t>
              </a:r>
              <a:endParaRPr lang="en-US" sz="2800" kern="600" spc="-150" dirty="0">
                <a:solidFill>
                  <a:schemeClr val="bg1"/>
                </a:solidFill>
              </a:endParaRPr>
            </a:p>
          </p:txBody>
        </p:sp>
        <p:sp>
          <p:nvSpPr>
            <p:cNvPr id="12" name="Textfeld 11"/>
            <p:cNvSpPr txBox="1"/>
            <p:nvPr/>
          </p:nvSpPr>
          <p:spPr>
            <a:xfrm>
              <a:off x="5786446" y="1428736"/>
              <a:ext cx="2643206" cy="523220"/>
            </a:xfrm>
            <a:prstGeom prst="rect">
              <a:avLst/>
            </a:prstGeom>
            <a:noFill/>
          </p:spPr>
          <p:txBody>
            <a:bodyPr wrap="square" rtlCol="0">
              <a:spAutoFit/>
              <a:scene3d>
                <a:camera prst="orthographicFront"/>
                <a:lightRig rig="threePt" dir="t"/>
              </a:scene3d>
              <a:sp3d contourW="12700" prstMaterial="matte">
                <a:contourClr>
                  <a:schemeClr val="tx1">
                    <a:lumMod val="65000"/>
                    <a:lumOff val="35000"/>
                  </a:schemeClr>
                </a:contourClr>
              </a:sp3d>
            </a:bodyPr>
            <a:lstStyle/>
            <a:p>
              <a:r>
                <a:rPr lang="de-DE" sz="2800" kern="600" spc="-150" dirty="0" smtClean="0">
                  <a:solidFill>
                    <a:schemeClr val="bg1"/>
                  </a:solidFill>
                </a:rPr>
                <a:t>Sysinternals</a:t>
              </a:r>
              <a:endParaRPr lang="en-US" sz="2800" kern="600" spc="-150" dirty="0">
                <a:solidFill>
                  <a:schemeClr val="bg1"/>
                </a:solidFill>
              </a:endParaRPr>
            </a:p>
          </p:txBody>
        </p:sp>
      </p:grpSp>
      <p:pic>
        <p:nvPicPr>
          <p:cNvPr id="2052" name="Picture 4"/>
          <p:cNvPicPr>
            <a:picLocks noChangeAspect="1" noChangeArrowheads="1"/>
          </p:cNvPicPr>
          <p:nvPr/>
        </p:nvPicPr>
        <p:blipFill>
          <a:blip r:embed="rId3" cstate="print"/>
          <a:srcRect/>
          <a:stretch>
            <a:fillRect/>
          </a:stretch>
        </p:blipFill>
        <p:spPr bwMode="auto">
          <a:xfrm>
            <a:off x="3786182" y="2500306"/>
            <a:ext cx="4711714" cy="3429024"/>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595464" lon="2203696" rev="0"/>
            </a:camera>
            <a:lightRig rig="harsh" dir="t">
              <a:rot lat="0" lon="0" rev="3000000"/>
            </a:lightRig>
          </a:scene3d>
          <a:sp3d extrusionH="63500">
            <a:bevelB w="82550" h="44450" prst="angle"/>
            <a:contourClr>
              <a:srgbClr val="FFFFFF"/>
            </a:contourClr>
          </a:sp3d>
        </p:spPr>
      </p:pic>
      <p:sp>
        <p:nvSpPr>
          <p:cNvPr id="15" name="Textfeld 14"/>
          <p:cNvSpPr txBox="1"/>
          <p:nvPr/>
        </p:nvSpPr>
        <p:spPr>
          <a:xfrm>
            <a:off x="0" y="6000768"/>
            <a:ext cx="5643570" cy="307777"/>
          </a:xfrm>
          <a:prstGeom prst="rect">
            <a:avLst/>
          </a:prstGeom>
          <a:noFill/>
        </p:spPr>
        <p:txBody>
          <a:bodyPr wrap="square" rtlCol="0">
            <a:spAutoFit/>
          </a:bodyPr>
          <a:lstStyle/>
          <a:p>
            <a:r>
              <a:rPr lang="de-DE" sz="1400" dirty="0" smtClean="0">
                <a:solidFill>
                  <a:schemeClr val="bg1"/>
                </a:solidFill>
              </a:rPr>
              <a:t>*) </a:t>
            </a:r>
            <a:r>
              <a:rPr lang="de-DE" sz="1400" dirty="0" err="1" smtClean="0">
                <a:solidFill>
                  <a:schemeClr val="bg1"/>
                </a:solidFill>
              </a:rPr>
              <a:t>Process</a:t>
            </a:r>
            <a:r>
              <a:rPr lang="de-DE" sz="1400" dirty="0" smtClean="0">
                <a:solidFill>
                  <a:schemeClr val="bg1"/>
                </a:solidFill>
              </a:rPr>
              <a:t> Monitor </a:t>
            </a:r>
            <a:r>
              <a:rPr lang="de-DE" sz="1400" dirty="0" err="1" smtClean="0">
                <a:solidFill>
                  <a:schemeClr val="bg1"/>
                </a:solidFill>
              </a:rPr>
              <a:t>won‘t</a:t>
            </a:r>
            <a:r>
              <a:rPr lang="de-DE" sz="1400" dirty="0" smtClean="0">
                <a:solidFill>
                  <a:schemeClr val="bg1"/>
                </a:solidFill>
              </a:rPr>
              <a:t> </a:t>
            </a:r>
            <a:r>
              <a:rPr lang="de-DE" sz="1400" dirty="0" err="1" smtClean="0">
                <a:solidFill>
                  <a:schemeClr val="bg1"/>
                </a:solidFill>
              </a:rPr>
              <a:t>run</a:t>
            </a:r>
            <a:r>
              <a:rPr lang="de-DE" sz="1400" dirty="0" smtClean="0">
                <a:solidFill>
                  <a:schemeClr val="bg1"/>
                </a:solidFill>
              </a:rPr>
              <a:t> on </a:t>
            </a:r>
            <a:r>
              <a:rPr lang="de-DE" sz="1400" dirty="0" err="1" smtClean="0">
                <a:solidFill>
                  <a:schemeClr val="bg1"/>
                </a:solidFill>
              </a:rPr>
              <a:t>XPe</a:t>
            </a:r>
            <a:r>
              <a:rPr lang="de-DE" sz="1400" dirty="0" smtClean="0">
                <a:solidFill>
                  <a:schemeClr val="bg1"/>
                </a:solidFill>
              </a:rPr>
              <a:t> – </a:t>
            </a:r>
            <a:r>
              <a:rPr lang="de-DE" sz="1400" dirty="0" err="1" smtClean="0">
                <a:solidFill>
                  <a:schemeClr val="bg1"/>
                </a:solidFill>
              </a:rPr>
              <a:t>use</a:t>
            </a:r>
            <a:r>
              <a:rPr lang="de-DE" sz="1400" dirty="0" smtClean="0">
                <a:solidFill>
                  <a:schemeClr val="bg1"/>
                </a:solidFill>
              </a:rPr>
              <a:t> </a:t>
            </a:r>
            <a:r>
              <a:rPr lang="de-DE" sz="1400" dirty="0" err="1" smtClean="0">
                <a:solidFill>
                  <a:schemeClr val="bg1"/>
                </a:solidFill>
              </a:rPr>
              <a:t>Filemon</a:t>
            </a:r>
            <a:r>
              <a:rPr lang="de-DE" sz="1400" dirty="0" smtClean="0">
                <a:solidFill>
                  <a:schemeClr val="bg1"/>
                </a:solidFill>
              </a:rPr>
              <a:t> </a:t>
            </a:r>
            <a:r>
              <a:rPr lang="de-DE" sz="1400" dirty="0" err="1" smtClean="0">
                <a:solidFill>
                  <a:schemeClr val="bg1"/>
                </a:solidFill>
              </a:rPr>
              <a:t>and</a:t>
            </a:r>
            <a:r>
              <a:rPr lang="de-DE" sz="1400" dirty="0" smtClean="0">
                <a:solidFill>
                  <a:schemeClr val="bg1"/>
                </a:solidFill>
              </a:rPr>
              <a:t> </a:t>
            </a:r>
            <a:r>
              <a:rPr lang="de-DE" sz="1400" dirty="0" err="1" smtClean="0">
                <a:solidFill>
                  <a:schemeClr val="bg1"/>
                </a:solidFill>
              </a:rPr>
              <a:t>Regmon</a:t>
            </a:r>
            <a:r>
              <a:rPr lang="de-DE" sz="1400" dirty="0" smtClean="0">
                <a:solidFill>
                  <a:schemeClr val="bg1"/>
                </a:solidFill>
              </a:rPr>
              <a:t> </a:t>
            </a:r>
            <a:r>
              <a:rPr lang="de-DE" sz="1400" dirty="0" err="1" smtClean="0">
                <a:solidFill>
                  <a:schemeClr val="bg1"/>
                </a:solidFill>
              </a:rPr>
              <a:t>instead</a:t>
            </a:r>
            <a:endParaRPr lang="en-US" sz="1400" dirty="0">
              <a:solidFill>
                <a:schemeClr val="bg1"/>
              </a:solidFill>
            </a:endParaRPr>
          </a:p>
        </p:txBody>
      </p:sp>
      <p:sp>
        <p:nvSpPr>
          <p:cNvPr id="16" name="Textfeld 15"/>
          <p:cNvSpPr txBox="1"/>
          <p:nvPr/>
        </p:nvSpPr>
        <p:spPr>
          <a:xfrm>
            <a:off x="428596" y="4500570"/>
            <a:ext cx="3929090" cy="461665"/>
          </a:xfrm>
          <a:prstGeom prst="rect">
            <a:avLst/>
          </a:prstGeom>
          <a:noFill/>
        </p:spPr>
        <p:txBody>
          <a:bodyPr wrap="square" rtlCol="0">
            <a:spAutoFit/>
          </a:bodyPr>
          <a:lstStyle/>
          <a:p>
            <a:r>
              <a:rPr lang="de-DE" sz="2400" kern="600" spc="-150" dirty="0" smtClean="0">
                <a:solidFill>
                  <a:schemeClr val="bg1"/>
                </a:solidFill>
              </a:rPr>
              <a:t>http://www.sysinternals.com</a:t>
            </a:r>
            <a:endParaRPr lang="en-US" sz="2400" kern="600" spc="-150" dirty="0" smtClean="0">
              <a:solidFill>
                <a:schemeClr val="bg1"/>
              </a:solidFill>
            </a:endParaRPr>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Gathering</a:t>
            </a:r>
            <a:r>
              <a:rPr lang="de-DE" dirty="0" smtClean="0"/>
              <a:t> Hardware Information</a:t>
            </a:r>
            <a:endParaRPr lang="en-US" dirty="0"/>
          </a:p>
        </p:txBody>
      </p:sp>
      <p:sp>
        <p:nvSpPr>
          <p:cNvPr id="3" name="Inhaltsplatzhalter 2"/>
          <p:cNvSpPr>
            <a:spLocks noGrp="1"/>
          </p:cNvSpPr>
          <p:nvPr>
            <p:ph idx="1"/>
          </p:nvPr>
        </p:nvSpPr>
        <p:spPr/>
        <p:txBody>
          <a:bodyPr/>
          <a:lstStyle/>
          <a:p>
            <a:r>
              <a:rPr lang="de-DE" dirty="0" smtClean="0"/>
              <a:t>Boot Windows Embedded Standard Setup DVD</a:t>
            </a:r>
          </a:p>
          <a:p>
            <a:r>
              <a:rPr lang="de-DE" dirty="0" smtClean="0"/>
              <a:t>Connect an USB </a:t>
            </a:r>
            <a:r>
              <a:rPr lang="de-DE" dirty="0" err="1" smtClean="0"/>
              <a:t>drive</a:t>
            </a:r>
            <a:r>
              <a:rPr lang="de-DE" dirty="0" smtClean="0"/>
              <a:t> </a:t>
            </a:r>
            <a:r>
              <a:rPr lang="de-DE" dirty="0" err="1" smtClean="0"/>
              <a:t>to</a:t>
            </a:r>
            <a:r>
              <a:rPr lang="de-DE" dirty="0" smtClean="0"/>
              <a:t> </a:t>
            </a:r>
            <a:r>
              <a:rPr lang="de-DE" dirty="0" err="1" smtClean="0"/>
              <a:t>the</a:t>
            </a:r>
            <a:r>
              <a:rPr lang="de-DE" dirty="0" smtClean="0"/>
              <a:t> </a:t>
            </a:r>
            <a:r>
              <a:rPr lang="de-DE" dirty="0" err="1" smtClean="0"/>
              <a:t>system</a:t>
            </a:r>
            <a:r>
              <a:rPr lang="de-DE" dirty="0" smtClean="0"/>
              <a:t> </a:t>
            </a:r>
            <a:r>
              <a:rPr lang="de-DE" dirty="0" err="1" smtClean="0"/>
              <a:t>or</a:t>
            </a:r>
            <a:r>
              <a:rPr lang="de-DE" dirty="0" smtClean="0"/>
              <a:t> </a:t>
            </a:r>
            <a:r>
              <a:rPr lang="de-DE" dirty="0" err="1" smtClean="0"/>
              <a:t>map</a:t>
            </a:r>
            <a:r>
              <a:rPr lang="de-DE" dirty="0" smtClean="0"/>
              <a:t> a </a:t>
            </a:r>
            <a:r>
              <a:rPr lang="de-DE" dirty="0" err="1" smtClean="0"/>
              <a:t>network</a:t>
            </a:r>
            <a:r>
              <a:rPr lang="de-DE" dirty="0" smtClean="0"/>
              <a:t> </a:t>
            </a:r>
            <a:r>
              <a:rPr lang="de-DE" dirty="0" err="1" smtClean="0"/>
              <a:t>drive</a:t>
            </a:r>
            <a:endParaRPr lang="de-DE" dirty="0" smtClean="0"/>
          </a:p>
          <a:p>
            <a:r>
              <a:rPr lang="de-DE" dirty="0" smtClean="0"/>
              <a:t>Change </a:t>
            </a:r>
            <a:r>
              <a:rPr lang="de-DE" dirty="0" err="1" smtClean="0"/>
              <a:t>to</a:t>
            </a:r>
            <a:r>
              <a:rPr lang="de-DE" dirty="0" smtClean="0"/>
              <a:t> </a:t>
            </a:r>
            <a:r>
              <a:rPr lang="de-DE" dirty="0" err="1" smtClean="0"/>
              <a:t>the</a:t>
            </a:r>
            <a:r>
              <a:rPr lang="de-DE" dirty="0" smtClean="0"/>
              <a:t> </a:t>
            </a:r>
            <a:r>
              <a:rPr lang="de-DE" dirty="0" err="1" smtClean="0"/>
              <a:t>writable</a:t>
            </a:r>
            <a:r>
              <a:rPr lang="de-DE" dirty="0" smtClean="0"/>
              <a:t> </a:t>
            </a:r>
            <a:r>
              <a:rPr lang="de-DE" dirty="0" err="1" smtClean="0"/>
              <a:t>drive</a:t>
            </a:r>
            <a:endParaRPr lang="de-DE" dirty="0" smtClean="0"/>
          </a:p>
          <a:p>
            <a:r>
              <a:rPr lang="de-DE" dirty="0" smtClean="0"/>
              <a:t>Run TAP </a:t>
            </a:r>
          </a:p>
          <a:p>
            <a:pPr lvl="1"/>
            <a:r>
              <a:rPr lang="de-DE" dirty="0" err="1" smtClean="0"/>
              <a:t>Creates</a:t>
            </a:r>
            <a:r>
              <a:rPr lang="de-DE" dirty="0" smtClean="0"/>
              <a:t> devices.pmq</a:t>
            </a:r>
          </a:p>
          <a:p>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26</a:t>
            </a:fld>
            <a:endParaRPr lang="en-US" sz="1200" kern="1200">
              <a:solidFill>
                <a:prstClr val="white"/>
              </a:solidFill>
              <a:latin typeface="Calibri"/>
              <a:ea typeface="+mn-ea"/>
              <a:cs typeface="+mn-cs"/>
            </a:endParaRPr>
          </a:p>
        </p:txBody>
      </p:sp>
      <p:pic>
        <p:nvPicPr>
          <p:cNvPr id="5" name="Picture 3"/>
          <p:cNvPicPr>
            <a:picLocks noChangeAspect="1" noChangeArrowheads="1"/>
          </p:cNvPicPr>
          <p:nvPr/>
        </p:nvPicPr>
        <p:blipFill>
          <a:blip r:embed="rId2" cstate="print"/>
          <a:srcRect/>
          <a:stretch>
            <a:fillRect/>
          </a:stretch>
        </p:blipFill>
        <p:spPr bwMode="auto">
          <a:xfrm>
            <a:off x="5929322" y="3786190"/>
            <a:ext cx="3095619" cy="2321714"/>
          </a:xfrm>
          <a:prstGeom prst="rect">
            <a:avLst/>
          </a:prstGeom>
          <a:noFill/>
          <a:ln w="9525">
            <a:solidFill>
              <a:schemeClr val="tx1"/>
            </a:solidFill>
            <a:miter lim="800000"/>
            <a:headEnd/>
            <a:tailEnd/>
          </a:ln>
          <a:effectLst/>
        </p:spPr>
      </p:pic>
      <p:pic>
        <p:nvPicPr>
          <p:cNvPr id="16386" name="Picture 2"/>
          <p:cNvPicPr>
            <a:picLocks noChangeAspect="1" noChangeArrowheads="1"/>
          </p:cNvPicPr>
          <p:nvPr/>
        </p:nvPicPr>
        <p:blipFill>
          <a:blip r:embed="rId3" cstate="print"/>
          <a:srcRect/>
          <a:stretch>
            <a:fillRect/>
          </a:stretch>
        </p:blipFill>
        <p:spPr bwMode="auto">
          <a:xfrm>
            <a:off x="5905509" y="3786190"/>
            <a:ext cx="3119433" cy="2339575"/>
          </a:xfrm>
          <a:prstGeom prst="rect">
            <a:avLst/>
          </a:prstGeom>
          <a:noFill/>
          <a:ln w="9525">
            <a:solidFill>
              <a:schemeClr val="tx1">
                <a:lumMod val="85000"/>
                <a:lumOff val="15000"/>
              </a:schemeClr>
            </a:solidFill>
            <a:miter lim="800000"/>
            <a:headEnd/>
            <a:tailEnd/>
          </a:ln>
          <a:effectLst/>
        </p:spPr>
      </p:pic>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err="1" smtClean="0"/>
              <a:t>Importing</a:t>
            </a:r>
            <a:r>
              <a:rPr lang="de-DE" dirty="0" smtClean="0"/>
              <a:t> </a:t>
            </a:r>
            <a:r>
              <a:rPr lang="de-DE" dirty="0" err="1" smtClean="0"/>
              <a:t>the</a:t>
            </a:r>
            <a:r>
              <a:rPr lang="de-DE" dirty="0" smtClean="0"/>
              <a:t> Hardwareinformation</a:t>
            </a:r>
            <a:endParaRPr lang="en-US" dirty="0"/>
          </a:p>
        </p:txBody>
      </p:sp>
      <p:sp>
        <p:nvSpPr>
          <p:cNvPr id="3" name="Inhaltsplatzhalter 2"/>
          <p:cNvSpPr>
            <a:spLocks noGrp="1"/>
          </p:cNvSpPr>
          <p:nvPr>
            <p:ph idx="1"/>
          </p:nvPr>
        </p:nvSpPr>
        <p:spPr>
          <a:xfrm>
            <a:off x="457200" y="1600200"/>
            <a:ext cx="6472254" cy="4525963"/>
          </a:xfrm>
        </p:spPr>
        <p:txBody>
          <a:bodyPr/>
          <a:lstStyle/>
          <a:p>
            <a:r>
              <a:rPr lang="de-DE" dirty="0" smtClean="0"/>
              <a:t>Click File – Import</a:t>
            </a:r>
          </a:p>
          <a:p>
            <a:r>
              <a:rPr lang="de-DE" dirty="0" smtClean="0"/>
              <a:t>Select devices.pmq</a:t>
            </a:r>
          </a:p>
          <a:p>
            <a:r>
              <a:rPr lang="de-DE" dirty="0" smtClean="0"/>
              <a:t>Click Start</a:t>
            </a:r>
          </a:p>
          <a:p>
            <a:endParaRPr lang="de-DE" dirty="0" smtClean="0"/>
          </a:p>
          <a:p>
            <a:endParaRPr lang="de-DE" dirty="0" smtClean="0"/>
          </a:p>
          <a:p>
            <a:pPr>
              <a:buNone/>
            </a:pPr>
            <a:r>
              <a:rPr lang="de-DE" dirty="0" smtClean="0"/>
              <a:t>	Target Designer will</a:t>
            </a:r>
            <a:br>
              <a:rPr lang="de-DE" dirty="0" smtClean="0"/>
            </a:br>
            <a:r>
              <a:rPr lang="de-DE" dirty="0" err="1" smtClean="0"/>
              <a:t>search</a:t>
            </a:r>
            <a:r>
              <a:rPr lang="de-DE" dirty="0" smtClean="0"/>
              <a:t> for </a:t>
            </a:r>
            <a:r>
              <a:rPr lang="de-DE" dirty="0" err="1" smtClean="0"/>
              <a:t>the</a:t>
            </a:r>
            <a:r>
              <a:rPr lang="de-DE" dirty="0" smtClean="0"/>
              <a:t> </a:t>
            </a:r>
            <a:r>
              <a:rPr lang="de-DE" dirty="0" err="1" smtClean="0"/>
              <a:t>devices</a:t>
            </a:r>
            <a:r>
              <a:rPr lang="de-DE" dirty="0" smtClean="0"/>
              <a:t> in </a:t>
            </a:r>
            <a:r>
              <a:rPr lang="de-DE" dirty="0" err="1" smtClean="0"/>
              <a:t>the</a:t>
            </a:r>
            <a:r>
              <a:rPr lang="de-DE" dirty="0" smtClean="0"/>
              <a:t> Database</a:t>
            </a:r>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27</a:t>
            </a:fld>
            <a:endParaRPr lang="en-US" sz="1200" kern="1200">
              <a:solidFill>
                <a:prstClr val="white"/>
              </a:solidFill>
              <a:latin typeface="Calibri"/>
              <a:ea typeface="+mn-ea"/>
              <a:cs typeface="+mn-cs"/>
            </a:endParaRPr>
          </a:p>
        </p:txBody>
      </p:sp>
      <p:pic>
        <p:nvPicPr>
          <p:cNvPr id="105474" name="Picture 2"/>
          <p:cNvPicPr>
            <a:picLocks noChangeAspect="1" noChangeArrowheads="1"/>
          </p:cNvPicPr>
          <p:nvPr/>
        </p:nvPicPr>
        <p:blipFill>
          <a:blip r:embed="rId2" cstate="print"/>
          <a:srcRect r="57573" b="49017"/>
          <a:stretch>
            <a:fillRect/>
          </a:stretch>
        </p:blipFill>
        <p:spPr bwMode="auto">
          <a:xfrm>
            <a:off x="4286248" y="1857364"/>
            <a:ext cx="4229130" cy="2728471"/>
          </a:xfrm>
          <a:prstGeom prst="rect">
            <a:avLst/>
          </a:prstGeom>
          <a:noFill/>
          <a:ln w="44450">
            <a:solidFill>
              <a:schemeClr val="tx2"/>
            </a:solidFill>
            <a:miter lim="800000"/>
            <a:headEnd/>
            <a:tailEnd/>
          </a:ln>
          <a:effectLst>
            <a:outerShdw blurRad="127000" dist="38100" dir="2700000" algn="ctr">
              <a:srgbClr val="000000">
                <a:alpha val="45000"/>
              </a:srgbClr>
            </a:outerShdw>
          </a:effectLst>
          <a:scene3d>
            <a:camera prst="perspectiveFront" fov="2700000">
              <a:rot lat="21088304" lon="1291151" rev="21214403"/>
            </a:camera>
            <a:lightRig rig="soft" dir="t">
              <a:rot lat="0" lon="0" rev="0"/>
            </a:lightRig>
          </a:scene3d>
          <a:sp3d prstMaterial="matte"/>
        </p:spPr>
      </p:pic>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err="1" smtClean="0"/>
              <a:t>Adding</a:t>
            </a:r>
            <a:r>
              <a:rPr lang="de-DE" dirty="0" smtClean="0"/>
              <a:t> </a:t>
            </a:r>
            <a:r>
              <a:rPr lang="de-DE" dirty="0" err="1" smtClean="0"/>
              <a:t>components</a:t>
            </a:r>
            <a:endParaRPr lang="en-US" dirty="0"/>
          </a:p>
        </p:txBody>
      </p:sp>
      <p:sp>
        <p:nvSpPr>
          <p:cNvPr id="3" name="Inhaltsplatzhalter 2"/>
          <p:cNvSpPr>
            <a:spLocks noGrp="1"/>
          </p:cNvSpPr>
          <p:nvPr>
            <p:ph idx="1"/>
          </p:nvPr>
        </p:nvSpPr>
        <p:spPr/>
        <p:txBody>
          <a:bodyPr/>
          <a:lstStyle/>
          <a:p>
            <a:r>
              <a:rPr lang="de-DE" dirty="0" smtClean="0"/>
              <a:t>Add Components </a:t>
            </a:r>
          </a:p>
          <a:p>
            <a:pPr lvl="1"/>
            <a:r>
              <a:rPr lang="de-DE" dirty="0" smtClean="0"/>
              <a:t>Enterprise Features</a:t>
            </a:r>
          </a:p>
          <a:p>
            <a:pPr lvl="1"/>
            <a:r>
              <a:rPr lang="de-DE" dirty="0" err="1" smtClean="0"/>
              <a:t>Minlogon</a:t>
            </a:r>
            <a:r>
              <a:rPr lang="de-DE" dirty="0" smtClean="0"/>
              <a:t> Sample </a:t>
            </a:r>
            <a:r>
              <a:rPr lang="de-DE" dirty="0" err="1" smtClean="0"/>
              <a:t>Macro</a:t>
            </a:r>
            <a:endParaRPr lang="de-DE" dirty="0" smtClean="0"/>
          </a:p>
          <a:p>
            <a:pPr lvl="1"/>
            <a:endParaRPr lang="de-DE" dirty="0" smtClean="0"/>
          </a:p>
          <a:p>
            <a:endParaRPr lang="de-DE" dirty="0" smtClean="0"/>
          </a:p>
          <a:p>
            <a:endParaRPr lang="de-DE" dirty="0" smtClean="0"/>
          </a:p>
          <a:p>
            <a:endParaRPr lang="de-DE" dirty="0" smtClean="0"/>
          </a:p>
          <a:p>
            <a:r>
              <a:rPr lang="de-DE" dirty="0" err="1" smtClean="0"/>
              <a:t>Running</a:t>
            </a:r>
            <a:r>
              <a:rPr lang="de-DE" dirty="0" smtClean="0"/>
              <a:t> </a:t>
            </a:r>
            <a:r>
              <a:rPr lang="de-DE" dirty="0" err="1" smtClean="0"/>
              <a:t>Dependency</a:t>
            </a:r>
            <a:r>
              <a:rPr lang="de-DE" dirty="0" smtClean="0"/>
              <a:t> Check</a:t>
            </a:r>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28</a:t>
            </a:fld>
            <a:endParaRPr lang="en-US" sz="1200" kern="1200">
              <a:solidFill>
                <a:prstClr val="white"/>
              </a:solidFill>
              <a:latin typeface="Calibri"/>
              <a:ea typeface="+mn-ea"/>
              <a:cs typeface="+mn-cs"/>
            </a:endParaRPr>
          </a:p>
        </p:txBody>
      </p:sp>
      <p:pic>
        <p:nvPicPr>
          <p:cNvPr id="106498" name="Picture 2"/>
          <p:cNvPicPr>
            <a:picLocks noChangeAspect="1" noChangeArrowheads="1"/>
          </p:cNvPicPr>
          <p:nvPr/>
        </p:nvPicPr>
        <p:blipFill>
          <a:blip r:embed="rId2" cstate="print"/>
          <a:srcRect r="42833"/>
          <a:stretch>
            <a:fillRect/>
          </a:stretch>
        </p:blipFill>
        <p:spPr bwMode="auto">
          <a:xfrm>
            <a:off x="4643438" y="1357298"/>
            <a:ext cx="4071966" cy="3824291"/>
          </a:xfrm>
          <a:prstGeom prst="rect">
            <a:avLst/>
          </a:prstGeom>
          <a:noFill/>
          <a:ln w="44450">
            <a:solidFill>
              <a:schemeClr val="tx2"/>
            </a:solidFill>
            <a:miter lim="800000"/>
            <a:headEnd/>
            <a:tailEnd/>
          </a:ln>
          <a:effectLst>
            <a:outerShdw blurRad="127000" dist="38100" dir="2700000" algn="ctr">
              <a:srgbClr val="000000">
                <a:alpha val="45000"/>
              </a:srgbClr>
            </a:outerShdw>
          </a:effectLst>
          <a:scene3d>
            <a:camera prst="perspectiveFront" fov="2700000">
              <a:rot lat="21088304" lon="1291151" rev="21214403"/>
            </a:camera>
            <a:lightRig rig="soft" dir="t">
              <a:rot lat="0" lon="0" rev="0"/>
            </a:lightRig>
          </a:scene3d>
          <a:sp3d prstMaterial="matte"/>
        </p:spPr>
      </p:pic>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err="1" smtClean="0"/>
              <a:t>Adding</a:t>
            </a:r>
            <a:r>
              <a:rPr lang="de-DE" dirty="0" smtClean="0"/>
              <a:t> </a:t>
            </a:r>
            <a:r>
              <a:rPr lang="de-DE" dirty="0" err="1" smtClean="0"/>
              <a:t>components</a:t>
            </a:r>
            <a:endParaRPr lang="en-US" dirty="0"/>
          </a:p>
        </p:txBody>
      </p:sp>
      <p:sp>
        <p:nvSpPr>
          <p:cNvPr id="3" name="Inhaltsplatzhalter 2"/>
          <p:cNvSpPr>
            <a:spLocks noGrp="1"/>
          </p:cNvSpPr>
          <p:nvPr>
            <p:ph idx="1"/>
          </p:nvPr>
        </p:nvSpPr>
        <p:spPr/>
        <p:txBody>
          <a:bodyPr/>
          <a:lstStyle/>
          <a:p>
            <a:r>
              <a:rPr lang="de-DE" dirty="0" smtClean="0"/>
              <a:t>Tasks</a:t>
            </a:r>
          </a:p>
          <a:p>
            <a:pPr lvl="1"/>
            <a:r>
              <a:rPr lang="de-DE" dirty="0" err="1" smtClean="0"/>
              <a:t>Conflict</a:t>
            </a:r>
            <a:endParaRPr lang="de-DE" dirty="0" smtClean="0"/>
          </a:p>
          <a:p>
            <a:pPr lvl="1"/>
            <a:r>
              <a:rPr lang="de-DE" dirty="0" smtClean="0"/>
              <a:t>Multiple Choice</a:t>
            </a:r>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29</a:t>
            </a:fld>
            <a:endParaRPr lang="en-US" sz="1200" kern="1200">
              <a:solidFill>
                <a:prstClr val="white"/>
              </a:solidFill>
              <a:latin typeface="Calibri"/>
              <a:ea typeface="+mn-ea"/>
              <a:cs typeface="+mn-cs"/>
            </a:endParaRPr>
          </a:p>
        </p:txBody>
      </p:sp>
      <p:pic>
        <p:nvPicPr>
          <p:cNvPr id="107522" name="Picture 2"/>
          <p:cNvPicPr>
            <a:picLocks noChangeAspect="1" noChangeArrowheads="1"/>
          </p:cNvPicPr>
          <p:nvPr/>
        </p:nvPicPr>
        <p:blipFill>
          <a:blip r:embed="rId2" cstate="print"/>
          <a:srcRect/>
          <a:stretch>
            <a:fillRect/>
          </a:stretch>
        </p:blipFill>
        <p:spPr bwMode="auto">
          <a:xfrm>
            <a:off x="4071934" y="1357298"/>
            <a:ext cx="4733925" cy="3800475"/>
          </a:xfrm>
          <a:prstGeom prst="rect">
            <a:avLst/>
          </a:prstGeom>
          <a:noFill/>
          <a:ln w="44450">
            <a:solidFill>
              <a:schemeClr val="tx2"/>
            </a:solidFill>
            <a:miter lim="800000"/>
            <a:headEnd/>
            <a:tailEnd/>
          </a:ln>
          <a:effectLst>
            <a:outerShdw blurRad="127000" dist="38100" dir="2700000" algn="ctr">
              <a:srgbClr val="000000">
                <a:alpha val="45000"/>
              </a:srgbClr>
            </a:outerShdw>
          </a:effectLst>
          <a:scene3d>
            <a:camera prst="perspectiveFront" fov="2700000">
              <a:rot lat="21088304" lon="1291151" rev="21214403"/>
            </a:camera>
            <a:lightRig rig="soft" dir="t">
              <a:rot lat="0" lon="0" rev="0"/>
            </a:lightRig>
          </a:scene3d>
          <a:sp3d prstMaterial="matte"/>
        </p:spPr>
      </p:pic>
      <p:pic>
        <p:nvPicPr>
          <p:cNvPr id="107523" name="Picture 3"/>
          <p:cNvPicPr>
            <a:picLocks noChangeAspect="1" noChangeArrowheads="1"/>
          </p:cNvPicPr>
          <p:nvPr/>
        </p:nvPicPr>
        <p:blipFill>
          <a:blip r:embed="rId3" cstate="print"/>
          <a:srcRect l="301" t="79453" r="50000" b="11080"/>
          <a:stretch>
            <a:fillRect/>
          </a:stretch>
        </p:blipFill>
        <p:spPr bwMode="auto">
          <a:xfrm>
            <a:off x="214282" y="5429264"/>
            <a:ext cx="6286544" cy="642942"/>
          </a:xfrm>
          <a:prstGeom prst="roundRect">
            <a:avLst/>
          </a:prstGeom>
          <a:noFill/>
          <a:ln w="9525">
            <a:noFill/>
            <a:miter lim="800000"/>
            <a:headEnd/>
            <a:tailEnd/>
          </a:ln>
          <a:effectLst>
            <a:outerShdw blurRad="76200" dist="12700" dir="2700000" sy="-23000" kx="-800400" algn="bl" rotWithShape="0">
              <a:prstClr val="black">
                <a:alpha val="20000"/>
              </a:prstClr>
            </a:outerShdw>
            <a:softEdge rad="31750"/>
          </a:effectLst>
        </p:spPr>
      </p:pic>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err="1" smtClean="0"/>
              <a:t>Building</a:t>
            </a:r>
            <a:r>
              <a:rPr lang="de-DE" dirty="0" smtClean="0"/>
              <a:t> </a:t>
            </a:r>
            <a:r>
              <a:rPr lang="de-DE" dirty="0" err="1" smtClean="0"/>
              <a:t>the</a:t>
            </a:r>
            <a:r>
              <a:rPr lang="de-DE" dirty="0" smtClean="0"/>
              <a:t> </a:t>
            </a:r>
            <a:r>
              <a:rPr lang="de-DE" dirty="0" err="1" smtClean="0"/>
              <a:t>image</a:t>
            </a:r>
            <a:endParaRPr lang="en-US" dirty="0"/>
          </a:p>
        </p:txBody>
      </p:sp>
      <p:sp>
        <p:nvSpPr>
          <p:cNvPr id="3" name="Inhaltsplatzhalter 2"/>
          <p:cNvSpPr>
            <a:spLocks noGrp="1"/>
          </p:cNvSpPr>
          <p:nvPr>
            <p:ph idx="1"/>
          </p:nvPr>
        </p:nvSpPr>
        <p:spPr>
          <a:xfrm>
            <a:off x="457200" y="1600200"/>
            <a:ext cx="4400552" cy="4525963"/>
          </a:xfrm>
        </p:spPr>
        <p:txBody>
          <a:bodyPr/>
          <a:lstStyle/>
          <a:p>
            <a:r>
              <a:rPr lang="de-DE" dirty="0" err="1" smtClean="0"/>
              <a:t>Building</a:t>
            </a:r>
            <a:r>
              <a:rPr lang="de-DE" dirty="0" smtClean="0"/>
              <a:t> </a:t>
            </a:r>
            <a:r>
              <a:rPr lang="de-DE" dirty="0" err="1" smtClean="0"/>
              <a:t>the</a:t>
            </a:r>
            <a:r>
              <a:rPr lang="de-DE" dirty="0" smtClean="0"/>
              <a:t> </a:t>
            </a:r>
            <a:r>
              <a:rPr lang="de-DE" dirty="0" err="1" smtClean="0"/>
              <a:t>image</a:t>
            </a:r>
            <a:endParaRPr lang="en-US" dirty="0" smtClean="0"/>
          </a:p>
          <a:p>
            <a:endParaRPr lang="de-DE" dirty="0" smtClean="0"/>
          </a:p>
          <a:p>
            <a:pPr lvl="1"/>
            <a:r>
              <a:rPr lang="de-DE" dirty="0" err="1" smtClean="0"/>
              <a:t>Creates</a:t>
            </a:r>
            <a:r>
              <a:rPr lang="de-DE" dirty="0" smtClean="0"/>
              <a:t> </a:t>
            </a:r>
            <a:r>
              <a:rPr lang="de-DE" dirty="0" err="1" smtClean="0"/>
              <a:t>directory</a:t>
            </a:r>
            <a:r>
              <a:rPr lang="de-DE" dirty="0" smtClean="0"/>
              <a:t> </a:t>
            </a:r>
            <a:r>
              <a:rPr lang="de-DE" dirty="0" err="1" smtClean="0"/>
              <a:t>structure</a:t>
            </a:r>
            <a:r>
              <a:rPr lang="de-DE" dirty="0" smtClean="0"/>
              <a:t/>
            </a:r>
            <a:br>
              <a:rPr lang="de-DE" dirty="0" smtClean="0"/>
            </a:br>
            <a:r>
              <a:rPr lang="de-DE" dirty="0" smtClean="0"/>
              <a:t>in </a:t>
            </a:r>
            <a:r>
              <a:rPr lang="de-DE" dirty="0" err="1" smtClean="0"/>
              <a:t>the</a:t>
            </a:r>
            <a:r>
              <a:rPr lang="de-DE" dirty="0" smtClean="0"/>
              <a:t> </a:t>
            </a:r>
            <a:r>
              <a:rPr lang="de-DE" dirty="0" err="1" smtClean="0"/>
              <a:t>given</a:t>
            </a:r>
            <a:r>
              <a:rPr lang="de-DE" dirty="0" smtClean="0"/>
              <a:t> </a:t>
            </a:r>
            <a:r>
              <a:rPr lang="de-DE" dirty="0" err="1" smtClean="0"/>
              <a:t>output</a:t>
            </a:r>
            <a:r>
              <a:rPr lang="de-DE" dirty="0" smtClean="0"/>
              <a:t> </a:t>
            </a:r>
            <a:r>
              <a:rPr lang="de-DE" dirty="0" err="1" smtClean="0"/>
              <a:t>directory</a:t>
            </a:r>
            <a:endParaRPr lang="de-DE" dirty="0" smtClean="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30</a:t>
            </a:fld>
            <a:endParaRPr lang="en-US" sz="1200" kern="1200">
              <a:solidFill>
                <a:prstClr val="white"/>
              </a:solidFill>
              <a:latin typeface="Calibri"/>
              <a:ea typeface="+mn-ea"/>
              <a:cs typeface="+mn-cs"/>
            </a:endParaRPr>
          </a:p>
        </p:txBody>
      </p:sp>
      <p:pic>
        <p:nvPicPr>
          <p:cNvPr id="108546" name="Picture 2"/>
          <p:cNvPicPr>
            <a:picLocks noChangeAspect="1" noChangeArrowheads="1"/>
          </p:cNvPicPr>
          <p:nvPr/>
        </p:nvPicPr>
        <p:blipFill>
          <a:blip r:embed="rId2" cstate="print"/>
          <a:srcRect/>
          <a:stretch>
            <a:fillRect/>
          </a:stretch>
        </p:blipFill>
        <p:spPr bwMode="auto">
          <a:xfrm>
            <a:off x="4572000" y="2000240"/>
            <a:ext cx="4160575" cy="2781295"/>
          </a:xfrm>
          <a:prstGeom prst="rect">
            <a:avLst/>
          </a:prstGeom>
          <a:noFill/>
          <a:ln w="44450">
            <a:solidFill>
              <a:schemeClr val="tx2"/>
            </a:solidFill>
            <a:miter lim="800000"/>
            <a:headEnd/>
            <a:tailEnd/>
          </a:ln>
          <a:effectLst>
            <a:outerShdw blurRad="127000" dist="38100" dir="2700000" algn="ctr">
              <a:srgbClr val="000000">
                <a:alpha val="45000"/>
              </a:srgbClr>
            </a:outerShdw>
          </a:effectLst>
          <a:scene3d>
            <a:camera prst="perspectiveFront" fov="2700000">
              <a:rot lat="21088304" lon="1291151" rev="21214403"/>
            </a:camera>
            <a:lightRig rig="soft" dir="t">
              <a:rot lat="0" lon="0" rev="0"/>
            </a:lightRig>
          </a:scene3d>
          <a:sp3d prstMaterial="matte"/>
        </p:spPr>
      </p:pic>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err="1" smtClean="0"/>
              <a:t>Transfering</a:t>
            </a:r>
            <a:r>
              <a:rPr lang="de-DE" dirty="0" smtClean="0"/>
              <a:t> </a:t>
            </a:r>
            <a:r>
              <a:rPr lang="de-DE" dirty="0" err="1" smtClean="0"/>
              <a:t>the</a:t>
            </a:r>
            <a:r>
              <a:rPr lang="de-DE" dirty="0" smtClean="0"/>
              <a:t> </a:t>
            </a:r>
            <a:r>
              <a:rPr lang="de-DE" dirty="0" err="1" smtClean="0"/>
              <a:t>image</a:t>
            </a:r>
            <a:endParaRPr lang="en-US" dirty="0"/>
          </a:p>
        </p:txBody>
      </p:sp>
      <p:sp>
        <p:nvSpPr>
          <p:cNvPr id="3" name="Inhaltsplatzhalter 2"/>
          <p:cNvSpPr>
            <a:spLocks noGrp="1"/>
          </p:cNvSpPr>
          <p:nvPr>
            <p:ph idx="1"/>
          </p:nvPr>
        </p:nvSpPr>
        <p:spPr>
          <a:xfrm>
            <a:off x="457200" y="1600200"/>
            <a:ext cx="5900750" cy="4525963"/>
          </a:xfrm>
        </p:spPr>
        <p:txBody>
          <a:bodyPr>
            <a:normAutofit fontScale="77500" lnSpcReduction="20000"/>
          </a:bodyPr>
          <a:lstStyle/>
          <a:p>
            <a:r>
              <a:rPr lang="de-DE" dirty="0" err="1" smtClean="0"/>
              <a:t>Booting</a:t>
            </a:r>
            <a:r>
              <a:rPr lang="de-DE" dirty="0" smtClean="0"/>
              <a:t> Windows PE</a:t>
            </a:r>
          </a:p>
          <a:p>
            <a:endParaRPr lang="de-DE" dirty="0" smtClean="0"/>
          </a:p>
          <a:p>
            <a:r>
              <a:rPr lang="de-DE" dirty="0" err="1" smtClean="0"/>
              <a:t>Running</a:t>
            </a:r>
            <a:r>
              <a:rPr lang="de-DE" dirty="0" smtClean="0"/>
              <a:t> </a:t>
            </a:r>
            <a:r>
              <a:rPr lang="de-DE" dirty="0" err="1" smtClean="0"/>
              <a:t>diskpart</a:t>
            </a:r>
            <a:r>
              <a:rPr lang="de-DE" dirty="0" smtClean="0"/>
              <a:t/>
            </a:r>
            <a:br>
              <a:rPr lang="de-DE" dirty="0" smtClean="0"/>
            </a:br>
            <a:r>
              <a:rPr lang="de-DE" dirty="0" smtClean="0"/>
              <a:t>	</a:t>
            </a:r>
            <a:r>
              <a:rPr lang="de-DE" dirty="0" err="1" smtClean="0"/>
              <a:t>preparing</a:t>
            </a:r>
            <a:r>
              <a:rPr lang="de-DE" dirty="0" smtClean="0"/>
              <a:t> </a:t>
            </a:r>
            <a:r>
              <a:rPr lang="de-DE" dirty="0" err="1" smtClean="0"/>
              <a:t>the</a:t>
            </a:r>
            <a:r>
              <a:rPr lang="de-DE" dirty="0" smtClean="0"/>
              <a:t> </a:t>
            </a:r>
            <a:r>
              <a:rPr lang="de-DE" dirty="0" err="1" smtClean="0"/>
              <a:t>target</a:t>
            </a:r>
            <a:r>
              <a:rPr lang="de-DE" dirty="0" smtClean="0"/>
              <a:t> </a:t>
            </a:r>
            <a:r>
              <a:rPr lang="de-DE" dirty="0" err="1" smtClean="0"/>
              <a:t>disk</a:t>
            </a:r>
            <a:endParaRPr lang="de-DE" dirty="0" smtClean="0"/>
          </a:p>
          <a:p>
            <a:endParaRPr lang="de-DE" dirty="0" smtClean="0"/>
          </a:p>
          <a:p>
            <a:r>
              <a:rPr lang="de-DE" dirty="0" err="1" smtClean="0"/>
              <a:t>Formatting</a:t>
            </a:r>
            <a:r>
              <a:rPr lang="de-DE" dirty="0" smtClean="0"/>
              <a:t> </a:t>
            </a:r>
            <a:r>
              <a:rPr lang="de-DE" dirty="0" err="1" smtClean="0"/>
              <a:t>the</a:t>
            </a:r>
            <a:r>
              <a:rPr lang="de-DE" dirty="0" smtClean="0"/>
              <a:t> </a:t>
            </a:r>
            <a:r>
              <a:rPr lang="de-DE" dirty="0" err="1" smtClean="0"/>
              <a:t>target</a:t>
            </a:r>
            <a:r>
              <a:rPr lang="de-DE" dirty="0" smtClean="0"/>
              <a:t> </a:t>
            </a:r>
            <a:r>
              <a:rPr lang="de-DE" dirty="0" err="1" smtClean="0"/>
              <a:t>disk</a:t>
            </a:r>
            <a:endParaRPr lang="de-DE" dirty="0" smtClean="0"/>
          </a:p>
          <a:p>
            <a:endParaRPr lang="de-DE" dirty="0" smtClean="0"/>
          </a:p>
          <a:p>
            <a:r>
              <a:rPr lang="de-DE" dirty="0" smtClean="0"/>
              <a:t>Mapping </a:t>
            </a:r>
            <a:r>
              <a:rPr lang="de-DE" dirty="0" err="1" smtClean="0"/>
              <a:t>Networt</a:t>
            </a:r>
            <a:r>
              <a:rPr lang="de-DE" dirty="0" smtClean="0"/>
              <a:t> Drive</a:t>
            </a:r>
          </a:p>
          <a:p>
            <a:endParaRPr lang="de-DE" dirty="0" smtClean="0"/>
          </a:p>
          <a:p>
            <a:r>
              <a:rPr lang="de-DE" dirty="0" err="1" smtClean="0"/>
              <a:t>Copying</a:t>
            </a:r>
            <a:r>
              <a:rPr lang="de-DE" dirty="0" smtClean="0"/>
              <a:t> </a:t>
            </a:r>
            <a:r>
              <a:rPr lang="de-DE" dirty="0" err="1" smtClean="0"/>
              <a:t>the</a:t>
            </a:r>
            <a:r>
              <a:rPr lang="de-DE" dirty="0" smtClean="0"/>
              <a:t> Image </a:t>
            </a:r>
            <a:r>
              <a:rPr lang="de-DE" dirty="0" err="1" smtClean="0"/>
              <a:t>to</a:t>
            </a:r>
            <a:r>
              <a:rPr lang="de-DE" dirty="0" smtClean="0"/>
              <a:t> </a:t>
            </a:r>
            <a:r>
              <a:rPr lang="de-DE" dirty="0" err="1" smtClean="0"/>
              <a:t>the</a:t>
            </a:r>
            <a:r>
              <a:rPr lang="de-DE" dirty="0" smtClean="0"/>
              <a:t> </a:t>
            </a:r>
            <a:r>
              <a:rPr lang="de-DE" dirty="0" err="1" smtClean="0"/>
              <a:t>target</a:t>
            </a:r>
            <a:r>
              <a:rPr lang="de-DE" dirty="0" smtClean="0"/>
              <a:t> </a:t>
            </a:r>
            <a:r>
              <a:rPr lang="de-DE" dirty="0" err="1" smtClean="0"/>
              <a:t>disk</a:t>
            </a:r>
            <a:r>
              <a:rPr lang="de-DE" dirty="0" smtClean="0"/>
              <a:t> </a:t>
            </a:r>
            <a:r>
              <a:rPr lang="de-DE" dirty="0" err="1" smtClean="0"/>
              <a:t>drive</a:t>
            </a:r>
            <a:endParaRPr lang="de-DE" dirty="0" smtClean="0"/>
          </a:p>
          <a:p>
            <a:endParaRPr lang="de-DE" dirty="0" smtClean="0"/>
          </a:p>
          <a:p>
            <a:r>
              <a:rPr lang="de-DE" dirty="0" err="1" smtClean="0"/>
              <a:t>Rebooting</a:t>
            </a:r>
            <a:endParaRPr lang="de-DE" dirty="0" smtClean="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31</a:t>
            </a:fld>
            <a:endParaRPr lang="en-US" sz="1200" kern="1200">
              <a:solidFill>
                <a:prstClr val="white"/>
              </a:solidFill>
              <a:latin typeface="Calibri"/>
              <a:ea typeface="+mn-ea"/>
              <a:cs typeface="+mn-cs"/>
            </a:endParaRPr>
          </a:p>
        </p:txBody>
      </p:sp>
      <p:pic>
        <p:nvPicPr>
          <p:cNvPr id="109570" name="Picture 2"/>
          <p:cNvPicPr>
            <a:picLocks noChangeAspect="1" noChangeArrowheads="1"/>
          </p:cNvPicPr>
          <p:nvPr/>
        </p:nvPicPr>
        <p:blipFill>
          <a:blip r:embed="rId2" cstate="print"/>
          <a:srcRect/>
          <a:stretch>
            <a:fillRect/>
          </a:stretch>
        </p:blipFill>
        <p:spPr bwMode="auto">
          <a:xfrm>
            <a:off x="6429388" y="428604"/>
            <a:ext cx="2571768" cy="1380776"/>
          </a:xfrm>
          <a:prstGeom prst="rect">
            <a:avLst/>
          </a:prstGeom>
          <a:noFill/>
          <a:ln w="44450">
            <a:solidFill>
              <a:schemeClr val="tx2"/>
            </a:solidFill>
            <a:miter lim="800000"/>
            <a:headEnd/>
            <a:tailEnd/>
          </a:ln>
          <a:effectLst>
            <a:outerShdw blurRad="127000" dist="38100" dir="2700000" algn="ctr">
              <a:srgbClr val="000000">
                <a:alpha val="45000"/>
              </a:srgbClr>
            </a:outerShdw>
          </a:effectLst>
          <a:scene3d>
            <a:camera prst="orthographicFront"/>
            <a:lightRig rig="soft" dir="t">
              <a:rot lat="0" lon="0" rev="0"/>
            </a:lightRig>
          </a:scene3d>
          <a:sp3d prstMaterial="matte"/>
        </p:spPr>
      </p:pic>
      <p:pic>
        <p:nvPicPr>
          <p:cNvPr id="109571" name="Picture 3"/>
          <p:cNvPicPr>
            <a:picLocks noChangeAspect="1" noChangeArrowheads="1"/>
          </p:cNvPicPr>
          <p:nvPr/>
        </p:nvPicPr>
        <p:blipFill>
          <a:blip r:embed="rId3" cstate="print"/>
          <a:srcRect/>
          <a:stretch>
            <a:fillRect/>
          </a:stretch>
        </p:blipFill>
        <p:spPr bwMode="auto">
          <a:xfrm>
            <a:off x="6429388" y="2000240"/>
            <a:ext cx="2571768" cy="1928826"/>
          </a:xfrm>
          <a:prstGeom prst="rect">
            <a:avLst/>
          </a:prstGeom>
          <a:noFill/>
          <a:ln w="44450">
            <a:solidFill>
              <a:schemeClr val="tx2"/>
            </a:solidFill>
            <a:miter lim="800000"/>
            <a:headEnd/>
            <a:tailEnd/>
          </a:ln>
          <a:effectLst>
            <a:outerShdw blurRad="127000" dist="38100" dir="2700000" algn="ctr">
              <a:srgbClr val="000000">
                <a:alpha val="45000"/>
              </a:srgbClr>
            </a:outerShdw>
          </a:effectLst>
          <a:scene3d>
            <a:camera prst="orthographicFront"/>
            <a:lightRig rig="soft" dir="t">
              <a:rot lat="0" lon="0" rev="0"/>
            </a:lightRig>
          </a:scene3d>
          <a:sp3d prstMaterial="matte"/>
        </p:spPr>
      </p:pic>
      <p:pic>
        <p:nvPicPr>
          <p:cNvPr id="8" name="Picture 3"/>
          <p:cNvPicPr>
            <a:picLocks noChangeAspect="1" noChangeArrowheads="1"/>
          </p:cNvPicPr>
          <p:nvPr/>
        </p:nvPicPr>
        <p:blipFill>
          <a:blip r:embed="rId4" cstate="print"/>
          <a:srcRect/>
          <a:stretch>
            <a:fillRect/>
          </a:stretch>
        </p:blipFill>
        <p:spPr bwMode="auto">
          <a:xfrm>
            <a:off x="6429388" y="4071942"/>
            <a:ext cx="2571768" cy="1928826"/>
          </a:xfrm>
          <a:prstGeom prst="rect">
            <a:avLst/>
          </a:prstGeom>
          <a:noFill/>
          <a:ln w="44450">
            <a:solidFill>
              <a:schemeClr val="tx2"/>
            </a:solidFill>
            <a:miter lim="800000"/>
            <a:headEnd/>
            <a:tailEnd/>
          </a:ln>
          <a:effectLst>
            <a:outerShdw blurRad="127000" dist="38100" dir="2700000" algn="ctr">
              <a:srgbClr val="000000">
                <a:alpha val="45000"/>
              </a:srgbClr>
            </a:outerShdw>
          </a:effectLst>
          <a:scene3d>
            <a:camera prst="orthographicFront"/>
            <a:lightRig rig="soft" dir="t">
              <a:rot lat="0" lon="0" rev="0"/>
            </a:lightRig>
          </a:scene3d>
          <a:sp3d prstMaterial="matte"/>
        </p:spPr>
      </p:pic>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600" dirty="0" smtClean="0"/>
              <a:t>Windows Embedded Standard Boot</a:t>
            </a:r>
            <a:endParaRPr lang="en-US" sz="3600" dirty="0"/>
          </a:p>
        </p:txBody>
      </p:sp>
      <p:sp>
        <p:nvSpPr>
          <p:cNvPr id="3" name="Inhaltsplatzhalter 2"/>
          <p:cNvSpPr>
            <a:spLocks noGrp="1"/>
          </p:cNvSpPr>
          <p:nvPr>
            <p:ph idx="1"/>
          </p:nvPr>
        </p:nvSpPr>
        <p:spPr/>
        <p:txBody>
          <a:bodyPr/>
          <a:lstStyle/>
          <a:p>
            <a:r>
              <a:rPr lang="de-DE" dirty="0" smtClean="0"/>
              <a:t>Boots </a:t>
            </a:r>
            <a:r>
              <a:rPr lang="de-DE" dirty="0" err="1" smtClean="0"/>
              <a:t>into</a:t>
            </a:r>
            <a:r>
              <a:rPr lang="de-DE" dirty="0" smtClean="0"/>
              <a:t> First Boot Agent</a:t>
            </a:r>
          </a:p>
          <a:p>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32</a:t>
            </a:fld>
            <a:endParaRPr lang="en-US" sz="1200" kern="1200">
              <a:solidFill>
                <a:prstClr val="white"/>
              </a:solidFill>
              <a:latin typeface="Calibri"/>
              <a:ea typeface="+mn-ea"/>
              <a:cs typeface="+mn-cs"/>
            </a:endParaRPr>
          </a:p>
        </p:txBody>
      </p:sp>
      <p:pic>
        <p:nvPicPr>
          <p:cNvPr id="5" name="Picture 4"/>
          <p:cNvPicPr>
            <a:picLocks noChangeAspect="1" noChangeArrowheads="1"/>
          </p:cNvPicPr>
          <p:nvPr/>
        </p:nvPicPr>
        <p:blipFill>
          <a:blip r:embed="rId2" cstate="print"/>
          <a:srcRect/>
          <a:stretch>
            <a:fillRect/>
          </a:stretch>
        </p:blipFill>
        <p:spPr bwMode="auto">
          <a:xfrm>
            <a:off x="1928794" y="2196694"/>
            <a:ext cx="5453101" cy="4089826"/>
          </a:xfrm>
          <a:prstGeom prst="rect">
            <a:avLst/>
          </a:prstGeom>
          <a:noFill/>
          <a:ln w="44450">
            <a:solidFill>
              <a:schemeClr val="tx2"/>
            </a:solidFill>
            <a:miter lim="800000"/>
            <a:headEnd/>
            <a:tailEnd/>
          </a:ln>
          <a:effectLst>
            <a:outerShdw blurRad="127000" dist="38100" dir="2700000" algn="ctr">
              <a:srgbClr val="000000">
                <a:alpha val="45000"/>
              </a:srgbClr>
            </a:outerShdw>
          </a:effectLst>
          <a:scene3d>
            <a:camera prst="orthographicFront"/>
            <a:lightRig rig="soft" dir="t">
              <a:rot lat="0" lon="0" rev="0"/>
            </a:lightRig>
          </a:scene3d>
          <a:sp3d prstMaterial="matte"/>
        </p:spPr>
      </p:pic>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First Boot Agent</a:t>
            </a:r>
            <a:endParaRPr lang="en-US" dirty="0"/>
          </a:p>
        </p:txBody>
      </p:sp>
      <p:sp>
        <p:nvSpPr>
          <p:cNvPr id="3" name="Inhaltsplatzhalter 2"/>
          <p:cNvSpPr>
            <a:spLocks noGrp="1"/>
          </p:cNvSpPr>
          <p:nvPr>
            <p:ph idx="1"/>
          </p:nvPr>
        </p:nvSpPr>
        <p:spPr/>
        <p:txBody>
          <a:bodyPr/>
          <a:lstStyle/>
          <a:p>
            <a:r>
              <a:rPr lang="de-DE" dirty="0" smtClean="0"/>
              <a:t>Initial </a:t>
            </a:r>
            <a:r>
              <a:rPr lang="de-DE" dirty="0" err="1" smtClean="0"/>
              <a:t>configuration</a:t>
            </a:r>
            <a:r>
              <a:rPr lang="de-DE" dirty="0" smtClean="0"/>
              <a:t> </a:t>
            </a:r>
            <a:r>
              <a:rPr lang="de-DE" dirty="0" err="1" smtClean="0"/>
              <a:t>of</a:t>
            </a:r>
            <a:r>
              <a:rPr lang="de-DE" dirty="0" smtClean="0"/>
              <a:t> </a:t>
            </a:r>
            <a:r>
              <a:rPr lang="de-DE" dirty="0" err="1" smtClean="0"/>
              <a:t>the</a:t>
            </a:r>
            <a:r>
              <a:rPr lang="de-DE" dirty="0" smtClean="0"/>
              <a:t> </a:t>
            </a:r>
            <a:r>
              <a:rPr lang="de-DE" dirty="0" err="1" smtClean="0"/>
              <a:t>image</a:t>
            </a:r>
            <a:endParaRPr lang="de-DE" dirty="0" smtClean="0"/>
          </a:p>
          <a:p>
            <a:endParaRPr lang="de-DE" dirty="0" smtClean="0"/>
          </a:p>
          <a:p>
            <a:r>
              <a:rPr lang="de-DE" dirty="0" err="1" smtClean="0"/>
              <a:t>creates</a:t>
            </a:r>
            <a:r>
              <a:rPr lang="de-DE" dirty="0" smtClean="0"/>
              <a:t> </a:t>
            </a:r>
            <a:r>
              <a:rPr lang="de-DE" dirty="0" err="1" smtClean="0"/>
              <a:t>user</a:t>
            </a:r>
            <a:r>
              <a:rPr lang="de-DE" dirty="0" smtClean="0"/>
              <a:t> </a:t>
            </a:r>
            <a:r>
              <a:rPr lang="de-DE" dirty="0" err="1" smtClean="0"/>
              <a:t>accounts</a:t>
            </a:r>
            <a:endParaRPr lang="de-DE" dirty="0" smtClean="0"/>
          </a:p>
          <a:p>
            <a:r>
              <a:rPr lang="de-DE" dirty="0" err="1" smtClean="0"/>
              <a:t>installs</a:t>
            </a:r>
            <a:r>
              <a:rPr lang="de-DE" dirty="0" smtClean="0"/>
              <a:t> </a:t>
            </a:r>
            <a:r>
              <a:rPr lang="de-DE" dirty="0" err="1" smtClean="0"/>
              <a:t>PnP</a:t>
            </a:r>
            <a:r>
              <a:rPr lang="de-DE" dirty="0" smtClean="0"/>
              <a:t> </a:t>
            </a:r>
            <a:r>
              <a:rPr lang="de-DE" dirty="0" err="1" smtClean="0"/>
              <a:t>devices</a:t>
            </a:r>
            <a:endParaRPr lang="de-DE" dirty="0" smtClean="0"/>
          </a:p>
          <a:p>
            <a:r>
              <a:rPr lang="de-DE" dirty="0" err="1" smtClean="0"/>
              <a:t>component</a:t>
            </a:r>
            <a:r>
              <a:rPr lang="de-DE" dirty="0" smtClean="0"/>
              <a:t> / </a:t>
            </a:r>
            <a:r>
              <a:rPr lang="de-DE" dirty="0" err="1" smtClean="0"/>
              <a:t>file</a:t>
            </a:r>
            <a:r>
              <a:rPr lang="de-DE" dirty="0" smtClean="0"/>
              <a:t> </a:t>
            </a:r>
            <a:r>
              <a:rPr lang="de-DE" dirty="0" err="1" smtClean="0"/>
              <a:t>registration</a:t>
            </a:r>
            <a:endParaRPr lang="de-DE" dirty="0" smtClean="0"/>
          </a:p>
          <a:p>
            <a:r>
              <a:rPr lang="de-DE" dirty="0" err="1" smtClean="0"/>
              <a:t>installation</a:t>
            </a:r>
            <a:r>
              <a:rPr lang="de-DE" dirty="0" smtClean="0"/>
              <a:t> </a:t>
            </a:r>
            <a:r>
              <a:rPr lang="de-DE" dirty="0" err="1" smtClean="0"/>
              <a:t>of</a:t>
            </a:r>
            <a:r>
              <a:rPr lang="de-DE" dirty="0" smtClean="0"/>
              <a:t> </a:t>
            </a:r>
            <a:r>
              <a:rPr lang="de-DE" dirty="0" err="1" smtClean="0"/>
              <a:t>applications</a:t>
            </a:r>
            <a:r>
              <a:rPr lang="de-DE" dirty="0" smtClean="0"/>
              <a:t> </a:t>
            </a:r>
            <a:r>
              <a:rPr lang="de-DE" sz="1800" dirty="0" smtClean="0"/>
              <a:t>(</a:t>
            </a:r>
            <a:r>
              <a:rPr lang="de-DE" sz="1800" dirty="0" err="1" smtClean="0"/>
              <a:t>RunOnce</a:t>
            </a:r>
            <a:r>
              <a:rPr lang="de-DE" sz="1800" dirty="0" smtClean="0"/>
              <a:t>, .NET 2.0)</a:t>
            </a:r>
            <a:endParaRPr lang="en-US" dirty="0"/>
          </a:p>
        </p:txBody>
      </p:sp>
      <p:pic>
        <p:nvPicPr>
          <p:cNvPr id="5122" name="Picture 2"/>
          <p:cNvPicPr>
            <a:picLocks noChangeAspect="1" noChangeArrowheads="1"/>
          </p:cNvPicPr>
          <p:nvPr/>
        </p:nvPicPr>
        <p:blipFill>
          <a:blip r:embed="rId3" cstate="print"/>
          <a:srcRect/>
          <a:stretch>
            <a:fillRect/>
          </a:stretch>
        </p:blipFill>
        <p:spPr bwMode="auto">
          <a:xfrm>
            <a:off x="6215074" y="2285992"/>
            <a:ext cx="2714623" cy="20359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Windows Embedded Standard </a:t>
            </a:r>
            <a:r>
              <a:rPr lang="hu-HU" dirty="0" smtClean="0"/>
              <a:t>Target Designer </a:t>
            </a:r>
            <a:r>
              <a:rPr lang="de-DE" dirty="0" smtClean="0"/>
              <a:t>DEMO</a:t>
            </a:r>
            <a:r>
              <a:rPr lang="hu-HU" dirty="0" smtClean="0"/>
              <a:t> screenshot</a:t>
            </a:r>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34</a:t>
            </a:fld>
            <a:endParaRPr lang="en-US" sz="1200" kern="1200">
              <a:solidFill>
                <a:prstClr val="white"/>
              </a:solidFill>
              <a:latin typeface="Calibri"/>
              <a:ea typeface="+mn-ea"/>
              <a:cs typeface="+mn-cs"/>
            </a:endParaRPr>
          </a:p>
        </p:txBody>
      </p:sp>
      <p:pic>
        <p:nvPicPr>
          <p:cNvPr id="14338" name="Picture 2" descr="C:\Rizs\POSReady\presentation\WES_for_POS\1.jpg"/>
          <p:cNvPicPr>
            <a:picLocks noChangeAspect="1" noChangeArrowheads="1"/>
          </p:cNvPicPr>
          <p:nvPr/>
        </p:nvPicPr>
        <p:blipFill>
          <a:blip r:embed="rId2" cstate="print"/>
          <a:srcRect/>
          <a:stretch>
            <a:fillRect/>
          </a:stretch>
        </p:blipFill>
        <p:spPr bwMode="auto">
          <a:xfrm>
            <a:off x="571520" y="1643079"/>
            <a:ext cx="6858000" cy="4143375"/>
          </a:xfrm>
          <a:prstGeom prst="rect">
            <a:avLst/>
          </a:prstGeom>
          <a:noFill/>
        </p:spPr>
      </p:pic>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Windows Embedded Standard </a:t>
            </a:r>
            <a:r>
              <a:rPr lang="hu-HU" dirty="0" smtClean="0"/>
              <a:t>Target Designer </a:t>
            </a:r>
            <a:r>
              <a:rPr lang="de-DE" dirty="0" smtClean="0"/>
              <a:t>DEMO</a:t>
            </a:r>
            <a:r>
              <a:rPr lang="hu-HU" dirty="0" smtClean="0"/>
              <a:t> screenshot</a:t>
            </a:r>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35</a:t>
            </a:fld>
            <a:endParaRPr lang="en-US" sz="1200" kern="1200">
              <a:solidFill>
                <a:prstClr val="white"/>
              </a:solidFill>
              <a:latin typeface="Calibri"/>
              <a:ea typeface="+mn-ea"/>
              <a:cs typeface="+mn-cs"/>
            </a:endParaRPr>
          </a:p>
        </p:txBody>
      </p:sp>
      <p:pic>
        <p:nvPicPr>
          <p:cNvPr id="15362" name="Picture 2" descr="C:\Rizs\POSReady\presentation\WES_for_POS\2.jpg"/>
          <p:cNvPicPr>
            <a:picLocks noChangeAspect="1" noChangeArrowheads="1"/>
          </p:cNvPicPr>
          <p:nvPr/>
        </p:nvPicPr>
        <p:blipFill>
          <a:blip r:embed="rId2" cstate="print"/>
          <a:srcRect/>
          <a:stretch>
            <a:fillRect/>
          </a:stretch>
        </p:blipFill>
        <p:spPr bwMode="auto">
          <a:xfrm>
            <a:off x="642910" y="1643080"/>
            <a:ext cx="6858000" cy="4286250"/>
          </a:xfrm>
          <a:prstGeom prst="rect">
            <a:avLst/>
          </a:prstGeom>
          <a:noFill/>
        </p:spPr>
      </p:pic>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Windows Embedded Standard </a:t>
            </a:r>
            <a:r>
              <a:rPr lang="hu-HU" dirty="0" smtClean="0"/>
              <a:t>Target Designer </a:t>
            </a:r>
            <a:r>
              <a:rPr lang="de-DE" dirty="0" smtClean="0"/>
              <a:t>DEMO</a:t>
            </a:r>
            <a:r>
              <a:rPr lang="hu-HU" dirty="0" smtClean="0"/>
              <a:t> screenshot</a:t>
            </a:r>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36</a:t>
            </a:fld>
            <a:endParaRPr lang="en-US" sz="1200" kern="1200">
              <a:solidFill>
                <a:prstClr val="white"/>
              </a:solidFill>
              <a:latin typeface="Calibri"/>
              <a:ea typeface="+mn-ea"/>
              <a:cs typeface="+mn-cs"/>
            </a:endParaRPr>
          </a:p>
        </p:txBody>
      </p:sp>
      <p:pic>
        <p:nvPicPr>
          <p:cNvPr id="16386" name="Picture 2" descr="C:\Rizs\POSReady\presentation\WES_for_POS\3.jpg"/>
          <p:cNvPicPr>
            <a:picLocks noChangeAspect="1" noChangeArrowheads="1"/>
          </p:cNvPicPr>
          <p:nvPr/>
        </p:nvPicPr>
        <p:blipFill>
          <a:blip r:embed="rId2" cstate="print"/>
          <a:srcRect/>
          <a:stretch>
            <a:fillRect/>
          </a:stretch>
        </p:blipFill>
        <p:spPr bwMode="auto">
          <a:xfrm>
            <a:off x="642910" y="1643050"/>
            <a:ext cx="6858000" cy="4286250"/>
          </a:xfrm>
          <a:prstGeom prst="rect">
            <a:avLst/>
          </a:prstGeom>
          <a:noFill/>
        </p:spPr>
      </p:pic>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Windows Embedded Standard </a:t>
            </a:r>
            <a:r>
              <a:rPr lang="hu-HU" dirty="0" smtClean="0"/>
              <a:t>Target Designer </a:t>
            </a:r>
            <a:r>
              <a:rPr lang="de-DE" dirty="0" smtClean="0"/>
              <a:t>DEMO</a:t>
            </a:r>
            <a:r>
              <a:rPr lang="hu-HU" dirty="0" smtClean="0"/>
              <a:t> screenshot</a:t>
            </a:r>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37</a:t>
            </a:fld>
            <a:endParaRPr lang="en-US" sz="1200" kern="1200">
              <a:solidFill>
                <a:prstClr val="white"/>
              </a:solidFill>
              <a:latin typeface="Calibri"/>
              <a:ea typeface="+mn-ea"/>
              <a:cs typeface="+mn-cs"/>
            </a:endParaRPr>
          </a:p>
        </p:txBody>
      </p:sp>
      <p:pic>
        <p:nvPicPr>
          <p:cNvPr id="17410" name="Picture 2" descr="C:\Rizs\POSReady\presentation\WES_for_POS\4.jpg"/>
          <p:cNvPicPr>
            <a:picLocks noChangeAspect="1" noChangeArrowheads="1"/>
          </p:cNvPicPr>
          <p:nvPr/>
        </p:nvPicPr>
        <p:blipFill>
          <a:blip r:embed="rId2" cstate="print"/>
          <a:srcRect/>
          <a:stretch>
            <a:fillRect/>
          </a:stretch>
        </p:blipFill>
        <p:spPr bwMode="auto">
          <a:xfrm>
            <a:off x="642910" y="1714488"/>
            <a:ext cx="6858000" cy="4286250"/>
          </a:xfrm>
          <a:prstGeom prst="rect">
            <a:avLst/>
          </a:prstGeom>
          <a:noFill/>
        </p:spPr>
      </p:pic>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Windows Embedded Standard </a:t>
            </a:r>
            <a:r>
              <a:rPr lang="hu-HU" dirty="0" smtClean="0"/>
              <a:t>Target Designer </a:t>
            </a:r>
            <a:r>
              <a:rPr lang="de-DE" dirty="0" smtClean="0"/>
              <a:t>DEMO</a:t>
            </a:r>
            <a:r>
              <a:rPr lang="hu-HU" dirty="0" smtClean="0"/>
              <a:t> screenshot</a:t>
            </a:r>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38</a:t>
            </a:fld>
            <a:endParaRPr lang="en-US" sz="1200" kern="1200">
              <a:solidFill>
                <a:prstClr val="white"/>
              </a:solidFill>
              <a:latin typeface="Calibri"/>
              <a:ea typeface="+mn-ea"/>
              <a:cs typeface="+mn-cs"/>
            </a:endParaRPr>
          </a:p>
        </p:txBody>
      </p:sp>
      <p:pic>
        <p:nvPicPr>
          <p:cNvPr id="18434" name="Picture 2" descr="C:\Rizs\POSReady\presentation\WES_for_POS\41.jpg"/>
          <p:cNvPicPr>
            <a:picLocks noChangeAspect="1" noChangeArrowheads="1"/>
          </p:cNvPicPr>
          <p:nvPr/>
        </p:nvPicPr>
        <p:blipFill>
          <a:blip r:embed="rId2" cstate="print"/>
          <a:srcRect/>
          <a:stretch>
            <a:fillRect/>
          </a:stretch>
        </p:blipFill>
        <p:spPr bwMode="auto">
          <a:xfrm>
            <a:off x="642910" y="1714488"/>
            <a:ext cx="6858000" cy="4286250"/>
          </a:xfrm>
          <a:prstGeom prst="rect">
            <a:avLst/>
          </a:prstGeom>
          <a:noFill/>
        </p:spPr>
      </p:pic>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Windows Embedded Standard </a:t>
            </a:r>
            <a:r>
              <a:rPr lang="hu-HU" dirty="0" smtClean="0"/>
              <a:t>Target Designer </a:t>
            </a:r>
            <a:r>
              <a:rPr lang="de-DE" dirty="0" smtClean="0"/>
              <a:t>DEMO</a:t>
            </a:r>
            <a:r>
              <a:rPr lang="hu-HU" dirty="0" smtClean="0"/>
              <a:t> screenshot</a:t>
            </a:r>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39</a:t>
            </a:fld>
            <a:endParaRPr lang="en-US" sz="1200" kern="1200">
              <a:solidFill>
                <a:prstClr val="white"/>
              </a:solidFill>
              <a:latin typeface="Calibri"/>
              <a:ea typeface="+mn-ea"/>
              <a:cs typeface="+mn-cs"/>
            </a:endParaRPr>
          </a:p>
        </p:txBody>
      </p:sp>
      <p:pic>
        <p:nvPicPr>
          <p:cNvPr id="19458" name="Picture 2" descr="C:\Rizs\POSReady\presentation\WES_for_POS\42.jpg"/>
          <p:cNvPicPr>
            <a:picLocks noChangeAspect="1" noChangeArrowheads="1"/>
          </p:cNvPicPr>
          <p:nvPr/>
        </p:nvPicPr>
        <p:blipFill>
          <a:blip r:embed="rId2" cstate="print"/>
          <a:srcRect/>
          <a:stretch>
            <a:fillRect/>
          </a:stretch>
        </p:blipFill>
        <p:spPr bwMode="auto">
          <a:xfrm>
            <a:off x="642910" y="1714518"/>
            <a:ext cx="6858000" cy="4286250"/>
          </a:xfrm>
          <a:prstGeom prst="rect">
            <a:avLst/>
          </a:prstGeom>
          <a:noFill/>
        </p:spPr>
      </p:pic>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Windows Embedded Standard </a:t>
            </a:r>
            <a:r>
              <a:rPr lang="hu-HU" dirty="0" smtClean="0"/>
              <a:t>Target Designer </a:t>
            </a:r>
            <a:r>
              <a:rPr lang="de-DE" dirty="0" smtClean="0"/>
              <a:t>DEMO</a:t>
            </a:r>
            <a:r>
              <a:rPr lang="hu-HU" dirty="0" smtClean="0"/>
              <a:t> screenshot</a:t>
            </a:r>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40</a:t>
            </a:fld>
            <a:endParaRPr lang="en-US" sz="1200" kern="1200">
              <a:solidFill>
                <a:prstClr val="white"/>
              </a:solidFill>
              <a:latin typeface="Calibri"/>
              <a:ea typeface="+mn-ea"/>
              <a:cs typeface="+mn-cs"/>
            </a:endParaRPr>
          </a:p>
        </p:txBody>
      </p:sp>
      <p:pic>
        <p:nvPicPr>
          <p:cNvPr id="20482" name="Picture 2" descr="C:\Rizs\POSReady\presentation\WES_for_POS\43.jpg"/>
          <p:cNvPicPr>
            <a:picLocks noChangeAspect="1" noChangeArrowheads="1"/>
          </p:cNvPicPr>
          <p:nvPr/>
        </p:nvPicPr>
        <p:blipFill>
          <a:blip r:embed="rId2" cstate="print"/>
          <a:srcRect/>
          <a:stretch>
            <a:fillRect/>
          </a:stretch>
        </p:blipFill>
        <p:spPr bwMode="auto">
          <a:xfrm>
            <a:off x="642910" y="1714518"/>
            <a:ext cx="6858000" cy="4286250"/>
          </a:xfrm>
          <a:prstGeom prst="rect">
            <a:avLst/>
          </a:prstGeom>
          <a:noFill/>
        </p:spPr>
      </p:pic>
    </p:spTree>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Windows Embedded Standard </a:t>
            </a:r>
            <a:r>
              <a:rPr lang="hu-HU" dirty="0" smtClean="0"/>
              <a:t>Target Designer </a:t>
            </a:r>
            <a:r>
              <a:rPr lang="de-DE" dirty="0" smtClean="0"/>
              <a:t>DEMO</a:t>
            </a:r>
            <a:r>
              <a:rPr lang="hu-HU" dirty="0" smtClean="0"/>
              <a:t> screenshot</a:t>
            </a:r>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41</a:t>
            </a:fld>
            <a:endParaRPr lang="en-US" sz="1200" kern="1200">
              <a:solidFill>
                <a:prstClr val="white"/>
              </a:solidFill>
              <a:latin typeface="Calibri"/>
              <a:ea typeface="+mn-ea"/>
              <a:cs typeface="+mn-cs"/>
            </a:endParaRPr>
          </a:p>
        </p:txBody>
      </p:sp>
      <p:pic>
        <p:nvPicPr>
          <p:cNvPr id="21506" name="Picture 2" descr="C:\Rizs\POSReady\presentation\WES_for_POS\44.jpg"/>
          <p:cNvPicPr>
            <a:picLocks noChangeAspect="1" noChangeArrowheads="1"/>
          </p:cNvPicPr>
          <p:nvPr/>
        </p:nvPicPr>
        <p:blipFill>
          <a:blip r:embed="rId2" cstate="print"/>
          <a:srcRect/>
          <a:stretch>
            <a:fillRect/>
          </a:stretch>
        </p:blipFill>
        <p:spPr bwMode="auto">
          <a:xfrm>
            <a:off x="642958" y="1714518"/>
            <a:ext cx="6858000" cy="4286250"/>
          </a:xfrm>
          <a:prstGeom prst="rect">
            <a:avLst/>
          </a:prstGeom>
          <a:noFill/>
        </p:spPr>
      </p:pic>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Windows Embedded Standard </a:t>
            </a:r>
            <a:r>
              <a:rPr lang="hu-HU" dirty="0" smtClean="0"/>
              <a:t>Target Designer </a:t>
            </a:r>
            <a:r>
              <a:rPr lang="de-DE" dirty="0" smtClean="0"/>
              <a:t>DEMO</a:t>
            </a:r>
            <a:r>
              <a:rPr lang="hu-HU" dirty="0" smtClean="0"/>
              <a:t> screenshot</a:t>
            </a:r>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42</a:t>
            </a:fld>
            <a:endParaRPr lang="en-US" sz="1200" kern="1200">
              <a:solidFill>
                <a:prstClr val="white"/>
              </a:solidFill>
              <a:latin typeface="Calibri"/>
              <a:ea typeface="+mn-ea"/>
              <a:cs typeface="+mn-cs"/>
            </a:endParaRPr>
          </a:p>
        </p:txBody>
      </p:sp>
      <p:pic>
        <p:nvPicPr>
          <p:cNvPr id="22530" name="Picture 2" descr="C:\Rizs\POSReady\presentation\WES_for_POS\45.jpg"/>
          <p:cNvPicPr>
            <a:picLocks noChangeAspect="1" noChangeArrowheads="1"/>
          </p:cNvPicPr>
          <p:nvPr/>
        </p:nvPicPr>
        <p:blipFill>
          <a:blip r:embed="rId2" cstate="print"/>
          <a:srcRect/>
          <a:stretch>
            <a:fillRect/>
          </a:stretch>
        </p:blipFill>
        <p:spPr bwMode="auto">
          <a:xfrm>
            <a:off x="642910" y="1714488"/>
            <a:ext cx="6858000" cy="4286250"/>
          </a:xfrm>
          <a:prstGeom prst="rect">
            <a:avLst/>
          </a:prstGeom>
          <a:noFill/>
        </p:spPr>
      </p:pic>
    </p:spTree>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Windows Embedded Standard </a:t>
            </a:r>
            <a:r>
              <a:rPr lang="hu-HU" dirty="0" smtClean="0"/>
              <a:t>Target Designer </a:t>
            </a:r>
            <a:r>
              <a:rPr lang="de-DE" dirty="0" smtClean="0"/>
              <a:t>DEMO</a:t>
            </a:r>
            <a:r>
              <a:rPr lang="hu-HU" dirty="0" smtClean="0"/>
              <a:t> screenshot</a:t>
            </a:r>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43</a:t>
            </a:fld>
            <a:endParaRPr lang="en-US" sz="1200" kern="1200">
              <a:solidFill>
                <a:prstClr val="white"/>
              </a:solidFill>
              <a:latin typeface="Calibri"/>
              <a:ea typeface="+mn-ea"/>
              <a:cs typeface="+mn-cs"/>
            </a:endParaRPr>
          </a:p>
        </p:txBody>
      </p:sp>
      <p:pic>
        <p:nvPicPr>
          <p:cNvPr id="23554" name="Picture 2" descr="C:\Rizs\POSReady\presentation\WES_for_POS\46.jpg"/>
          <p:cNvPicPr>
            <a:picLocks noChangeAspect="1" noChangeArrowheads="1"/>
          </p:cNvPicPr>
          <p:nvPr/>
        </p:nvPicPr>
        <p:blipFill>
          <a:blip r:embed="rId2" cstate="print"/>
          <a:srcRect/>
          <a:stretch>
            <a:fillRect/>
          </a:stretch>
        </p:blipFill>
        <p:spPr bwMode="auto">
          <a:xfrm>
            <a:off x="642910" y="1714488"/>
            <a:ext cx="6858000" cy="4286250"/>
          </a:xfrm>
          <a:prstGeom prst="rect">
            <a:avLst/>
          </a:prstGeom>
          <a:noFill/>
        </p:spPr>
      </p:pic>
    </p:spTree>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Windows Embedded Standard </a:t>
            </a:r>
            <a:r>
              <a:rPr lang="hu-HU" dirty="0" smtClean="0"/>
              <a:t>Target Designer </a:t>
            </a:r>
            <a:r>
              <a:rPr lang="de-DE" dirty="0" smtClean="0"/>
              <a:t>DEMO</a:t>
            </a:r>
            <a:r>
              <a:rPr lang="hu-HU" dirty="0" smtClean="0"/>
              <a:t> screenshot</a:t>
            </a:r>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44</a:t>
            </a:fld>
            <a:endParaRPr lang="en-US" sz="1200" kern="1200">
              <a:solidFill>
                <a:prstClr val="white"/>
              </a:solidFill>
              <a:latin typeface="Calibri"/>
              <a:ea typeface="+mn-ea"/>
              <a:cs typeface="+mn-cs"/>
            </a:endParaRPr>
          </a:p>
        </p:txBody>
      </p:sp>
      <p:pic>
        <p:nvPicPr>
          <p:cNvPr id="24578" name="Picture 2" descr="C:\Rizs\POSReady\presentation\WES_for_POS\47.jpg"/>
          <p:cNvPicPr>
            <a:picLocks noChangeAspect="1" noChangeArrowheads="1"/>
          </p:cNvPicPr>
          <p:nvPr/>
        </p:nvPicPr>
        <p:blipFill>
          <a:blip r:embed="rId2" cstate="print"/>
          <a:srcRect/>
          <a:stretch>
            <a:fillRect/>
          </a:stretch>
        </p:blipFill>
        <p:spPr bwMode="auto">
          <a:xfrm>
            <a:off x="642910" y="1714518"/>
            <a:ext cx="6858000" cy="4286250"/>
          </a:xfrm>
          <a:prstGeom prst="rect">
            <a:avLst/>
          </a:prstGeom>
          <a:noFill/>
        </p:spPr>
      </p:pic>
    </p:spTree>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Windows Embedded Standard </a:t>
            </a:r>
            <a:r>
              <a:rPr lang="hu-HU" dirty="0" smtClean="0"/>
              <a:t>Target Designer </a:t>
            </a:r>
            <a:r>
              <a:rPr lang="de-DE" dirty="0" smtClean="0"/>
              <a:t>DEMO</a:t>
            </a:r>
            <a:r>
              <a:rPr lang="hu-HU" dirty="0" smtClean="0"/>
              <a:t> screenshot</a:t>
            </a:r>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45</a:t>
            </a:fld>
            <a:endParaRPr lang="en-US" sz="1200" kern="1200">
              <a:solidFill>
                <a:prstClr val="white"/>
              </a:solidFill>
              <a:latin typeface="Calibri"/>
              <a:ea typeface="+mn-ea"/>
              <a:cs typeface="+mn-cs"/>
            </a:endParaRPr>
          </a:p>
        </p:txBody>
      </p:sp>
      <p:pic>
        <p:nvPicPr>
          <p:cNvPr id="25602" name="Picture 2" descr="C:\Rizs\POSReady\presentation\WES_for_POS\48.jpg"/>
          <p:cNvPicPr>
            <a:picLocks noChangeAspect="1" noChangeArrowheads="1"/>
          </p:cNvPicPr>
          <p:nvPr/>
        </p:nvPicPr>
        <p:blipFill>
          <a:blip r:embed="rId2" cstate="print"/>
          <a:srcRect/>
          <a:stretch>
            <a:fillRect/>
          </a:stretch>
        </p:blipFill>
        <p:spPr bwMode="auto">
          <a:xfrm>
            <a:off x="642958" y="1714518"/>
            <a:ext cx="6858000" cy="4286250"/>
          </a:xfrm>
          <a:prstGeom prst="rect">
            <a:avLst/>
          </a:prstGeom>
          <a:noFill/>
        </p:spPr>
      </p:pic>
    </p:spTree>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Windows Embedded Standard </a:t>
            </a:r>
            <a:r>
              <a:rPr lang="hu-HU" dirty="0" smtClean="0"/>
              <a:t>Target Designer </a:t>
            </a:r>
            <a:r>
              <a:rPr lang="de-DE" dirty="0" smtClean="0"/>
              <a:t>DEMO</a:t>
            </a:r>
            <a:r>
              <a:rPr lang="hu-HU" dirty="0" smtClean="0"/>
              <a:t> screenshot</a:t>
            </a:r>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46</a:t>
            </a:fld>
            <a:endParaRPr lang="en-US" sz="1200" kern="1200">
              <a:solidFill>
                <a:prstClr val="white"/>
              </a:solidFill>
              <a:latin typeface="Calibri"/>
              <a:ea typeface="+mn-ea"/>
              <a:cs typeface="+mn-cs"/>
            </a:endParaRPr>
          </a:p>
        </p:txBody>
      </p:sp>
      <p:pic>
        <p:nvPicPr>
          <p:cNvPr id="26626" name="Picture 2" descr="C:\Rizs\POSReady\presentation\WES_for_POS\49.jpg"/>
          <p:cNvPicPr>
            <a:picLocks noChangeAspect="1" noChangeArrowheads="1"/>
          </p:cNvPicPr>
          <p:nvPr/>
        </p:nvPicPr>
        <p:blipFill>
          <a:blip r:embed="rId2" cstate="print"/>
          <a:srcRect/>
          <a:stretch>
            <a:fillRect/>
          </a:stretch>
        </p:blipFill>
        <p:spPr bwMode="auto">
          <a:xfrm>
            <a:off x="642910" y="1714518"/>
            <a:ext cx="6858000" cy="4286250"/>
          </a:xfrm>
          <a:prstGeom prst="rect">
            <a:avLst/>
          </a:prstGeom>
          <a:noFill/>
        </p:spPr>
      </p:pic>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Windows Embedded Standard </a:t>
            </a:r>
            <a:r>
              <a:rPr lang="hu-HU" dirty="0" smtClean="0"/>
              <a:t>Target Designer </a:t>
            </a:r>
            <a:r>
              <a:rPr lang="de-DE" dirty="0" smtClean="0"/>
              <a:t>DEMO</a:t>
            </a:r>
            <a:r>
              <a:rPr lang="hu-HU" dirty="0" smtClean="0"/>
              <a:t> screenshot</a:t>
            </a:r>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47</a:t>
            </a:fld>
            <a:endParaRPr lang="en-US" sz="1200" kern="1200">
              <a:solidFill>
                <a:prstClr val="white"/>
              </a:solidFill>
              <a:latin typeface="Calibri"/>
              <a:ea typeface="+mn-ea"/>
              <a:cs typeface="+mn-cs"/>
            </a:endParaRPr>
          </a:p>
        </p:txBody>
      </p:sp>
      <p:pic>
        <p:nvPicPr>
          <p:cNvPr id="27650" name="Picture 2" descr="C:\Rizs\POSReady\presentation\WES_for_POS\491.jpg"/>
          <p:cNvPicPr>
            <a:picLocks noChangeAspect="1" noChangeArrowheads="1"/>
          </p:cNvPicPr>
          <p:nvPr/>
        </p:nvPicPr>
        <p:blipFill>
          <a:blip r:embed="rId2" cstate="print"/>
          <a:srcRect/>
          <a:stretch>
            <a:fillRect/>
          </a:stretch>
        </p:blipFill>
        <p:spPr bwMode="auto">
          <a:xfrm>
            <a:off x="642910" y="1714518"/>
            <a:ext cx="6858000" cy="4286250"/>
          </a:xfrm>
          <a:prstGeom prst="rect">
            <a:avLst/>
          </a:prstGeom>
          <a:noFill/>
        </p:spPr>
      </p:pic>
    </p:spTree>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Windows Embedded Standard </a:t>
            </a:r>
            <a:r>
              <a:rPr lang="hu-HU" dirty="0" smtClean="0"/>
              <a:t>Target Designer </a:t>
            </a:r>
            <a:r>
              <a:rPr lang="de-DE" dirty="0" smtClean="0"/>
              <a:t>DEMO</a:t>
            </a:r>
            <a:r>
              <a:rPr lang="hu-HU" dirty="0" smtClean="0"/>
              <a:t> screenshot</a:t>
            </a:r>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48</a:t>
            </a:fld>
            <a:endParaRPr lang="en-US" sz="1200" kern="1200">
              <a:solidFill>
                <a:prstClr val="white"/>
              </a:solidFill>
              <a:latin typeface="Calibri"/>
              <a:ea typeface="+mn-ea"/>
              <a:cs typeface="+mn-cs"/>
            </a:endParaRPr>
          </a:p>
        </p:txBody>
      </p:sp>
      <p:pic>
        <p:nvPicPr>
          <p:cNvPr id="28674" name="Picture 2" descr="C:\Rizs\POSReady\presentation\WES_for_POS\50.jpg"/>
          <p:cNvPicPr>
            <a:picLocks noChangeAspect="1" noChangeArrowheads="1"/>
          </p:cNvPicPr>
          <p:nvPr/>
        </p:nvPicPr>
        <p:blipFill>
          <a:blip r:embed="rId2" cstate="print"/>
          <a:srcRect/>
          <a:stretch>
            <a:fillRect/>
          </a:stretch>
        </p:blipFill>
        <p:spPr bwMode="auto">
          <a:xfrm>
            <a:off x="642958" y="1714488"/>
            <a:ext cx="6858000" cy="4286250"/>
          </a:xfrm>
          <a:prstGeom prst="rect">
            <a:avLst/>
          </a:prstGeom>
          <a:noFill/>
        </p:spPr>
      </p:pic>
    </p:spTree>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Windows Embedded Standard </a:t>
            </a:r>
            <a:r>
              <a:rPr lang="hu-HU" dirty="0" smtClean="0"/>
              <a:t>Target Designer </a:t>
            </a:r>
            <a:r>
              <a:rPr lang="de-DE" dirty="0" smtClean="0"/>
              <a:t>DEMO</a:t>
            </a:r>
            <a:r>
              <a:rPr lang="hu-HU" dirty="0" smtClean="0"/>
              <a:t> screenshot</a:t>
            </a:r>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49</a:t>
            </a:fld>
            <a:endParaRPr lang="en-US" sz="1200" kern="1200">
              <a:solidFill>
                <a:prstClr val="white"/>
              </a:solidFill>
              <a:latin typeface="Calibri"/>
              <a:ea typeface="+mn-ea"/>
              <a:cs typeface="+mn-cs"/>
            </a:endParaRPr>
          </a:p>
        </p:txBody>
      </p:sp>
      <p:pic>
        <p:nvPicPr>
          <p:cNvPr id="29698" name="Picture 2" descr="C:\Rizs\POSReady\presentation\WES_for_POS\51.jpg"/>
          <p:cNvPicPr>
            <a:picLocks noChangeAspect="1" noChangeArrowheads="1"/>
          </p:cNvPicPr>
          <p:nvPr/>
        </p:nvPicPr>
        <p:blipFill>
          <a:blip r:embed="rId2" cstate="print"/>
          <a:srcRect/>
          <a:stretch>
            <a:fillRect/>
          </a:stretch>
        </p:blipFill>
        <p:spPr bwMode="auto">
          <a:xfrm>
            <a:off x="642910" y="1714518"/>
            <a:ext cx="6858000" cy="4286250"/>
          </a:xfrm>
          <a:prstGeom prst="rect">
            <a:avLst/>
          </a:prstGeom>
          <a:noFill/>
        </p:spPr>
      </p:pic>
    </p:spTree>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Windows Embedded Standard </a:t>
            </a:r>
            <a:r>
              <a:rPr lang="hu-HU" dirty="0" smtClean="0"/>
              <a:t>Target Designer </a:t>
            </a:r>
            <a:r>
              <a:rPr lang="de-DE" dirty="0" smtClean="0"/>
              <a:t>DEMO</a:t>
            </a:r>
            <a:r>
              <a:rPr lang="hu-HU" dirty="0" smtClean="0"/>
              <a:t> screenshot</a:t>
            </a:r>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50</a:t>
            </a:fld>
            <a:endParaRPr lang="en-US" sz="1200" kern="1200">
              <a:solidFill>
                <a:prstClr val="white"/>
              </a:solidFill>
              <a:latin typeface="Calibri"/>
              <a:ea typeface="+mn-ea"/>
              <a:cs typeface="+mn-cs"/>
            </a:endParaRPr>
          </a:p>
        </p:txBody>
      </p:sp>
      <p:pic>
        <p:nvPicPr>
          <p:cNvPr id="14338" name="Picture 2" descr="C:\Rizs\POSReady\presentation\WES_for_POS\lastpicture.jpg"/>
          <p:cNvPicPr>
            <a:picLocks noChangeAspect="1" noChangeArrowheads="1"/>
          </p:cNvPicPr>
          <p:nvPr/>
        </p:nvPicPr>
        <p:blipFill>
          <a:blip r:embed="rId2" cstate="print"/>
          <a:srcRect/>
          <a:stretch>
            <a:fillRect/>
          </a:stretch>
        </p:blipFill>
        <p:spPr bwMode="auto">
          <a:xfrm>
            <a:off x="642910" y="1714488"/>
            <a:ext cx="6858000" cy="4143375"/>
          </a:xfrm>
          <a:prstGeom prst="rect">
            <a:avLst/>
          </a:prstGeom>
          <a:noFill/>
        </p:spPr>
      </p:pic>
    </p:spTree>
  </p:cSld>
  <p:clrMapOvr>
    <a:masterClrMapping/>
  </p:clrMapOvr>
  <p:transition>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Windows Embedded Standard </a:t>
            </a:r>
            <a:r>
              <a:rPr lang="hu-HU" dirty="0" smtClean="0"/>
              <a:t>Target Designer </a:t>
            </a:r>
            <a:r>
              <a:rPr lang="de-DE" dirty="0" smtClean="0"/>
              <a:t>DEMO</a:t>
            </a:r>
            <a:r>
              <a:rPr lang="hu-HU" dirty="0" smtClean="0"/>
              <a:t> screenshot</a:t>
            </a:r>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51</a:t>
            </a:fld>
            <a:endParaRPr lang="en-US" sz="1200" kern="1200">
              <a:solidFill>
                <a:prstClr val="white"/>
              </a:solidFill>
              <a:latin typeface="Calibri"/>
              <a:ea typeface="+mn-ea"/>
              <a:cs typeface="+mn-cs"/>
            </a:endParaRPr>
          </a:p>
        </p:txBody>
      </p:sp>
      <p:pic>
        <p:nvPicPr>
          <p:cNvPr id="30722" name="Picture 2" descr="C:\Rizs\POSReady\presentation\WES_for_POS\52.jpg"/>
          <p:cNvPicPr>
            <a:picLocks noChangeAspect="1" noChangeArrowheads="1"/>
          </p:cNvPicPr>
          <p:nvPr/>
        </p:nvPicPr>
        <p:blipFill>
          <a:blip r:embed="rId2" cstate="print"/>
          <a:srcRect/>
          <a:stretch>
            <a:fillRect/>
          </a:stretch>
        </p:blipFill>
        <p:spPr bwMode="auto">
          <a:xfrm>
            <a:off x="357158" y="1928802"/>
            <a:ext cx="4034147" cy="3429024"/>
          </a:xfrm>
          <a:prstGeom prst="rect">
            <a:avLst/>
          </a:prstGeom>
          <a:noFill/>
        </p:spPr>
      </p:pic>
      <p:pic>
        <p:nvPicPr>
          <p:cNvPr id="30723" name="Picture 3" descr="C:\Rizs\POSReady\presentation\WES_for_POS\53.jpg"/>
          <p:cNvPicPr>
            <a:picLocks noChangeAspect="1" noChangeArrowheads="1"/>
          </p:cNvPicPr>
          <p:nvPr/>
        </p:nvPicPr>
        <p:blipFill>
          <a:blip r:embed="rId3" cstate="print"/>
          <a:srcRect/>
          <a:stretch>
            <a:fillRect/>
          </a:stretch>
        </p:blipFill>
        <p:spPr bwMode="auto">
          <a:xfrm>
            <a:off x="4429124" y="1928802"/>
            <a:ext cx="4034146" cy="3429024"/>
          </a:xfrm>
          <a:prstGeom prst="rect">
            <a:avLst/>
          </a:prstGeom>
          <a:noFill/>
        </p:spPr>
      </p:pic>
    </p:spTree>
  </p:cSld>
  <p:clrMapOvr>
    <a:masterClrMapping/>
  </p:clrMapOvr>
  <p:transition>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Windows Embedded Standard DEMO</a:t>
            </a:r>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52</a:t>
            </a:fld>
            <a:endParaRPr lang="en-US" sz="1200" kern="1200">
              <a:solidFill>
                <a:prstClr val="white"/>
              </a:solidFill>
              <a:latin typeface="Calibri"/>
              <a:ea typeface="+mn-ea"/>
              <a:cs typeface="+mn-cs"/>
            </a:endParaRPr>
          </a:p>
        </p:txBody>
      </p:sp>
      <p:pic>
        <p:nvPicPr>
          <p:cNvPr id="103426" name="Picture 2"/>
          <p:cNvPicPr>
            <a:picLocks noChangeAspect="1" noChangeArrowheads="1"/>
          </p:cNvPicPr>
          <p:nvPr/>
        </p:nvPicPr>
        <p:blipFill>
          <a:blip r:embed="rId2" cstate="print"/>
          <a:srcRect/>
          <a:stretch>
            <a:fillRect/>
          </a:stretch>
        </p:blipFill>
        <p:spPr bwMode="auto">
          <a:xfrm>
            <a:off x="214282" y="2357430"/>
            <a:ext cx="4610090" cy="2881306"/>
          </a:xfrm>
          <a:prstGeom prst="rect">
            <a:avLst/>
          </a:prstGeom>
          <a:solidFill>
            <a:srgbClr val="FFFFFF">
              <a:shade val="85000"/>
            </a:srgbClr>
          </a:solidFill>
          <a:ln>
            <a:noFill/>
          </a:ln>
          <a:effectLst>
            <a:reflection blurRad="12700" stA="38000" endPos="28000" dist="5000" dir="5400000" sy="-100000" algn="bl" rotWithShape="0"/>
          </a:effectLst>
          <a:scene3d>
            <a:camera prst="perspectiveContrastingRightFacing"/>
            <a:lightRig rig="threePt" dir="t"/>
          </a:scene3d>
        </p:spPr>
      </p:pic>
      <p:pic>
        <p:nvPicPr>
          <p:cNvPr id="5" name="Picture 2"/>
          <p:cNvPicPr>
            <a:picLocks noChangeAspect="1" noChangeArrowheads="1"/>
          </p:cNvPicPr>
          <p:nvPr/>
        </p:nvPicPr>
        <p:blipFill>
          <a:blip r:embed="rId3" cstate="print"/>
          <a:srcRect/>
          <a:stretch>
            <a:fillRect/>
          </a:stretch>
        </p:blipFill>
        <p:spPr bwMode="auto">
          <a:xfrm>
            <a:off x="3941343" y="2357430"/>
            <a:ext cx="5202657" cy="3143272"/>
          </a:xfrm>
          <a:prstGeom prst="rect">
            <a:avLst/>
          </a:prstGeom>
          <a:ln>
            <a:noFill/>
          </a:ln>
          <a:effectLst>
            <a:outerShdw blurRad="190500" algn="tl" rotWithShape="0">
              <a:srgbClr val="000000">
                <a:alpha val="70000"/>
              </a:srgbClr>
            </a:outerShdw>
          </a:effectLst>
          <a:scene3d>
            <a:camera prst="perspectiveContrastingLeftFacing"/>
            <a:lightRig rig="threePt" dir="t"/>
          </a:scene3d>
        </p:spPr>
      </p:pic>
      <p:pic>
        <p:nvPicPr>
          <p:cNvPr id="6" name="Picture 45" descr="wEmbed-Stnd_h_rgb.png"/>
          <p:cNvPicPr>
            <a:picLocks noChangeAspect="1"/>
          </p:cNvPicPr>
          <p:nvPr/>
        </p:nvPicPr>
        <p:blipFill>
          <a:blip r:embed="rId4" cstate="print"/>
          <a:stretch>
            <a:fillRect/>
          </a:stretch>
        </p:blipFill>
        <p:spPr bwMode="auto">
          <a:xfrm>
            <a:off x="2214546" y="3571876"/>
            <a:ext cx="5021215" cy="1000132"/>
          </a:xfrm>
          <a:prstGeom prst="rect">
            <a:avLst/>
          </a:prstGeom>
          <a:noFill/>
          <a:ln>
            <a:noFill/>
          </a:ln>
          <a:effectLst>
            <a:glow rad="101600">
              <a:schemeClr val="bg1">
                <a:alpha val="60000"/>
              </a:schemeClr>
            </a:glow>
          </a:effectLst>
        </p:spPr>
      </p:pic>
    </p:spTree>
  </p:cSld>
  <p:clrMapOvr>
    <a:masterClrMapping/>
  </p:clrMapOvr>
  <p:transition>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Custom </a:t>
            </a:r>
            <a:r>
              <a:rPr lang="de-DE" dirty="0" err="1" smtClean="0"/>
              <a:t>Bootlogo</a:t>
            </a:r>
            <a:endParaRPr lang="en-US" dirty="0"/>
          </a:p>
        </p:txBody>
      </p:sp>
      <p:sp>
        <p:nvSpPr>
          <p:cNvPr id="3" name="Inhaltsplatzhalter 2"/>
          <p:cNvSpPr>
            <a:spLocks noGrp="1"/>
          </p:cNvSpPr>
          <p:nvPr>
            <p:ph idx="1"/>
          </p:nvPr>
        </p:nvSpPr>
        <p:spPr/>
        <p:txBody>
          <a:bodyPr/>
          <a:lstStyle/>
          <a:p>
            <a:r>
              <a:rPr lang="de-DE" dirty="0" smtClean="0"/>
              <a:t>Create a 640x480 16 </a:t>
            </a:r>
            <a:r>
              <a:rPr lang="de-DE" dirty="0" err="1" smtClean="0"/>
              <a:t>color</a:t>
            </a:r>
            <a:r>
              <a:rPr lang="de-DE" dirty="0" smtClean="0"/>
              <a:t> </a:t>
            </a:r>
            <a:r>
              <a:rPr lang="de-DE" dirty="0" err="1" smtClean="0"/>
              <a:t>bitmap</a:t>
            </a:r>
            <a:endParaRPr lang="de-DE" dirty="0" smtClean="0"/>
          </a:p>
          <a:p>
            <a:r>
              <a:rPr lang="de-DE" dirty="0" smtClean="0"/>
              <a:t>Save </a:t>
            </a:r>
            <a:r>
              <a:rPr lang="de-DE" dirty="0" err="1" smtClean="0"/>
              <a:t>as</a:t>
            </a:r>
            <a:r>
              <a:rPr lang="de-DE" dirty="0" smtClean="0"/>
              <a:t> Boot.bmp in Windows </a:t>
            </a:r>
            <a:r>
              <a:rPr lang="de-DE" dirty="0" err="1" smtClean="0"/>
              <a:t>directory</a:t>
            </a:r>
            <a:endParaRPr lang="de-DE" dirty="0" smtClean="0"/>
          </a:p>
          <a:p>
            <a:r>
              <a:rPr lang="de-DE" dirty="0" smtClean="0"/>
              <a:t>Edit boot.ini</a:t>
            </a:r>
          </a:p>
          <a:p>
            <a:pPr lvl="1"/>
            <a:r>
              <a:rPr lang="de-DE" dirty="0" smtClean="0"/>
              <a:t>Add </a:t>
            </a:r>
            <a:r>
              <a:rPr lang="de-DE" dirty="0" smtClean="0">
                <a:latin typeface="Courier New" pitchFamily="49" charset="0"/>
                <a:cs typeface="Courier New" pitchFamily="49" charset="0"/>
              </a:rPr>
              <a:t>/NOGUIBOOT /BOOTLOGO</a:t>
            </a:r>
            <a:endParaRPr lang="en-US" dirty="0">
              <a:latin typeface="Courier New" pitchFamily="49" charset="0"/>
              <a:cs typeface="Courier New" pitchFamily="49" charset="0"/>
            </a:endParaRPr>
          </a:p>
        </p:txBody>
      </p:sp>
      <p:pic>
        <p:nvPicPr>
          <p:cNvPr id="6146" name="Picture 2"/>
          <p:cNvPicPr>
            <a:picLocks noChangeAspect="1" noChangeArrowheads="1"/>
          </p:cNvPicPr>
          <p:nvPr/>
        </p:nvPicPr>
        <p:blipFill>
          <a:blip r:embed="rId3" cstate="print"/>
          <a:srcRect/>
          <a:stretch>
            <a:fillRect/>
          </a:stretch>
        </p:blipFill>
        <p:spPr bwMode="auto">
          <a:xfrm>
            <a:off x="1000100" y="3929066"/>
            <a:ext cx="2666997" cy="2000248"/>
          </a:xfrm>
          <a:prstGeom prst="rect">
            <a:avLst/>
          </a:prstGeom>
          <a:noFill/>
          <a:ln w="9525">
            <a:noFill/>
            <a:miter lim="800000"/>
            <a:headEnd/>
            <a:tailEnd/>
          </a:ln>
          <a:effectLst/>
        </p:spPr>
      </p:pic>
      <p:grpSp>
        <p:nvGrpSpPr>
          <p:cNvPr id="4" name="Gruppieren 9"/>
          <p:cNvGrpSpPr/>
          <p:nvPr/>
        </p:nvGrpSpPr>
        <p:grpSpPr>
          <a:xfrm>
            <a:off x="5715007" y="3929066"/>
            <a:ext cx="2727633" cy="2000264"/>
            <a:chOff x="5715007" y="3929066"/>
            <a:chExt cx="2727633" cy="2000264"/>
          </a:xfrm>
        </p:grpSpPr>
        <p:sp>
          <p:nvSpPr>
            <p:cNvPr id="7" name="Rechteck 6"/>
            <p:cNvSpPr/>
            <p:nvPr/>
          </p:nvSpPr>
          <p:spPr bwMode="auto">
            <a:xfrm>
              <a:off x="5715007" y="3929066"/>
              <a:ext cx="2727633" cy="2000264"/>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rtl="0" fontAlgn="base">
                <a:spcBef>
                  <a:spcPct val="0"/>
                </a:spcBef>
                <a:spcAft>
                  <a:spcPct val="0"/>
                </a:spcAft>
              </a:pPr>
              <a:endParaRPr lang="en-US" b="1" kern="1200">
                <a:solidFill>
                  <a:prstClr val="black"/>
                </a:solidFill>
                <a:latin typeface="Arial" charset="0"/>
                <a:ea typeface="+mn-ea"/>
                <a:cs typeface="Arial" charset="0"/>
              </a:endParaRPr>
            </a:p>
          </p:txBody>
        </p:sp>
        <p:pic>
          <p:nvPicPr>
            <p:cNvPr id="9" name="Picture 2" descr="http://atlax1sps2/Elbacom/Marketing/Logos/Elbacom%20Logo.jpg"/>
            <p:cNvPicPr>
              <a:picLocks noChangeAspect="1" noChangeArrowheads="1"/>
            </p:cNvPicPr>
            <p:nvPr/>
          </p:nvPicPr>
          <p:blipFill>
            <a:blip r:embed="rId4" cstate="print">
              <a:clrChange>
                <a:clrFrom>
                  <a:srgbClr val="FFFFFF"/>
                </a:clrFrom>
                <a:clrTo>
                  <a:srgbClr val="FFFFFF">
                    <a:alpha val="0"/>
                  </a:srgbClr>
                </a:clrTo>
              </a:clrChange>
              <a:duotone>
                <a:schemeClr val="bg2">
                  <a:shade val="45000"/>
                  <a:satMod val="135000"/>
                </a:schemeClr>
                <a:prstClr val="white"/>
              </a:duotone>
            </a:blip>
            <a:srcRect/>
            <a:stretch>
              <a:fillRect/>
            </a:stretch>
          </p:blipFill>
          <p:spPr bwMode="auto">
            <a:xfrm>
              <a:off x="6357950" y="4643446"/>
              <a:ext cx="1600140" cy="575331"/>
            </a:xfrm>
            <a:prstGeom prst="rect">
              <a:avLst/>
            </a:prstGeom>
            <a:noFill/>
            <a:effectLst/>
          </p:spPr>
        </p:pic>
      </p:grpSp>
      <p:sp>
        <p:nvSpPr>
          <p:cNvPr id="6" name="Pfeil nach rechts 5"/>
          <p:cNvSpPr/>
          <p:nvPr/>
        </p:nvSpPr>
        <p:spPr bwMode="auto">
          <a:xfrm>
            <a:off x="3571868" y="5072074"/>
            <a:ext cx="2214578" cy="428628"/>
          </a:xfrm>
          <a:prstGeom prst="rightArrow">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none" lIns="91440" tIns="45720" rIns="91440" bIns="45720" numCol="1" rtlCol="0" anchor="ctr" anchorCtr="0" compatLnSpc="1">
            <a:prstTxWarp prst="textNoShape">
              <a:avLst/>
            </a:prstTxWarp>
          </a:bodyPr>
          <a:lstStyle/>
          <a:p>
            <a:pPr algn="ctr" rtl="0" fontAlgn="base">
              <a:spcBef>
                <a:spcPct val="0"/>
              </a:spcBef>
              <a:spcAft>
                <a:spcPct val="0"/>
              </a:spcAft>
            </a:pPr>
            <a:endParaRPr lang="en-US" b="1" kern="1200">
              <a:solidFill>
                <a:prstClr val="black"/>
              </a:solidFill>
              <a:latin typeface="Arial" charset="0"/>
              <a:ea typeface="+mn-ea"/>
              <a:cs typeface="Arial" charset="0"/>
            </a:endParaRPr>
          </a:p>
        </p:txBody>
      </p:sp>
    </p:spTree>
  </p:cSld>
  <p:clrMapOvr>
    <a:masterClrMapping/>
  </p:clrMapOvr>
  <p:transition>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Minlogon</a:t>
            </a:r>
            <a:endParaRPr lang="en-US" dirty="0"/>
          </a:p>
        </p:txBody>
      </p:sp>
      <p:sp>
        <p:nvSpPr>
          <p:cNvPr id="3" name="Inhaltsplatzhalter 2"/>
          <p:cNvSpPr>
            <a:spLocks noGrp="1"/>
          </p:cNvSpPr>
          <p:nvPr>
            <p:ph idx="1"/>
          </p:nvPr>
        </p:nvSpPr>
        <p:spPr/>
        <p:txBody>
          <a:bodyPr/>
          <a:lstStyle/>
          <a:p>
            <a:r>
              <a:rPr lang="de-DE" dirty="0" err="1" smtClean="0"/>
              <a:t>Removes</a:t>
            </a:r>
            <a:r>
              <a:rPr lang="de-DE" dirty="0" smtClean="0"/>
              <a:t> </a:t>
            </a:r>
            <a:r>
              <a:rPr lang="de-DE" dirty="0" err="1" smtClean="0"/>
              <a:t>the</a:t>
            </a:r>
            <a:r>
              <a:rPr lang="de-DE" dirty="0" smtClean="0"/>
              <a:t> Windows </a:t>
            </a:r>
            <a:r>
              <a:rPr lang="de-DE" dirty="0" err="1" smtClean="0"/>
              <a:t>Logon</a:t>
            </a:r>
            <a:r>
              <a:rPr lang="de-DE" dirty="0" smtClean="0"/>
              <a:t> Windows</a:t>
            </a:r>
          </a:p>
          <a:p>
            <a:r>
              <a:rPr lang="de-DE" dirty="0" err="1" smtClean="0"/>
              <a:t>Removes</a:t>
            </a:r>
            <a:r>
              <a:rPr lang="de-DE" dirty="0" smtClean="0"/>
              <a:t> Windows </a:t>
            </a:r>
            <a:r>
              <a:rPr lang="de-DE" dirty="0" err="1" smtClean="0"/>
              <a:t>is</a:t>
            </a:r>
            <a:r>
              <a:rPr lang="de-DE" dirty="0" smtClean="0"/>
              <a:t> </a:t>
            </a:r>
            <a:r>
              <a:rPr lang="de-DE" dirty="0" err="1" smtClean="0"/>
              <a:t>loading</a:t>
            </a:r>
            <a:r>
              <a:rPr lang="de-DE" dirty="0" smtClean="0"/>
              <a:t> </a:t>
            </a:r>
            <a:r>
              <a:rPr lang="de-DE" dirty="0" err="1" smtClean="0"/>
              <a:t>screen</a:t>
            </a:r>
            <a:endParaRPr lang="de-DE" dirty="0" smtClean="0"/>
          </a:p>
          <a:p>
            <a:r>
              <a:rPr lang="de-DE" dirty="0" err="1" smtClean="0"/>
              <a:t>Uses</a:t>
            </a:r>
            <a:r>
              <a:rPr lang="de-DE" dirty="0" smtClean="0"/>
              <a:t> SYSTEM </a:t>
            </a:r>
            <a:r>
              <a:rPr lang="de-DE" dirty="0" err="1" smtClean="0"/>
              <a:t>account</a:t>
            </a:r>
            <a:endParaRPr lang="de-DE" dirty="0" smtClean="0"/>
          </a:p>
          <a:p>
            <a:endParaRPr lang="de-DE" dirty="0" smtClean="0"/>
          </a:p>
          <a:p>
            <a:endParaRPr lang="de-DE" dirty="0" smtClean="0"/>
          </a:p>
          <a:p>
            <a:r>
              <a:rPr lang="de-DE" dirty="0" err="1" smtClean="0"/>
              <a:t>No</a:t>
            </a:r>
            <a:r>
              <a:rPr lang="de-DE" dirty="0" smtClean="0"/>
              <a:t> </a:t>
            </a:r>
            <a:r>
              <a:rPr lang="de-DE" dirty="0" err="1" smtClean="0"/>
              <a:t>Domainparticipation</a:t>
            </a:r>
            <a:r>
              <a:rPr lang="de-DE" dirty="0" smtClean="0"/>
              <a:t> </a:t>
            </a:r>
            <a:r>
              <a:rPr lang="de-DE" dirty="0" err="1" smtClean="0"/>
              <a:t>possible</a:t>
            </a:r>
            <a:endParaRPr lang="de-DE" dirty="0" smtClean="0"/>
          </a:p>
          <a:p>
            <a:r>
              <a:rPr lang="de-DE" dirty="0" err="1" smtClean="0"/>
              <a:t>No</a:t>
            </a:r>
            <a:r>
              <a:rPr lang="de-DE" dirty="0" smtClean="0"/>
              <a:t> Userlogin </a:t>
            </a:r>
            <a:r>
              <a:rPr lang="de-DE" dirty="0" err="1" smtClean="0"/>
              <a:t>possible</a:t>
            </a:r>
            <a:endParaRPr lang="en-US" dirty="0"/>
          </a:p>
        </p:txBody>
      </p:sp>
      <p:pic>
        <p:nvPicPr>
          <p:cNvPr id="4" name="Picture 2"/>
          <p:cNvPicPr>
            <a:picLocks noChangeAspect="1" noChangeArrowheads="1"/>
          </p:cNvPicPr>
          <p:nvPr/>
        </p:nvPicPr>
        <p:blipFill>
          <a:blip r:embed="rId2" cstate="print">
            <a:clrChange>
              <a:clrFrom>
                <a:srgbClr val="004D9C"/>
              </a:clrFrom>
              <a:clrTo>
                <a:srgbClr val="004D9C">
                  <a:alpha val="0"/>
                </a:srgbClr>
              </a:clrTo>
            </a:clrChange>
          </a:blip>
          <a:stretch>
            <a:fillRect/>
          </a:stretch>
        </p:blipFill>
        <p:spPr bwMode="auto">
          <a:xfrm>
            <a:off x="4786314" y="2857496"/>
            <a:ext cx="4171950" cy="1562100"/>
          </a:xfrm>
          <a:prstGeom prst="rect">
            <a:avLst/>
          </a:prstGeom>
          <a:no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p:spPr>
      </p:pic>
    </p:spTree>
  </p:cSld>
  <p:clrMapOvr>
    <a:masterClrMapping/>
  </p:clrMapOvr>
  <p:transition>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Custom Shell</a:t>
            </a:r>
            <a:endParaRPr lang="en-US" dirty="0"/>
          </a:p>
        </p:txBody>
      </p:sp>
      <p:sp>
        <p:nvSpPr>
          <p:cNvPr id="3" name="Inhaltsplatzhalter 2"/>
          <p:cNvSpPr>
            <a:spLocks noGrp="1"/>
          </p:cNvSpPr>
          <p:nvPr>
            <p:ph idx="1"/>
          </p:nvPr>
        </p:nvSpPr>
        <p:spPr/>
        <p:txBody>
          <a:bodyPr/>
          <a:lstStyle/>
          <a:p>
            <a:pPr>
              <a:buNone/>
            </a:pPr>
            <a:r>
              <a:rPr lang="de-DE" sz="2400" dirty="0" smtClean="0"/>
              <a:t>[HKEY_LOCAL_MACHINE\Software\Microsoft\Windows NT\</a:t>
            </a:r>
            <a:r>
              <a:rPr lang="de-DE" sz="2400" dirty="0" err="1" smtClean="0"/>
              <a:t>CurrentVersion</a:t>
            </a:r>
            <a:r>
              <a:rPr lang="de-DE" sz="2400" dirty="0" smtClean="0"/>
              <a:t>\</a:t>
            </a:r>
            <a:r>
              <a:rPr lang="de-DE" sz="2400" dirty="0" err="1" smtClean="0"/>
              <a:t>Winlogon</a:t>
            </a:r>
            <a:r>
              <a:rPr lang="de-DE" sz="2400" dirty="0" smtClean="0"/>
              <a:t>]</a:t>
            </a:r>
          </a:p>
          <a:p>
            <a:pPr>
              <a:buNone/>
            </a:pPr>
            <a:r>
              <a:rPr lang="de-DE" sz="2400" dirty="0" smtClean="0"/>
              <a:t>Shell=&lt;absolute </a:t>
            </a:r>
            <a:r>
              <a:rPr lang="de-DE" sz="2400" dirty="0" err="1" smtClean="0"/>
              <a:t>path</a:t>
            </a:r>
            <a:r>
              <a:rPr lang="de-DE" sz="2400" dirty="0" smtClean="0"/>
              <a:t> </a:t>
            </a:r>
            <a:r>
              <a:rPr lang="de-DE" sz="2400" dirty="0" err="1" smtClean="0"/>
              <a:t>to</a:t>
            </a:r>
            <a:r>
              <a:rPr lang="de-DE" sz="2400" dirty="0" smtClean="0"/>
              <a:t> </a:t>
            </a:r>
            <a:r>
              <a:rPr lang="de-DE" sz="2400" dirty="0" err="1" smtClean="0"/>
              <a:t>application</a:t>
            </a:r>
            <a:r>
              <a:rPr lang="de-DE" sz="2400" dirty="0" smtClean="0"/>
              <a:t>&gt;</a:t>
            </a:r>
          </a:p>
          <a:p>
            <a:pPr>
              <a:buNone/>
            </a:pPr>
            <a:endParaRPr lang="de-DE" sz="2400" dirty="0" smtClean="0"/>
          </a:p>
          <a:p>
            <a:pPr>
              <a:buNone/>
            </a:pPr>
            <a:r>
              <a:rPr lang="de-DE" sz="2400" dirty="0" err="1" smtClean="0"/>
              <a:t>How</a:t>
            </a:r>
            <a:r>
              <a:rPr lang="en-US" sz="2400" dirty="0" smtClean="0"/>
              <a:t>?</a:t>
            </a:r>
          </a:p>
          <a:p>
            <a:r>
              <a:rPr lang="de-DE" sz="2400" dirty="0" smtClean="0"/>
              <a:t>Create a </a:t>
            </a:r>
            <a:r>
              <a:rPr lang="de-DE" sz="2400" dirty="0" err="1" smtClean="0"/>
              <a:t>registry</a:t>
            </a:r>
            <a:r>
              <a:rPr lang="de-DE" sz="2400" dirty="0" smtClean="0"/>
              <a:t> </a:t>
            </a:r>
            <a:r>
              <a:rPr lang="de-DE" sz="2400" dirty="0" err="1" smtClean="0"/>
              <a:t>entry</a:t>
            </a:r>
            <a:r>
              <a:rPr lang="de-DE" sz="2400" dirty="0" smtClean="0"/>
              <a:t> in </a:t>
            </a:r>
            <a:r>
              <a:rPr lang="de-DE" sz="2400" dirty="0" err="1" smtClean="0"/>
              <a:t>your</a:t>
            </a:r>
            <a:r>
              <a:rPr lang="de-DE" sz="2400" dirty="0" smtClean="0"/>
              <a:t> </a:t>
            </a:r>
            <a:r>
              <a:rPr lang="de-DE" sz="2400" dirty="0" err="1" smtClean="0"/>
              <a:t>image</a:t>
            </a:r>
            <a:r>
              <a:rPr lang="de-DE" sz="2400" dirty="0" smtClean="0"/>
              <a:t> in Target Designer</a:t>
            </a:r>
          </a:p>
          <a:p>
            <a:r>
              <a:rPr lang="de-DE" sz="2400" dirty="0" smtClean="0"/>
              <a:t>Create a </a:t>
            </a:r>
            <a:r>
              <a:rPr lang="de-DE" sz="2400" dirty="0" err="1" smtClean="0"/>
              <a:t>custom</a:t>
            </a:r>
            <a:r>
              <a:rPr lang="de-DE" sz="2400" dirty="0" smtClean="0"/>
              <a:t> </a:t>
            </a:r>
            <a:r>
              <a:rPr lang="de-DE" sz="2400" dirty="0" err="1" smtClean="0"/>
              <a:t>component</a:t>
            </a:r>
            <a:r>
              <a:rPr lang="de-DE" sz="2400" dirty="0" smtClean="0"/>
              <a:t> for </a:t>
            </a:r>
            <a:r>
              <a:rPr lang="de-DE" sz="2400" dirty="0" err="1" smtClean="0"/>
              <a:t>your</a:t>
            </a:r>
            <a:r>
              <a:rPr lang="de-DE" sz="2400" dirty="0" smtClean="0"/>
              <a:t> </a:t>
            </a:r>
            <a:r>
              <a:rPr lang="de-DE" sz="2400" dirty="0" err="1" smtClean="0"/>
              <a:t>application</a:t>
            </a:r>
            <a:r>
              <a:rPr lang="de-DE" sz="2400" dirty="0" smtClean="0"/>
              <a:t> </a:t>
            </a:r>
            <a:r>
              <a:rPr lang="de-DE" sz="2400" dirty="0" err="1" smtClean="0"/>
              <a:t>with</a:t>
            </a:r>
            <a:r>
              <a:rPr lang="de-DE" sz="2400" dirty="0" smtClean="0"/>
              <a:t> </a:t>
            </a:r>
            <a:r>
              <a:rPr lang="de-DE" sz="2400" dirty="0" err="1" smtClean="0"/>
              <a:t>the</a:t>
            </a:r>
            <a:r>
              <a:rPr lang="de-DE" sz="2400" dirty="0" smtClean="0"/>
              <a:t> </a:t>
            </a:r>
            <a:r>
              <a:rPr lang="de-DE" sz="2400" dirty="0" err="1" smtClean="0"/>
              <a:t>registry</a:t>
            </a:r>
            <a:r>
              <a:rPr lang="de-DE" sz="2400" dirty="0" smtClean="0"/>
              <a:t> </a:t>
            </a:r>
            <a:r>
              <a:rPr lang="de-DE" sz="2400" dirty="0" err="1" smtClean="0"/>
              <a:t>entry</a:t>
            </a:r>
            <a:r>
              <a:rPr lang="de-DE" sz="2400" dirty="0" smtClean="0"/>
              <a:t> </a:t>
            </a:r>
            <a:r>
              <a:rPr lang="de-DE" sz="2400" dirty="0" err="1" smtClean="0"/>
              <a:t>included</a:t>
            </a:r>
            <a:endParaRPr lang="de-DE" sz="2400" dirty="0" smtClean="0"/>
          </a:p>
          <a:p>
            <a:r>
              <a:rPr lang="de-DE" sz="2400" dirty="0" smtClean="0"/>
              <a:t>Change </a:t>
            </a:r>
            <a:r>
              <a:rPr lang="de-DE" sz="2400" dirty="0" err="1" smtClean="0"/>
              <a:t>it</a:t>
            </a:r>
            <a:r>
              <a:rPr lang="de-DE" sz="2400" dirty="0" smtClean="0"/>
              <a:t> </a:t>
            </a:r>
            <a:r>
              <a:rPr lang="de-DE" sz="2400" dirty="0" err="1" smtClean="0"/>
              <a:t>later</a:t>
            </a:r>
            <a:r>
              <a:rPr lang="de-DE" sz="2400" dirty="0" smtClean="0"/>
              <a:t> in </a:t>
            </a:r>
            <a:r>
              <a:rPr lang="de-DE" sz="2400" dirty="0" err="1" smtClean="0"/>
              <a:t>the</a:t>
            </a:r>
            <a:r>
              <a:rPr lang="de-DE" sz="2400" dirty="0" smtClean="0"/>
              <a:t> final </a:t>
            </a:r>
            <a:r>
              <a:rPr lang="de-DE" sz="2400" dirty="0" err="1" smtClean="0"/>
              <a:t>image</a:t>
            </a:r>
            <a:endParaRPr lang="de-DE" sz="2400" dirty="0" smtClean="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smtClean="0">
                <a:solidFill>
                  <a:prstClr val="white"/>
                </a:solidFill>
                <a:latin typeface="Calibri"/>
                <a:ea typeface="+mn-ea"/>
                <a:cs typeface="+mn-cs"/>
              </a:rPr>
              <a:pPr algn="r" rtl="0"/>
              <a:t>55</a:t>
            </a:fld>
            <a:endParaRPr lang="en-US" sz="1200" kern="1200">
              <a:solidFill>
                <a:prstClr val="white"/>
              </a:solidFill>
              <a:latin typeface="Calibri"/>
              <a:ea typeface="+mn-ea"/>
              <a:cs typeface="+mn-cs"/>
            </a:endParaRPr>
          </a:p>
        </p:txBody>
      </p:sp>
    </p:spTree>
  </p:cSld>
  <p:clrMapOvr>
    <a:masterClrMapping/>
  </p:clrMapOvr>
  <p:transition>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smtClean="0"/>
              <a:t>Windows Embedded – Tools</a:t>
            </a:r>
            <a:endParaRPr lang="en-US" dirty="0"/>
          </a:p>
        </p:txBody>
      </p:sp>
      <p:sp>
        <p:nvSpPr>
          <p:cNvPr id="3" name="Inhaltsplatzhalter 2"/>
          <p:cNvSpPr>
            <a:spLocks noGrp="1"/>
          </p:cNvSpPr>
          <p:nvPr>
            <p:ph idx="1"/>
          </p:nvPr>
        </p:nvSpPr>
        <p:spPr>
          <a:xfrm>
            <a:off x="457200" y="1600200"/>
            <a:ext cx="8686800" cy="4525963"/>
          </a:xfrm>
        </p:spPr>
        <p:txBody>
          <a:bodyPr/>
          <a:lstStyle/>
          <a:p>
            <a:r>
              <a:rPr lang="de-DE" dirty="0" smtClean="0"/>
              <a:t>TA / TAP</a:t>
            </a:r>
          </a:p>
          <a:p>
            <a:endParaRPr lang="de-DE" dirty="0" smtClean="0"/>
          </a:p>
          <a:p>
            <a:r>
              <a:rPr lang="de-DE" dirty="0" smtClean="0"/>
              <a:t>Image </a:t>
            </a:r>
            <a:r>
              <a:rPr lang="de-DE" dirty="0" err="1" smtClean="0"/>
              <a:t>Diff</a:t>
            </a:r>
            <a:r>
              <a:rPr lang="de-DE" dirty="0" smtClean="0"/>
              <a:t> Engine</a:t>
            </a:r>
          </a:p>
          <a:p>
            <a:endParaRPr lang="de-DE" dirty="0" smtClean="0"/>
          </a:p>
          <a:p>
            <a:r>
              <a:rPr lang="de-DE" dirty="0" smtClean="0"/>
              <a:t>Windows PE – Windows Preinstallation Environment</a:t>
            </a:r>
            <a:r>
              <a:rPr lang="hu-HU" dirty="0" smtClean="0"/>
              <a:t> (WAIK)</a:t>
            </a:r>
          </a:p>
          <a:p>
            <a:endParaRPr lang="en-US" dirty="0"/>
          </a:p>
        </p:txBody>
      </p:sp>
      <p:sp>
        <p:nvSpPr>
          <p:cNvPr id="21" name="Foliennummernplatzhalter 20"/>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56</a:t>
            </a:fld>
            <a:endParaRPr lang="en-US" sz="1200" kern="1200">
              <a:solidFill>
                <a:prstClr val="white"/>
              </a:solidFill>
              <a:latin typeface="Calibri"/>
              <a:ea typeface="+mn-ea"/>
              <a:cs typeface="+mn-cs"/>
            </a:endParaRPr>
          </a:p>
        </p:txBody>
      </p:sp>
      <p:grpSp>
        <p:nvGrpSpPr>
          <p:cNvPr id="4" name="Gruppieren 173"/>
          <p:cNvGrpSpPr/>
          <p:nvPr/>
        </p:nvGrpSpPr>
        <p:grpSpPr>
          <a:xfrm>
            <a:off x="6500826" y="450990"/>
            <a:ext cx="1841252" cy="2716468"/>
            <a:chOff x="6500826" y="450990"/>
            <a:chExt cx="1841252" cy="2716468"/>
          </a:xfrm>
        </p:grpSpPr>
        <p:pic>
          <p:nvPicPr>
            <p:cNvPr id="8" name="Picture 2"/>
            <p:cNvPicPr>
              <a:picLocks noChangeAspect="1" noChangeArrowheads="1"/>
            </p:cNvPicPr>
            <p:nvPr/>
          </p:nvPicPr>
          <p:blipFill>
            <a:blip r:embed="rId2" cstate="print">
              <a:clrChange>
                <a:clrFrom>
                  <a:srgbClr val="FFFFFF"/>
                </a:clrFrom>
                <a:clrTo>
                  <a:srgbClr val="FFFFFF">
                    <a:alpha val="0"/>
                  </a:srgbClr>
                </a:clrTo>
              </a:clrChange>
            </a:blip>
            <a:stretch>
              <a:fillRect/>
            </a:stretch>
          </p:blipFill>
          <p:spPr bwMode="auto">
            <a:xfrm>
              <a:off x="6500826" y="1928802"/>
              <a:ext cx="1317631" cy="1238656"/>
            </a:xfrm>
            <a:prstGeom prst="rect">
              <a:avLst/>
            </a:prstGeom>
            <a:noFill/>
            <a:ln>
              <a:noFill/>
            </a:ln>
            <a:effectLst>
              <a:outerShdw blurRad="76200" dir="18900000" sy="23000" kx="-1200000" algn="bl" rotWithShape="0">
                <a:prstClr val="black">
                  <a:alpha val="20000"/>
                </a:prstClr>
              </a:outerShdw>
            </a:effectLst>
            <a:scene3d>
              <a:camera prst="perspectiveFront" fov="2700000">
                <a:rot lat="20376000" lon="1938000" rev="20112001"/>
              </a:camera>
              <a:lightRig rig="soft" dir="t">
                <a:rot lat="0" lon="0" rev="0"/>
              </a:lightRig>
            </a:scene3d>
            <a:sp3d prstMaterial="translucentPowder">
              <a:bevelT w="203200" h="0" prst="softRound"/>
            </a:sp3d>
          </p:spPr>
        </p:pic>
        <p:pic>
          <p:nvPicPr>
            <p:cNvPr id="76806" name="Picture 6" descr="C:\Users\wolfgang.unger\AppData\Local\Microsoft\Windows\Temporary Internet Files\Content.IE5\V2PQHLYK\MCj02900330000[1].wmf"/>
            <p:cNvPicPr>
              <a:picLocks noChangeAspect="1" noChangeArrowheads="1"/>
            </p:cNvPicPr>
            <p:nvPr/>
          </p:nvPicPr>
          <p:blipFill>
            <a:blip r:embed="rId3" cstate="print"/>
            <a:srcRect/>
            <a:stretch>
              <a:fillRect/>
            </a:stretch>
          </p:blipFill>
          <p:spPr bwMode="auto">
            <a:xfrm>
              <a:off x="7572396" y="2174867"/>
              <a:ext cx="262102" cy="325439"/>
            </a:xfrm>
            <a:prstGeom prst="rect">
              <a:avLst/>
            </a:prstGeom>
            <a:noFill/>
          </p:spPr>
        </p:pic>
        <p:pic>
          <p:nvPicPr>
            <p:cNvPr id="76804" name="Picture 4" descr="C:\Users\wolfgang.unger\AppData\Local\Microsoft\Windows\Temporary Internet Files\Content.IE5\V2PQHLYK\MCj03977040000[1].wmf"/>
            <p:cNvPicPr>
              <a:picLocks noChangeAspect="1" noChangeArrowheads="1"/>
            </p:cNvPicPr>
            <p:nvPr/>
          </p:nvPicPr>
          <p:blipFill>
            <a:blip r:embed="rId4" cstate="print"/>
            <a:srcRect/>
            <a:stretch>
              <a:fillRect/>
            </a:stretch>
          </p:blipFill>
          <p:spPr bwMode="auto">
            <a:xfrm rot="1022313">
              <a:off x="7970603" y="450990"/>
              <a:ext cx="371475" cy="1914525"/>
            </a:xfrm>
            <a:prstGeom prst="rect">
              <a:avLst/>
            </a:prstGeom>
            <a:noFill/>
          </p:spPr>
        </p:pic>
        <p:grpSp>
          <p:nvGrpSpPr>
            <p:cNvPr id="5" name="Group 9"/>
            <p:cNvGrpSpPr>
              <a:grpSpLocks noChangeAspect="1"/>
            </p:cNvGrpSpPr>
            <p:nvPr/>
          </p:nvGrpSpPr>
          <p:grpSpPr bwMode="auto">
            <a:xfrm>
              <a:off x="7143768" y="2857496"/>
              <a:ext cx="186039" cy="214314"/>
              <a:chOff x="3439" y="1319"/>
              <a:chExt cx="1158" cy="1334"/>
            </a:xfrm>
          </p:grpSpPr>
          <p:sp>
            <p:nvSpPr>
              <p:cNvPr id="76810" name="Freeform 10"/>
              <p:cNvSpPr>
                <a:spLocks/>
              </p:cNvSpPr>
              <p:nvPr/>
            </p:nvSpPr>
            <p:spPr bwMode="auto">
              <a:xfrm>
                <a:off x="3616" y="1524"/>
                <a:ext cx="898" cy="649"/>
              </a:xfrm>
              <a:custGeom>
                <a:avLst/>
                <a:gdLst/>
                <a:ahLst/>
                <a:cxnLst>
                  <a:cxn ang="0">
                    <a:pos x="67" y="0"/>
                  </a:cxn>
                  <a:cxn ang="0">
                    <a:pos x="0" y="224"/>
                  </a:cxn>
                  <a:cxn ang="0">
                    <a:pos x="71" y="374"/>
                  </a:cxn>
                  <a:cxn ang="0">
                    <a:pos x="187" y="499"/>
                  </a:cxn>
                  <a:cxn ang="0">
                    <a:pos x="339" y="600"/>
                  </a:cxn>
                  <a:cxn ang="0">
                    <a:pos x="556" y="649"/>
                  </a:cxn>
                  <a:cxn ang="0">
                    <a:pos x="810" y="603"/>
                  </a:cxn>
                  <a:cxn ang="0">
                    <a:pos x="898" y="447"/>
                  </a:cxn>
                  <a:cxn ang="0">
                    <a:pos x="847" y="441"/>
                  </a:cxn>
                  <a:cxn ang="0">
                    <a:pos x="770" y="468"/>
                  </a:cxn>
                  <a:cxn ang="0">
                    <a:pos x="626" y="475"/>
                  </a:cxn>
                  <a:cxn ang="0">
                    <a:pos x="495" y="468"/>
                  </a:cxn>
                  <a:cxn ang="0">
                    <a:pos x="339" y="368"/>
                  </a:cxn>
                  <a:cxn ang="0">
                    <a:pos x="241" y="288"/>
                  </a:cxn>
                  <a:cxn ang="0">
                    <a:pos x="137" y="177"/>
                  </a:cxn>
                  <a:cxn ang="0">
                    <a:pos x="67" y="0"/>
                  </a:cxn>
                  <a:cxn ang="0">
                    <a:pos x="67" y="0"/>
                  </a:cxn>
                </a:cxnLst>
                <a:rect l="0" t="0" r="r" b="b"/>
                <a:pathLst>
                  <a:path w="898" h="649">
                    <a:moveTo>
                      <a:pt x="67" y="0"/>
                    </a:moveTo>
                    <a:lnTo>
                      <a:pt x="0" y="224"/>
                    </a:lnTo>
                    <a:lnTo>
                      <a:pt x="71" y="374"/>
                    </a:lnTo>
                    <a:lnTo>
                      <a:pt x="187" y="499"/>
                    </a:lnTo>
                    <a:lnTo>
                      <a:pt x="339" y="600"/>
                    </a:lnTo>
                    <a:lnTo>
                      <a:pt x="556" y="649"/>
                    </a:lnTo>
                    <a:lnTo>
                      <a:pt x="810" y="603"/>
                    </a:lnTo>
                    <a:lnTo>
                      <a:pt x="898" y="447"/>
                    </a:lnTo>
                    <a:lnTo>
                      <a:pt x="847" y="441"/>
                    </a:lnTo>
                    <a:lnTo>
                      <a:pt x="770" y="468"/>
                    </a:lnTo>
                    <a:lnTo>
                      <a:pt x="626" y="475"/>
                    </a:lnTo>
                    <a:lnTo>
                      <a:pt x="495" y="468"/>
                    </a:lnTo>
                    <a:lnTo>
                      <a:pt x="339" y="368"/>
                    </a:lnTo>
                    <a:lnTo>
                      <a:pt x="241" y="288"/>
                    </a:lnTo>
                    <a:lnTo>
                      <a:pt x="137" y="177"/>
                    </a:lnTo>
                    <a:lnTo>
                      <a:pt x="67" y="0"/>
                    </a:lnTo>
                    <a:lnTo>
                      <a:pt x="67" y="0"/>
                    </a:lnTo>
                    <a:close/>
                  </a:path>
                </a:pathLst>
              </a:custGeom>
              <a:solidFill>
                <a:srgbClr val="BDC9D4"/>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11" name="Freeform 11"/>
              <p:cNvSpPr>
                <a:spLocks/>
              </p:cNvSpPr>
              <p:nvPr/>
            </p:nvSpPr>
            <p:spPr bwMode="auto">
              <a:xfrm>
                <a:off x="3670" y="1680"/>
                <a:ext cx="55" cy="117"/>
              </a:xfrm>
              <a:custGeom>
                <a:avLst/>
                <a:gdLst/>
                <a:ahLst/>
                <a:cxnLst>
                  <a:cxn ang="0">
                    <a:pos x="37" y="2"/>
                  </a:cxn>
                  <a:cxn ang="0">
                    <a:pos x="43" y="7"/>
                  </a:cxn>
                  <a:cxn ang="0">
                    <a:pos x="48" y="13"/>
                  </a:cxn>
                  <a:cxn ang="0">
                    <a:pos x="51" y="20"/>
                  </a:cxn>
                  <a:cxn ang="0">
                    <a:pos x="54" y="27"/>
                  </a:cxn>
                  <a:cxn ang="0">
                    <a:pos x="54" y="34"/>
                  </a:cxn>
                  <a:cxn ang="0">
                    <a:pos x="54" y="42"/>
                  </a:cxn>
                  <a:cxn ang="0">
                    <a:pos x="54" y="50"/>
                  </a:cxn>
                  <a:cxn ang="0">
                    <a:pos x="53" y="59"/>
                  </a:cxn>
                  <a:cxn ang="0">
                    <a:pos x="50" y="67"/>
                  </a:cxn>
                  <a:cxn ang="0">
                    <a:pos x="48" y="75"/>
                  </a:cxn>
                  <a:cxn ang="0">
                    <a:pos x="46" y="83"/>
                  </a:cxn>
                  <a:cxn ang="0">
                    <a:pos x="42" y="91"/>
                  </a:cxn>
                  <a:cxn ang="0">
                    <a:pos x="39" y="98"/>
                  </a:cxn>
                  <a:cxn ang="0">
                    <a:pos x="36" y="106"/>
                  </a:cxn>
                  <a:cxn ang="0">
                    <a:pos x="34" y="113"/>
                  </a:cxn>
                  <a:cxn ang="0">
                    <a:pos x="30" y="116"/>
                  </a:cxn>
                  <a:cxn ang="0">
                    <a:pos x="22" y="114"/>
                  </a:cxn>
                  <a:cxn ang="0">
                    <a:pos x="12" y="114"/>
                  </a:cxn>
                  <a:cxn ang="0">
                    <a:pos x="4" y="113"/>
                  </a:cxn>
                  <a:cxn ang="0">
                    <a:pos x="0" y="110"/>
                  </a:cxn>
                  <a:cxn ang="0">
                    <a:pos x="0" y="102"/>
                  </a:cxn>
                  <a:cxn ang="0">
                    <a:pos x="0" y="93"/>
                  </a:cxn>
                  <a:cxn ang="0">
                    <a:pos x="0" y="85"/>
                  </a:cxn>
                  <a:cxn ang="0">
                    <a:pos x="0" y="77"/>
                  </a:cxn>
                  <a:cxn ang="0">
                    <a:pos x="0" y="69"/>
                  </a:cxn>
                  <a:cxn ang="0">
                    <a:pos x="1" y="62"/>
                  </a:cxn>
                  <a:cxn ang="0">
                    <a:pos x="3" y="55"/>
                  </a:cxn>
                  <a:cxn ang="0">
                    <a:pos x="4" y="47"/>
                  </a:cxn>
                  <a:cxn ang="0">
                    <a:pos x="5" y="40"/>
                  </a:cxn>
                  <a:cxn ang="0">
                    <a:pos x="8" y="33"/>
                  </a:cxn>
                  <a:cxn ang="0">
                    <a:pos x="11" y="26"/>
                  </a:cxn>
                  <a:cxn ang="0">
                    <a:pos x="18" y="17"/>
                  </a:cxn>
                  <a:cxn ang="0">
                    <a:pos x="25" y="7"/>
                  </a:cxn>
                  <a:cxn ang="0">
                    <a:pos x="30" y="2"/>
                  </a:cxn>
                  <a:cxn ang="0">
                    <a:pos x="34" y="0"/>
                  </a:cxn>
                </a:cxnLst>
                <a:rect l="0" t="0" r="r" b="b"/>
                <a:pathLst>
                  <a:path w="55" h="117">
                    <a:moveTo>
                      <a:pt x="34" y="0"/>
                    </a:moveTo>
                    <a:lnTo>
                      <a:pt x="37" y="2"/>
                    </a:lnTo>
                    <a:lnTo>
                      <a:pt x="41" y="4"/>
                    </a:lnTo>
                    <a:lnTo>
                      <a:pt x="43" y="7"/>
                    </a:lnTo>
                    <a:lnTo>
                      <a:pt x="47" y="11"/>
                    </a:lnTo>
                    <a:lnTo>
                      <a:pt x="48" y="13"/>
                    </a:lnTo>
                    <a:lnTo>
                      <a:pt x="50" y="17"/>
                    </a:lnTo>
                    <a:lnTo>
                      <a:pt x="51" y="20"/>
                    </a:lnTo>
                    <a:lnTo>
                      <a:pt x="54" y="24"/>
                    </a:lnTo>
                    <a:lnTo>
                      <a:pt x="54" y="27"/>
                    </a:lnTo>
                    <a:lnTo>
                      <a:pt x="54" y="31"/>
                    </a:lnTo>
                    <a:lnTo>
                      <a:pt x="54" y="34"/>
                    </a:lnTo>
                    <a:lnTo>
                      <a:pt x="55" y="39"/>
                    </a:lnTo>
                    <a:lnTo>
                      <a:pt x="54" y="42"/>
                    </a:lnTo>
                    <a:lnTo>
                      <a:pt x="54" y="46"/>
                    </a:lnTo>
                    <a:lnTo>
                      <a:pt x="54" y="50"/>
                    </a:lnTo>
                    <a:lnTo>
                      <a:pt x="54" y="55"/>
                    </a:lnTo>
                    <a:lnTo>
                      <a:pt x="53" y="59"/>
                    </a:lnTo>
                    <a:lnTo>
                      <a:pt x="51" y="62"/>
                    </a:lnTo>
                    <a:lnTo>
                      <a:pt x="50" y="67"/>
                    </a:lnTo>
                    <a:lnTo>
                      <a:pt x="49" y="71"/>
                    </a:lnTo>
                    <a:lnTo>
                      <a:pt x="48" y="75"/>
                    </a:lnTo>
                    <a:lnTo>
                      <a:pt x="47" y="80"/>
                    </a:lnTo>
                    <a:lnTo>
                      <a:pt x="46" y="83"/>
                    </a:lnTo>
                    <a:lnTo>
                      <a:pt x="44" y="88"/>
                    </a:lnTo>
                    <a:lnTo>
                      <a:pt x="42" y="91"/>
                    </a:lnTo>
                    <a:lnTo>
                      <a:pt x="41" y="95"/>
                    </a:lnTo>
                    <a:lnTo>
                      <a:pt x="39" y="98"/>
                    </a:lnTo>
                    <a:lnTo>
                      <a:pt x="37" y="103"/>
                    </a:lnTo>
                    <a:lnTo>
                      <a:pt x="36" y="106"/>
                    </a:lnTo>
                    <a:lnTo>
                      <a:pt x="35" y="110"/>
                    </a:lnTo>
                    <a:lnTo>
                      <a:pt x="34" y="113"/>
                    </a:lnTo>
                    <a:lnTo>
                      <a:pt x="34" y="117"/>
                    </a:lnTo>
                    <a:lnTo>
                      <a:pt x="30" y="116"/>
                    </a:lnTo>
                    <a:lnTo>
                      <a:pt x="26" y="116"/>
                    </a:lnTo>
                    <a:lnTo>
                      <a:pt x="22" y="114"/>
                    </a:lnTo>
                    <a:lnTo>
                      <a:pt x="18" y="114"/>
                    </a:lnTo>
                    <a:lnTo>
                      <a:pt x="12" y="114"/>
                    </a:lnTo>
                    <a:lnTo>
                      <a:pt x="8" y="113"/>
                    </a:lnTo>
                    <a:lnTo>
                      <a:pt x="4" y="113"/>
                    </a:lnTo>
                    <a:lnTo>
                      <a:pt x="1" y="113"/>
                    </a:lnTo>
                    <a:lnTo>
                      <a:pt x="0" y="110"/>
                    </a:lnTo>
                    <a:lnTo>
                      <a:pt x="0" y="105"/>
                    </a:lnTo>
                    <a:lnTo>
                      <a:pt x="0" y="102"/>
                    </a:lnTo>
                    <a:lnTo>
                      <a:pt x="0" y="98"/>
                    </a:lnTo>
                    <a:lnTo>
                      <a:pt x="0" y="93"/>
                    </a:lnTo>
                    <a:lnTo>
                      <a:pt x="0" y="89"/>
                    </a:lnTo>
                    <a:lnTo>
                      <a:pt x="0" y="85"/>
                    </a:lnTo>
                    <a:lnTo>
                      <a:pt x="0" y="82"/>
                    </a:lnTo>
                    <a:lnTo>
                      <a:pt x="0" y="77"/>
                    </a:lnTo>
                    <a:lnTo>
                      <a:pt x="0" y="74"/>
                    </a:lnTo>
                    <a:lnTo>
                      <a:pt x="0" y="69"/>
                    </a:lnTo>
                    <a:lnTo>
                      <a:pt x="1" y="66"/>
                    </a:lnTo>
                    <a:lnTo>
                      <a:pt x="1" y="62"/>
                    </a:lnTo>
                    <a:lnTo>
                      <a:pt x="1" y="59"/>
                    </a:lnTo>
                    <a:lnTo>
                      <a:pt x="3" y="55"/>
                    </a:lnTo>
                    <a:lnTo>
                      <a:pt x="4" y="52"/>
                    </a:lnTo>
                    <a:lnTo>
                      <a:pt x="4" y="47"/>
                    </a:lnTo>
                    <a:lnTo>
                      <a:pt x="5" y="43"/>
                    </a:lnTo>
                    <a:lnTo>
                      <a:pt x="5" y="40"/>
                    </a:lnTo>
                    <a:lnTo>
                      <a:pt x="7" y="36"/>
                    </a:lnTo>
                    <a:lnTo>
                      <a:pt x="8" y="33"/>
                    </a:lnTo>
                    <a:lnTo>
                      <a:pt x="10" y="30"/>
                    </a:lnTo>
                    <a:lnTo>
                      <a:pt x="11" y="26"/>
                    </a:lnTo>
                    <a:lnTo>
                      <a:pt x="13" y="23"/>
                    </a:lnTo>
                    <a:lnTo>
                      <a:pt x="18" y="17"/>
                    </a:lnTo>
                    <a:lnTo>
                      <a:pt x="22" y="11"/>
                    </a:lnTo>
                    <a:lnTo>
                      <a:pt x="25" y="7"/>
                    </a:lnTo>
                    <a:lnTo>
                      <a:pt x="27" y="5"/>
                    </a:lnTo>
                    <a:lnTo>
                      <a:pt x="30" y="2"/>
                    </a:lnTo>
                    <a:lnTo>
                      <a:pt x="34" y="0"/>
                    </a:lnTo>
                    <a:lnTo>
                      <a:pt x="34"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12" name="Freeform 12"/>
              <p:cNvSpPr>
                <a:spLocks/>
              </p:cNvSpPr>
              <p:nvPr/>
            </p:nvSpPr>
            <p:spPr bwMode="auto">
              <a:xfrm>
                <a:off x="3721" y="1784"/>
                <a:ext cx="70" cy="105"/>
              </a:xfrm>
              <a:custGeom>
                <a:avLst/>
                <a:gdLst/>
                <a:ahLst/>
                <a:cxnLst>
                  <a:cxn ang="0">
                    <a:pos x="54" y="2"/>
                  </a:cxn>
                  <a:cxn ang="0">
                    <a:pos x="62" y="6"/>
                  </a:cxn>
                  <a:cxn ang="0">
                    <a:pos x="68" y="14"/>
                  </a:cxn>
                  <a:cxn ang="0">
                    <a:pos x="70" y="23"/>
                  </a:cxn>
                  <a:cxn ang="0">
                    <a:pos x="70" y="29"/>
                  </a:cxn>
                  <a:cxn ang="0">
                    <a:pos x="69" y="37"/>
                  </a:cxn>
                  <a:cxn ang="0">
                    <a:pos x="66" y="44"/>
                  </a:cxn>
                  <a:cxn ang="0">
                    <a:pos x="62" y="50"/>
                  </a:cxn>
                  <a:cxn ang="0">
                    <a:pos x="59" y="58"/>
                  </a:cxn>
                  <a:cxn ang="0">
                    <a:pos x="54" y="65"/>
                  </a:cxn>
                  <a:cxn ang="0">
                    <a:pos x="49" y="72"/>
                  </a:cxn>
                  <a:cxn ang="0">
                    <a:pos x="45" y="79"/>
                  </a:cxn>
                  <a:cxn ang="0">
                    <a:pos x="41" y="86"/>
                  </a:cxn>
                  <a:cxn ang="0">
                    <a:pos x="36" y="95"/>
                  </a:cxn>
                  <a:cxn ang="0">
                    <a:pos x="31" y="102"/>
                  </a:cxn>
                  <a:cxn ang="0">
                    <a:pos x="23" y="102"/>
                  </a:cxn>
                  <a:cxn ang="0">
                    <a:pos x="14" y="103"/>
                  </a:cxn>
                  <a:cxn ang="0">
                    <a:pos x="6" y="105"/>
                  </a:cxn>
                  <a:cxn ang="0">
                    <a:pos x="2" y="101"/>
                  </a:cxn>
                  <a:cxn ang="0">
                    <a:pos x="0" y="93"/>
                  </a:cxn>
                  <a:cxn ang="0">
                    <a:pos x="2" y="85"/>
                  </a:cxn>
                  <a:cxn ang="0">
                    <a:pos x="3" y="78"/>
                  </a:cxn>
                  <a:cxn ang="0">
                    <a:pos x="4" y="71"/>
                  </a:cxn>
                  <a:cxn ang="0">
                    <a:pos x="5" y="64"/>
                  </a:cxn>
                  <a:cxn ang="0">
                    <a:pos x="9" y="56"/>
                  </a:cxn>
                  <a:cxn ang="0">
                    <a:pos x="12" y="49"/>
                  </a:cxn>
                  <a:cxn ang="0">
                    <a:pos x="16" y="43"/>
                  </a:cxn>
                  <a:cxn ang="0">
                    <a:pos x="19" y="36"/>
                  </a:cxn>
                  <a:cxn ang="0">
                    <a:pos x="25" y="25"/>
                  </a:cxn>
                  <a:cxn ang="0">
                    <a:pos x="34" y="15"/>
                  </a:cxn>
                  <a:cxn ang="0">
                    <a:pos x="45" y="5"/>
                  </a:cxn>
                  <a:cxn ang="0">
                    <a:pos x="50" y="0"/>
                  </a:cxn>
                </a:cxnLst>
                <a:rect l="0" t="0" r="r" b="b"/>
                <a:pathLst>
                  <a:path w="70" h="105">
                    <a:moveTo>
                      <a:pt x="50" y="0"/>
                    </a:moveTo>
                    <a:lnTo>
                      <a:pt x="54" y="2"/>
                    </a:lnTo>
                    <a:lnTo>
                      <a:pt x="59" y="3"/>
                    </a:lnTo>
                    <a:lnTo>
                      <a:pt x="62" y="6"/>
                    </a:lnTo>
                    <a:lnTo>
                      <a:pt x="64" y="9"/>
                    </a:lnTo>
                    <a:lnTo>
                      <a:pt x="68" y="14"/>
                    </a:lnTo>
                    <a:lnTo>
                      <a:pt x="70" y="21"/>
                    </a:lnTo>
                    <a:lnTo>
                      <a:pt x="70" y="23"/>
                    </a:lnTo>
                    <a:lnTo>
                      <a:pt x="70" y="25"/>
                    </a:lnTo>
                    <a:lnTo>
                      <a:pt x="70" y="29"/>
                    </a:lnTo>
                    <a:lnTo>
                      <a:pt x="70" y="32"/>
                    </a:lnTo>
                    <a:lnTo>
                      <a:pt x="69" y="37"/>
                    </a:lnTo>
                    <a:lnTo>
                      <a:pt x="68" y="41"/>
                    </a:lnTo>
                    <a:lnTo>
                      <a:pt x="66" y="44"/>
                    </a:lnTo>
                    <a:lnTo>
                      <a:pt x="64" y="48"/>
                    </a:lnTo>
                    <a:lnTo>
                      <a:pt x="62" y="50"/>
                    </a:lnTo>
                    <a:lnTo>
                      <a:pt x="61" y="53"/>
                    </a:lnTo>
                    <a:lnTo>
                      <a:pt x="59" y="58"/>
                    </a:lnTo>
                    <a:lnTo>
                      <a:pt x="56" y="62"/>
                    </a:lnTo>
                    <a:lnTo>
                      <a:pt x="54" y="65"/>
                    </a:lnTo>
                    <a:lnTo>
                      <a:pt x="52" y="68"/>
                    </a:lnTo>
                    <a:lnTo>
                      <a:pt x="49" y="72"/>
                    </a:lnTo>
                    <a:lnTo>
                      <a:pt x="47" y="75"/>
                    </a:lnTo>
                    <a:lnTo>
                      <a:pt x="45" y="79"/>
                    </a:lnTo>
                    <a:lnTo>
                      <a:pt x="42" y="82"/>
                    </a:lnTo>
                    <a:lnTo>
                      <a:pt x="41" y="86"/>
                    </a:lnTo>
                    <a:lnTo>
                      <a:pt x="40" y="89"/>
                    </a:lnTo>
                    <a:lnTo>
                      <a:pt x="36" y="95"/>
                    </a:lnTo>
                    <a:lnTo>
                      <a:pt x="35" y="102"/>
                    </a:lnTo>
                    <a:lnTo>
                      <a:pt x="31" y="102"/>
                    </a:lnTo>
                    <a:lnTo>
                      <a:pt x="26" y="102"/>
                    </a:lnTo>
                    <a:lnTo>
                      <a:pt x="23" y="102"/>
                    </a:lnTo>
                    <a:lnTo>
                      <a:pt x="19" y="103"/>
                    </a:lnTo>
                    <a:lnTo>
                      <a:pt x="14" y="103"/>
                    </a:lnTo>
                    <a:lnTo>
                      <a:pt x="10" y="103"/>
                    </a:lnTo>
                    <a:lnTo>
                      <a:pt x="6" y="105"/>
                    </a:lnTo>
                    <a:lnTo>
                      <a:pt x="2" y="105"/>
                    </a:lnTo>
                    <a:lnTo>
                      <a:pt x="2" y="101"/>
                    </a:lnTo>
                    <a:lnTo>
                      <a:pt x="0" y="96"/>
                    </a:lnTo>
                    <a:lnTo>
                      <a:pt x="0" y="93"/>
                    </a:lnTo>
                    <a:lnTo>
                      <a:pt x="2" y="89"/>
                    </a:lnTo>
                    <a:lnTo>
                      <a:pt x="2" y="85"/>
                    </a:lnTo>
                    <a:lnTo>
                      <a:pt x="2" y="81"/>
                    </a:lnTo>
                    <a:lnTo>
                      <a:pt x="3" y="78"/>
                    </a:lnTo>
                    <a:lnTo>
                      <a:pt x="4" y="74"/>
                    </a:lnTo>
                    <a:lnTo>
                      <a:pt x="4" y="71"/>
                    </a:lnTo>
                    <a:lnTo>
                      <a:pt x="5" y="67"/>
                    </a:lnTo>
                    <a:lnTo>
                      <a:pt x="5" y="64"/>
                    </a:lnTo>
                    <a:lnTo>
                      <a:pt x="7" y="60"/>
                    </a:lnTo>
                    <a:lnTo>
                      <a:pt x="9" y="56"/>
                    </a:lnTo>
                    <a:lnTo>
                      <a:pt x="10" y="52"/>
                    </a:lnTo>
                    <a:lnTo>
                      <a:pt x="12" y="49"/>
                    </a:lnTo>
                    <a:lnTo>
                      <a:pt x="14" y="46"/>
                    </a:lnTo>
                    <a:lnTo>
                      <a:pt x="16" y="43"/>
                    </a:lnTo>
                    <a:lnTo>
                      <a:pt x="17" y="39"/>
                    </a:lnTo>
                    <a:lnTo>
                      <a:pt x="19" y="36"/>
                    </a:lnTo>
                    <a:lnTo>
                      <a:pt x="20" y="32"/>
                    </a:lnTo>
                    <a:lnTo>
                      <a:pt x="25" y="25"/>
                    </a:lnTo>
                    <a:lnTo>
                      <a:pt x="29" y="21"/>
                    </a:lnTo>
                    <a:lnTo>
                      <a:pt x="34" y="15"/>
                    </a:lnTo>
                    <a:lnTo>
                      <a:pt x="40" y="9"/>
                    </a:lnTo>
                    <a:lnTo>
                      <a:pt x="45" y="5"/>
                    </a:lnTo>
                    <a:lnTo>
                      <a:pt x="50" y="0"/>
                    </a:lnTo>
                    <a:lnTo>
                      <a:pt x="5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13" name="Freeform 13"/>
              <p:cNvSpPr>
                <a:spLocks/>
              </p:cNvSpPr>
              <p:nvPr/>
            </p:nvSpPr>
            <p:spPr bwMode="auto">
              <a:xfrm>
                <a:off x="3799" y="1843"/>
                <a:ext cx="85" cy="125"/>
              </a:xfrm>
              <a:custGeom>
                <a:avLst/>
                <a:gdLst/>
                <a:ahLst/>
                <a:cxnLst>
                  <a:cxn ang="0">
                    <a:pos x="67" y="3"/>
                  </a:cxn>
                  <a:cxn ang="0">
                    <a:pos x="75" y="8"/>
                  </a:cxn>
                  <a:cxn ang="0">
                    <a:pos x="81" y="15"/>
                  </a:cxn>
                  <a:cxn ang="0">
                    <a:pos x="84" y="23"/>
                  </a:cxn>
                  <a:cxn ang="0">
                    <a:pos x="85" y="30"/>
                  </a:cxn>
                  <a:cxn ang="0">
                    <a:pos x="85" y="39"/>
                  </a:cxn>
                  <a:cxn ang="0">
                    <a:pos x="83" y="48"/>
                  </a:cxn>
                  <a:cxn ang="0">
                    <a:pos x="79" y="56"/>
                  </a:cxn>
                  <a:cxn ang="0">
                    <a:pos x="75" y="65"/>
                  </a:cxn>
                  <a:cxn ang="0">
                    <a:pos x="69" y="73"/>
                  </a:cxn>
                  <a:cxn ang="0">
                    <a:pos x="62" y="82"/>
                  </a:cxn>
                  <a:cxn ang="0">
                    <a:pos x="56" y="91"/>
                  </a:cxn>
                  <a:cxn ang="0">
                    <a:pos x="49" y="99"/>
                  </a:cxn>
                  <a:cxn ang="0">
                    <a:pos x="42" y="106"/>
                  </a:cxn>
                  <a:cxn ang="0">
                    <a:pos x="35" y="114"/>
                  </a:cxn>
                  <a:cxn ang="0">
                    <a:pos x="29" y="121"/>
                  </a:cxn>
                  <a:cxn ang="0">
                    <a:pos x="24" y="123"/>
                  </a:cxn>
                  <a:cxn ang="0">
                    <a:pos x="17" y="120"/>
                  </a:cxn>
                  <a:cxn ang="0">
                    <a:pos x="11" y="118"/>
                  </a:cxn>
                  <a:cxn ang="0">
                    <a:pos x="4" y="114"/>
                  </a:cxn>
                  <a:cxn ang="0">
                    <a:pos x="0" y="108"/>
                  </a:cxn>
                  <a:cxn ang="0">
                    <a:pos x="4" y="101"/>
                  </a:cxn>
                  <a:cxn ang="0">
                    <a:pos x="5" y="93"/>
                  </a:cxn>
                  <a:cxn ang="0">
                    <a:pos x="7" y="85"/>
                  </a:cxn>
                  <a:cxn ang="0">
                    <a:pos x="11" y="78"/>
                  </a:cxn>
                  <a:cxn ang="0">
                    <a:pos x="13" y="70"/>
                  </a:cxn>
                  <a:cxn ang="0">
                    <a:pos x="15" y="62"/>
                  </a:cxn>
                  <a:cxn ang="0">
                    <a:pos x="19" y="55"/>
                  </a:cxn>
                  <a:cxn ang="0">
                    <a:pos x="22" y="48"/>
                  </a:cxn>
                  <a:cxn ang="0">
                    <a:pos x="27" y="40"/>
                  </a:cxn>
                  <a:cxn ang="0">
                    <a:pos x="31" y="33"/>
                  </a:cxn>
                  <a:cxn ang="0">
                    <a:pos x="35" y="26"/>
                  </a:cxn>
                  <a:cxn ang="0">
                    <a:pos x="40" y="20"/>
                  </a:cxn>
                  <a:cxn ang="0">
                    <a:pos x="44" y="13"/>
                  </a:cxn>
                  <a:cxn ang="0">
                    <a:pos x="51" y="7"/>
                  </a:cxn>
                  <a:cxn ang="0">
                    <a:pos x="58" y="1"/>
                  </a:cxn>
                  <a:cxn ang="0">
                    <a:pos x="62" y="0"/>
                  </a:cxn>
                </a:cxnLst>
                <a:rect l="0" t="0" r="r" b="b"/>
                <a:pathLst>
                  <a:path w="85" h="125">
                    <a:moveTo>
                      <a:pt x="62" y="0"/>
                    </a:moveTo>
                    <a:lnTo>
                      <a:pt x="67" y="3"/>
                    </a:lnTo>
                    <a:lnTo>
                      <a:pt x="70" y="5"/>
                    </a:lnTo>
                    <a:lnTo>
                      <a:pt x="75" y="8"/>
                    </a:lnTo>
                    <a:lnTo>
                      <a:pt x="78" y="12"/>
                    </a:lnTo>
                    <a:lnTo>
                      <a:pt x="81" y="15"/>
                    </a:lnTo>
                    <a:lnTo>
                      <a:pt x="83" y="19"/>
                    </a:lnTo>
                    <a:lnTo>
                      <a:pt x="84" y="23"/>
                    </a:lnTo>
                    <a:lnTo>
                      <a:pt x="85" y="27"/>
                    </a:lnTo>
                    <a:lnTo>
                      <a:pt x="85" y="30"/>
                    </a:lnTo>
                    <a:lnTo>
                      <a:pt x="85" y="35"/>
                    </a:lnTo>
                    <a:lnTo>
                      <a:pt x="85" y="39"/>
                    </a:lnTo>
                    <a:lnTo>
                      <a:pt x="84" y="43"/>
                    </a:lnTo>
                    <a:lnTo>
                      <a:pt x="83" y="48"/>
                    </a:lnTo>
                    <a:lnTo>
                      <a:pt x="82" y="53"/>
                    </a:lnTo>
                    <a:lnTo>
                      <a:pt x="79" y="56"/>
                    </a:lnTo>
                    <a:lnTo>
                      <a:pt x="78" y="61"/>
                    </a:lnTo>
                    <a:lnTo>
                      <a:pt x="75" y="65"/>
                    </a:lnTo>
                    <a:lnTo>
                      <a:pt x="71" y="70"/>
                    </a:lnTo>
                    <a:lnTo>
                      <a:pt x="69" y="73"/>
                    </a:lnTo>
                    <a:lnTo>
                      <a:pt x="65" y="78"/>
                    </a:lnTo>
                    <a:lnTo>
                      <a:pt x="62" y="82"/>
                    </a:lnTo>
                    <a:lnTo>
                      <a:pt x="60" y="86"/>
                    </a:lnTo>
                    <a:lnTo>
                      <a:pt x="56" y="91"/>
                    </a:lnTo>
                    <a:lnTo>
                      <a:pt x="53" y="96"/>
                    </a:lnTo>
                    <a:lnTo>
                      <a:pt x="49" y="99"/>
                    </a:lnTo>
                    <a:lnTo>
                      <a:pt x="46" y="102"/>
                    </a:lnTo>
                    <a:lnTo>
                      <a:pt x="42" y="106"/>
                    </a:lnTo>
                    <a:lnTo>
                      <a:pt x="39" y="111"/>
                    </a:lnTo>
                    <a:lnTo>
                      <a:pt x="35" y="114"/>
                    </a:lnTo>
                    <a:lnTo>
                      <a:pt x="33" y="118"/>
                    </a:lnTo>
                    <a:lnTo>
                      <a:pt x="29" y="121"/>
                    </a:lnTo>
                    <a:lnTo>
                      <a:pt x="28" y="125"/>
                    </a:lnTo>
                    <a:lnTo>
                      <a:pt x="24" y="123"/>
                    </a:lnTo>
                    <a:lnTo>
                      <a:pt x="20" y="122"/>
                    </a:lnTo>
                    <a:lnTo>
                      <a:pt x="17" y="120"/>
                    </a:lnTo>
                    <a:lnTo>
                      <a:pt x="14" y="119"/>
                    </a:lnTo>
                    <a:lnTo>
                      <a:pt x="11" y="118"/>
                    </a:lnTo>
                    <a:lnTo>
                      <a:pt x="7" y="115"/>
                    </a:lnTo>
                    <a:lnTo>
                      <a:pt x="4" y="114"/>
                    </a:lnTo>
                    <a:lnTo>
                      <a:pt x="0" y="113"/>
                    </a:lnTo>
                    <a:lnTo>
                      <a:pt x="0" y="108"/>
                    </a:lnTo>
                    <a:lnTo>
                      <a:pt x="3" y="105"/>
                    </a:lnTo>
                    <a:lnTo>
                      <a:pt x="4" y="101"/>
                    </a:lnTo>
                    <a:lnTo>
                      <a:pt x="5" y="98"/>
                    </a:lnTo>
                    <a:lnTo>
                      <a:pt x="5" y="93"/>
                    </a:lnTo>
                    <a:lnTo>
                      <a:pt x="7" y="90"/>
                    </a:lnTo>
                    <a:lnTo>
                      <a:pt x="7" y="85"/>
                    </a:lnTo>
                    <a:lnTo>
                      <a:pt x="10" y="82"/>
                    </a:lnTo>
                    <a:lnTo>
                      <a:pt x="11" y="78"/>
                    </a:lnTo>
                    <a:lnTo>
                      <a:pt x="12" y="73"/>
                    </a:lnTo>
                    <a:lnTo>
                      <a:pt x="13" y="70"/>
                    </a:lnTo>
                    <a:lnTo>
                      <a:pt x="14" y="66"/>
                    </a:lnTo>
                    <a:lnTo>
                      <a:pt x="15" y="62"/>
                    </a:lnTo>
                    <a:lnTo>
                      <a:pt x="18" y="58"/>
                    </a:lnTo>
                    <a:lnTo>
                      <a:pt x="19" y="55"/>
                    </a:lnTo>
                    <a:lnTo>
                      <a:pt x="21" y="51"/>
                    </a:lnTo>
                    <a:lnTo>
                      <a:pt x="22" y="48"/>
                    </a:lnTo>
                    <a:lnTo>
                      <a:pt x="25" y="44"/>
                    </a:lnTo>
                    <a:lnTo>
                      <a:pt x="27" y="40"/>
                    </a:lnTo>
                    <a:lnTo>
                      <a:pt x="28" y="36"/>
                    </a:lnTo>
                    <a:lnTo>
                      <a:pt x="31" y="33"/>
                    </a:lnTo>
                    <a:lnTo>
                      <a:pt x="33" y="29"/>
                    </a:lnTo>
                    <a:lnTo>
                      <a:pt x="35" y="26"/>
                    </a:lnTo>
                    <a:lnTo>
                      <a:pt x="37" y="23"/>
                    </a:lnTo>
                    <a:lnTo>
                      <a:pt x="40" y="20"/>
                    </a:lnTo>
                    <a:lnTo>
                      <a:pt x="42" y="15"/>
                    </a:lnTo>
                    <a:lnTo>
                      <a:pt x="44" y="13"/>
                    </a:lnTo>
                    <a:lnTo>
                      <a:pt x="49" y="11"/>
                    </a:lnTo>
                    <a:lnTo>
                      <a:pt x="51" y="7"/>
                    </a:lnTo>
                    <a:lnTo>
                      <a:pt x="55" y="5"/>
                    </a:lnTo>
                    <a:lnTo>
                      <a:pt x="58" y="1"/>
                    </a:lnTo>
                    <a:lnTo>
                      <a:pt x="62" y="0"/>
                    </a:lnTo>
                    <a:lnTo>
                      <a:pt x="62"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14" name="Freeform 14"/>
              <p:cNvSpPr>
                <a:spLocks/>
              </p:cNvSpPr>
              <p:nvPr/>
            </p:nvSpPr>
            <p:spPr bwMode="auto">
              <a:xfrm>
                <a:off x="3873" y="1919"/>
                <a:ext cx="88" cy="114"/>
              </a:xfrm>
              <a:custGeom>
                <a:avLst/>
                <a:gdLst/>
                <a:ahLst/>
                <a:cxnLst>
                  <a:cxn ang="0">
                    <a:pos x="69" y="0"/>
                  </a:cxn>
                  <a:cxn ang="0">
                    <a:pos x="74" y="2"/>
                  </a:cxn>
                  <a:cxn ang="0">
                    <a:pos x="77" y="4"/>
                  </a:cxn>
                  <a:cxn ang="0">
                    <a:pos x="81" y="8"/>
                  </a:cxn>
                  <a:cxn ang="0">
                    <a:pos x="83" y="11"/>
                  </a:cxn>
                  <a:cxn ang="0">
                    <a:pos x="84" y="15"/>
                  </a:cxn>
                  <a:cxn ang="0">
                    <a:pos x="87" y="18"/>
                  </a:cxn>
                  <a:cxn ang="0">
                    <a:pos x="87" y="22"/>
                  </a:cxn>
                  <a:cxn ang="0">
                    <a:pos x="88" y="25"/>
                  </a:cxn>
                  <a:cxn ang="0">
                    <a:pos x="88" y="29"/>
                  </a:cxn>
                  <a:cxn ang="0">
                    <a:pos x="87" y="32"/>
                  </a:cxn>
                  <a:cxn ang="0">
                    <a:pos x="86" y="37"/>
                  </a:cxn>
                  <a:cxn ang="0">
                    <a:pos x="86" y="42"/>
                  </a:cxn>
                  <a:cxn ang="0">
                    <a:pos x="83" y="45"/>
                  </a:cxn>
                  <a:cxn ang="0">
                    <a:pos x="82" y="50"/>
                  </a:cxn>
                  <a:cxn ang="0">
                    <a:pos x="80" y="53"/>
                  </a:cxn>
                  <a:cxn ang="0">
                    <a:pos x="77" y="59"/>
                  </a:cxn>
                  <a:cxn ang="0">
                    <a:pos x="74" y="63"/>
                  </a:cxn>
                  <a:cxn ang="0">
                    <a:pos x="70" y="66"/>
                  </a:cxn>
                  <a:cxn ang="0">
                    <a:pos x="67" y="71"/>
                  </a:cxn>
                  <a:cxn ang="0">
                    <a:pos x="63" y="74"/>
                  </a:cxn>
                  <a:cxn ang="0">
                    <a:pos x="59" y="79"/>
                  </a:cxn>
                  <a:cxn ang="0">
                    <a:pos x="55" y="82"/>
                  </a:cxn>
                  <a:cxn ang="0">
                    <a:pos x="52" y="86"/>
                  </a:cxn>
                  <a:cxn ang="0">
                    <a:pos x="48" y="90"/>
                  </a:cxn>
                  <a:cxn ang="0">
                    <a:pos x="44" y="93"/>
                  </a:cxn>
                  <a:cxn ang="0">
                    <a:pos x="40" y="96"/>
                  </a:cxn>
                  <a:cxn ang="0">
                    <a:pos x="36" y="100"/>
                  </a:cxn>
                  <a:cxn ang="0">
                    <a:pos x="32" y="103"/>
                  </a:cxn>
                  <a:cxn ang="0">
                    <a:pos x="29" y="106"/>
                  </a:cxn>
                  <a:cxn ang="0">
                    <a:pos x="24" y="108"/>
                  </a:cxn>
                  <a:cxn ang="0">
                    <a:pos x="20" y="110"/>
                  </a:cxn>
                  <a:cxn ang="0">
                    <a:pos x="18" y="114"/>
                  </a:cxn>
                  <a:cxn ang="0">
                    <a:pos x="15" y="110"/>
                  </a:cxn>
                  <a:cxn ang="0">
                    <a:pos x="13" y="107"/>
                  </a:cxn>
                  <a:cxn ang="0">
                    <a:pos x="10" y="103"/>
                  </a:cxn>
                  <a:cxn ang="0">
                    <a:pos x="9" y="100"/>
                  </a:cxn>
                  <a:cxn ang="0">
                    <a:pos x="4" y="94"/>
                  </a:cxn>
                  <a:cxn ang="0">
                    <a:pos x="0" y="89"/>
                  </a:cxn>
                  <a:cxn ang="0">
                    <a:pos x="1" y="86"/>
                  </a:cxn>
                  <a:cxn ang="0">
                    <a:pos x="3" y="82"/>
                  </a:cxn>
                  <a:cxn ang="0">
                    <a:pos x="4" y="79"/>
                  </a:cxn>
                  <a:cxn ang="0">
                    <a:pos x="7" y="75"/>
                  </a:cxn>
                  <a:cxn ang="0">
                    <a:pos x="10" y="68"/>
                  </a:cxn>
                  <a:cxn ang="0">
                    <a:pos x="13" y="63"/>
                  </a:cxn>
                  <a:cxn ang="0">
                    <a:pos x="17" y="57"/>
                  </a:cxn>
                  <a:cxn ang="0">
                    <a:pos x="20" y="50"/>
                  </a:cxn>
                  <a:cxn ang="0">
                    <a:pos x="24" y="45"/>
                  </a:cxn>
                  <a:cxn ang="0">
                    <a:pos x="29" y="39"/>
                  </a:cxn>
                  <a:cxn ang="0">
                    <a:pos x="32" y="33"/>
                  </a:cxn>
                  <a:cxn ang="0">
                    <a:pos x="37" y="29"/>
                  </a:cxn>
                  <a:cxn ang="0">
                    <a:pos x="41" y="23"/>
                  </a:cxn>
                  <a:cxn ang="0">
                    <a:pos x="47" y="18"/>
                  </a:cxn>
                  <a:cxn ang="0">
                    <a:pos x="52" y="14"/>
                  </a:cxn>
                  <a:cxn ang="0">
                    <a:pos x="58" y="9"/>
                  </a:cxn>
                  <a:cxn ang="0">
                    <a:pos x="63" y="4"/>
                  </a:cxn>
                  <a:cxn ang="0">
                    <a:pos x="69" y="0"/>
                  </a:cxn>
                  <a:cxn ang="0">
                    <a:pos x="69" y="0"/>
                  </a:cxn>
                </a:cxnLst>
                <a:rect l="0" t="0" r="r" b="b"/>
                <a:pathLst>
                  <a:path w="88" h="114">
                    <a:moveTo>
                      <a:pt x="69" y="0"/>
                    </a:moveTo>
                    <a:lnTo>
                      <a:pt x="74" y="2"/>
                    </a:lnTo>
                    <a:lnTo>
                      <a:pt x="77" y="4"/>
                    </a:lnTo>
                    <a:lnTo>
                      <a:pt x="81" y="8"/>
                    </a:lnTo>
                    <a:lnTo>
                      <a:pt x="83" y="11"/>
                    </a:lnTo>
                    <a:lnTo>
                      <a:pt x="84" y="15"/>
                    </a:lnTo>
                    <a:lnTo>
                      <a:pt x="87" y="18"/>
                    </a:lnTo>
                    <a:lnTo>
                      <a:pt x="87" y="22"/>
                    </a:lnTo>
                    <a:lnTo>
                      <a:pt x="88" y="25"/>
                    </a:lnTo>
                    <a:lnTo>
                      <a:pt x="88" y="29"/>
                    </a:lnTo>
                    <a:lnTo>
                      <a:pt x="87" y="32"/>
                    </a:lnTo>
                    <a:lnTo>
                      <a:pt x="86" y="37"/>
                    </a:lnTo>
                    <a:lnTo>
                      <a:pt x="86" y="42"/>
                    </a:lnTo>
                    <a:lnTo>
                      <a:pt x="83" y="45"/>
                    </a:lnTo>
                    <a:lnTo>
                      <a:pt x="82" y="50"/>
                    </a:lnTo>
                    <a:lnTo>
                      <a:pt x="80" y="53"/>
                    </a:lnTo>
                    <a:lnTo>
                      <a:pt x="77" y="59"/>
                    </a:lnTo>
                    <a:lnTo>
                      <a:pt x="74" y="63"/>
                    </a:lnTo>
                    <a:lnTo>
                      <a:pt x="70" y="66"/>
                    </a:lnTo>
                    <a:lnTo>
                      <a:pt x="67" y="71"/>
                    </a:lnTo>
                    <a:lnTo>
                      <a:pt x="63" y="74"/>
                    </a:lnTo>
                    <a:lnTo>
                      <a:pt x="59" y="79"/>
                    </a:lnTo>
                    <a:lnTo>
                      <a:pt x="55" y="82"/>
                    </a:lnTo>
                    <a:lnTo>
                      <a:pt x="52" y="86"/>
                    </a:lnTo>
                    <a:lnTo>
                      <a:pt x="48" y="90"/>
                    </a:lnTo>
                    <a:lnTo>
                      <a:pt x="44" y="93"/>
                    </a:lnTo>
                    <a:lnTo>
                      <a:pt x="40" y="96"/>
                    </a:lnTo>
                    <a:lnTo>
                      <a:pt x="36" y="100"/>
                    </a:lnTo>
                    <a:lnTo>
                      <a:pt x="32" y="103"/>
                    </a:lnTo>
                    <a:lnTo>
                      <a:pt x="29" y="106"/>
                    </a:lnTo>
                    <a:lnTo>
                      <a:pt x="24" y="108"/>
                    </a:lnTo>
                    <a:lnTo>
                      <a:pt x="20" y="110"/>
                    </a:lnTo>
                    <a:lnTo>
                      <a:pt x="18" y="114"/>
                    </a:lnTo>
                    <a:lnTo>
                      <a:pt x="15" y="110"/>
                    </a:lnTo>
                    <a:lnTo>
                      <a:pt x="13" y="107"/>
                    </a:lnTo>
                    <a:lnTo>
                      <a:pt x="10" y="103"/>
                    </a:lnTo>
                    <a:lnTo>
                      <a:pt x="9" y="100"/>
                    </a:lnTo>
                    <a:lnTo>
                      <a:pt x="4" y="94"/>
                    </a:lnTo>
                    <a:lnTo>
                      <a:pt x="0" y="89"/>
                    </a:lnTo>
                    <a:lnTo>
                      <a:pt x="1" y="86"/>
                    </a:lnTo>
                    <a:lnTo>
                      <a:pt x="3" y="82"/>
                    </a:lnTo>
                    <a:lnTo>
                      <a:pt x="4" y="79"/>
                    </a:lnTo>
                    <a:lnTo>
                      <a:pt x="7" y="75"/>
                    </a:lnTo>
                    <a:lnTo>
                      <a:pt x="10" y="68"/>
                    </a:lnTo>
                    <a:lnTo>
                      <a:pt x="13" y="63"/>
                    </a:lnTo>
                    <a:lnTo>
                      <a:pt x="17" y="57"/>
                    </a:lnTo>
                    <a:lnTo>
                      <a:pt x="20" y="50"/>
                    </a:lnTo>
                    <a:lnTo>
                      <a:pt x="24" y="45"/>
                    </a:lnTo>
                    <a:lnTo>
                      <a:pt x="29" y="39"/>
                    </a:lnTo>
                    <a:lnTo>
                      <a:pt x="32" y="33"/>
                    </a:lnTo>
                    <a:lnTo>
                      <a:pt x="37" y="29"/>
                    </a:lnTo>
                    <a:lnTo>
                      <a:pt x="41" y="23"/>
                    </a:lnTo>
                    <a:lnTo>
                      <a:pt x="47" y="18"/>
                    </a:lnTo>
                    <a:lnTo>
                      <a:pt x="52" y="14"/>
                    </a:lnTo>
                    <a:lnTo>
                      <a:pt x="58" y="9"/>
                    </a:lnTo>
                    <a:lnTo>
                      <a:pt x="63" y="4"/>
                    </a:lnTo>
                    <a:lnTo>
                      <a:pt x="69" y="0"/>
                    </a:lnTo>
                    <a:lnTo>
                      <a:pt x="69"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16" name="Freeform 16"/>
              <p:cNvSpPr>
                <a:spLocks/>
              </p:cNvSpPr>
              <p:nvPr/>
            </p:nvSpPr>
            <p:spPr bwMode="auto">
              <a:xfrm>
                <a:off x="3720" y="1358"/>
                <a:ext cx="351" cy="558"/>
              </a:xfrm>
              <a:custGeom>
                <a:avLst/>
                <a:gdLst/>
                <a:ahLst/>
                <a:cxnLst>
                  <a:cxn ang="0">
                    <a:pos x="6" y="114"/>
                  </a:cxn>
                  <a:cxn ang="0">
                    <a:pos x="0" y="227"/>
                  </a:cxn>
                  <a:cxn ang="0">
                    <a:pos x="30" y="343"/>
                  </a:cxn>
                  <a:cxn ang="0">
                    <a:pos x="100" y="424"/>
                  </a:cxn>
                  <a:cxn ang="0">
                    <a:pos x="201" y="506"/>
                  </a:cxn>
                  <a:cxn ang="0">
                    <a:pos x="269" y="558"/>
                  </a:cxn>
                  <a:cxn ang="0">
                    <a:pos x="327" y="317"/>
                  </a:cxn>
                  <a:cxn ang="0">
                    <a:pos x="351" y="77"/>
                  </a:cxn>
                  <a:cxn ang="0">
                    <a:pos x="351" y="23"/>
                  </a:cxn>
                  <a:cxn ang="0">
                    <a:pos x="153" y="0"/>
                  </a:cxn>
                  <a:cxn ang="0">
                    <a:pos x="30" y="62"/>
                  </a:cxn>
                  <a:cxn ang="0">
                    <a:pos x="6" y="114"/>
                  </a:cxn>
                  <a:cxn ang="0">
                    <a:pos x="6" y="114"/>
                  </a:cxn>
                </a:cxnLst>
                <a:rect l="0" t="0" r="r" b="b"/>
                <a:pathLst>
                  <a:path w="351" h="558">
                    <a:moveTo>
                      <a:pt x="6" y="114"/>
                    </a:moveTo>
                    <a:lnTo>
                      <a:pt x="0" y="227"/>
                    </a:lnTo>
                    <a:lnTo>
                      <a:pt x="30" y="343"/>
                    </a:lnTo>
                    <a:lnTo>
                      <a:pt x="100" y="424"/>
                    </a:lnTo>
                    <a:lnTo>
                      <a:pt x="201" y="506"/>
                    </a:lnTo>
                    <a:lnTo>
                      <a:pt x="269" y="558"/>
                    </a:lnTo>
                    <a:lnTo>
                      <a:pt x="327" y="317"/>
                    </a:lnTo>
                    <a:lnTo>
                      <a:pt x="351" y="77"/>
                    </a:lnTo>
                    <a:lnTo>
                      <a:pt x="351" y="23"/>
                    </a:lnTo>
                    <a:lnTo>
                      <a:pt x="153" y="0"/>
                    </a:lnTo>
                    <a:lnTo>
                      <a:pt x="30" y="62"/>
                    </a:lnTo>
                    <a:lnTo>
                      <a:pt x="6" y="114"/>
                    </a:lnTo>
                    <a:lnTo>
                      <a:pt x="6" y="114"/>
                    </a:lnTo>
                    <a:close/>
                  </a:path>
                </a:pathLst>
              </a:custGeom>
              <a:solidFill>
                <a:srgbClr val="D9E0E6"/>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17" name="Freeform 17"/>
              <p:cNvSpPr>
                <a:spLocks/>
              </p:cNvSpPr>
              <p:nvPr/>
            </p:nvSpPr>
            <p:spPr bwMode="auto">
              <a:xfrm>
                <a:off x="4190" y="1424"/>
                <a:ext cx="354" cy="575"/>
              </a:xfrm>
              <a:custGeom>
                <a:avLst/>
                <a:gdLst/>
                <a:ahLst/>
                <a:cxnLst>
                  <a:cxn ang="0">
                    <a:pos x="0" y="0"/>
                  </a:cxn>
                  <a:cxn ang="0">
                    <a:pos x="3" y="153"/>
                  </a:cxn>
                  <a:cxn ang="0">
                    <a:pos x="22" y="568"/>
                  </a:cxn>
                  <a:cxn ang="0">
                    <a:pos x="138" y="575"/>
                  </a:cxn>
                  <a:cxn ang="0">
                    <a:pos x="264" y="553"/>
                  </a:cxn>
                  <a:cxn ang="0">
                    <a:pos x="354" y="487"/>
                  </a:cxn>
                  <a:cxn ang="0">
                    <a:pos x="354" y="360"/>
                  </a:cxn>
                  <a:cxn ang="0">
                    <a:pos x="236" y="189"/>
                  </a:cxn>
                  <a:cxn ang="0">
                    <a:pos x="92" y="39"/>
                  </a:cxn>
                  <a:cxn ang="0">
                    <a:pos x="0" y="0"/>
                  </a:cxn>
                  <a:cxn ang="0">
                    <a:pos x="0" y="0"/>
                  </a:cxn>
                </a:cxnLst>
                <a:rect l="0" t="0" r="r" b="b"/>
                <a:pathLst>
                  <a:path w="354" h="575">
                    <a:moveTo>
                      <a:pt x="0" y="0"/>
                    </a:moveTo>
                    <a:lnTo>
                      <a:pt x="3" y="153"/>
                    </a:lnTo>
                    <a:lnTo>
                      <a:pt x="22" y="568"/>
                    </a:lnTo>
                    <a:lnTo>
                      <a:pt x="138" y="575"/>
                    </a:lnTo>
                    <a:lnTo>
                      <a:pt x="264" y="553"/>
                    </a:lnTo>
                    <a:lnTo>
                      <a:pt x="354" y="487"/>
                    </a:lnTo>
                    <a:lnTo>
                      <a:pt x="354" y="360"/>
                    </a:lnTo>
                    <a:lnTo>
                      <a:pt x="236" y="189"/>
                    </a:lnTo>
                    <a:lnTo>
                      <a:pt x="92" y="39"/>
                    </a:lnTo>
                    <a:lnTo>
                      <a:pt x="0" y="0"/>
                    </a:lnTo>
                    <a:lnTo>
                      <a:pt x="0" y="0"/>
                    </a:lnTo>
                    <a:close/>
                  </a:path>
                </a:pathLst>
              </a:custGeom>
              <a:solidFill>
                <a:srgbClr val="D9E0E6"/>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18" name="Freeform 18"/>
              <p:cNvSpPr>
                <a:spLocks/>
              </p:cNvSpPr>
              <p:nvPr/>
            </p:nvSpPr>
            <p:spPr bwMode="auto">
              <a:xfrm>
                <a:off x="3989" y="1383"/>
                <a:ext cx="225" cy="609"/>
              </a:xfrm>
              <a:custGeom>
                <a:avLst/>
                <a:gdLst/>
                <a:ahLst/>
                <a:cxnLst>
                  <a:cxn ang="0">
                    <a:pos x="86" y="0"/>
                  </a:cxn>
                  <a:cxn ang="0">
                    <a:pos x="73" y="114"/>
                  </a:cxn>
                  <a:cxn ang="0">
                    <a:pos x="37" y="374"/>
                  </a:cxn>
                  <a:cxn ang="0">
                    <a:pos x="0" y="533"/>
                  </a:cxn>
                  <a:cxn ang="0">
                    <a:pos x="67" y="609"/>
                  </a:cxn>
                  <a:cxn ang="0">
                    <a:pos x="225" y="588"/>
                  </a:cxn>
                  <a:cxn ang="0">
                    <a:pos x="208" y="187"/>
                  </a:cxn>
                  <a:cxn ang="0">
                    <a:pos x="189" y="43"/>
                  </a:cxn>
                  <a:cxn ang="0">
                    <a:pos x="86" y="0"/>
                  </a:cxn>
                  <a:cxn ang="0">
                    <a:pos x="86" y="0"/>
                  </a:cxn>
                </a:cxnLst>
                <a:rect l="0" t="0" r="r" b="b"/>
                <a:pathLst>
                  <a:path w="225" h="609">
                    <a:moveTo>
                      <a:pt x="86" y="0"/>
                    </a:moveTo>
                    <a:lnTo>
                      <a:pt x="73" y="114"/>
                    </a:lnTo>
                    <a:lnTo>
                      <a:pt x="37" y="374"/>
                    </a:lnTo>
                    <a:lnTo>
                      <a:pt x="0" y="533"/>
                    </a:lnTo>
                    <a:lnTo>
                      <a:pt x="67" y="609"/>
                    </a:lnTo>
                    <a:lnTo>
                      <a:pt x="225" y="588"/>
                    </a:lnTo>
                    <a:lnTo>
                      <a:pt x="208" y="187"/>
                    </a:lnTo>
                    <a:lnTo>
                      <a:pt x="189" y="43"/>
                    </a:lnTo>
                    <a:lnTo>
                      <a:pt x="86" y="0"/>
                    </a:lnTo>
                    <a:lnTo>
                      <a:pt x="86" y="0"/>
                    </a:lnTo>
                    <a:close/>
                  </a:path>
                </a:pathLst>
              </a:custGeom>
              <a:solidFill>
                <a:srgbClr val="C2D6C2"/>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19" name="Freeform 19"/>
              <p:cNvSpPr>
                <a:spLocks/>
              </p:cNvSpPr>
              <p:nvPr/>
            </p:nvSpPr>
            <p:spPr bwMode="auto">
              <a:xfrm>
                <a:off x="4105" y="1598"/>
                <a:ext cx="60" cy="337"/>
              </a:xfrm>
              <a:custGeom>
                <a:avLst/>
                <a:gdLst/>
                <a:ahLst/>
                <a:cxnLst>
                  <a:cxn ang="0">
                    <a:pos x="23" y="7"/>
                  </a:cxn>
                  <a:cxn ang="0">
                    <a:pos x="31" y="21"/>
                  </a:cxn>
                  <a:cxn ang="0">
                    <a:pos x="37" y="36"/>
                  </a:cxn>
                  <a:cxn ang="0">
                    <a:pos x="40" y="53"/>
                  </a:cxn>
                  <a:cxn ang="0">
                    <a:pos x="41" y="72"/>
                  </a:cxn>
                  <a:cxn ang="0">
                    <a:pos x="41" y="91"/>
                  </a:cxn>
                  <a:cxn ang="0">
                    <a:pos x="40" y="109"/>
                  </a:cxn>
                  <a:cxn ang="0">
                    <a:pos x="40" y="128"/>
                  </a:cxn>
                  <a:cxn ang="0">
                    <a:pos x="40" y="146"/>
                  </a:cxn>
                  <a:cxn ang="0">
                    <a:pos x="43" y="164"/>
                  </a:cxn>
                  <a:cxn ang="0">
                    <a:pos x="49" y="180"/>
                  </a:cxn>
                  <a:cxn ang="0">
                    <a:pos x="49" y="192"/>
                  </a:cxn>
                  <a:cxn ang="0">
                    <a:pos x="49" y="206"/>
                  </a:cxn>
                  <a:cxn ang="0">
                    <a:pos x="50" y="218"/>
                  </a:cxn>
                  <a:cxn ang="0">
                    <a:pos x="51" y="231"/>
                  </a:cxn>
                  <a:cxn ang="0">
                    <a:pos x="52" y="245"/>
                  </a:cxn>
                  <a:cxn ang="0">
                    <a:pos x="55" y="258"/>
                  </a:cxn>
                  <a:cxn ang="0">
                    <a:pos x="56" y="271"/>
                  </a:cxn>
                  <a:cxn ang="0">
                    <a:pos x="57" y="285"/>
                  </a:cxn>
                  <a:cxn ang="0">
                    <a:pos x="58" y="298"/>
                  </a:cxn>
                  <a:cxn ang="0">
                    <a:pos x="59" y="311"/>
                  </a:cxn>
                  <a:cxn ang="0">
                    <a:pos x="56" y="325"/>
                  </a:cxn>
                  <a:cxn ang="0">
                    <a:pos x="43" y="337"/>
                  </a:cxn>
                  <a:cxn ang="0">
                    <a:pos x="33" y="318"/>
                  </a:cxn>
                  <a:cxn ang="0">
                    <a:pos x="27" y="301"/>
                  </a:cxn>
                  <a:cxn ang="0">
                    <a:pos x="22" y="285"/>
                  </a:cxn>
                  <a:cxn ang="0">
                    <a:pos x="21" y="275"/>
                  </a:cxn>
                  <a:cxn ang="0">
                    <a:pos x="19" y="259"/>
                  </a:cxn>
                  <a:cxn ang="0">
                    <a:pos x="17" y="250"/>
                  </a:cxn>
                  <a:cxn ang="0">
                    <a:pos x="17" y="234"/>
                  </a:cxn>
                  <a:cxn ang="0">
                    <a:pos x="16" y="224"/>
                  </a:cxn>
                  <a:cxn ang="0">
                    <a:pos x="16" y="214"/>
                  </a:cxn>
                  <a:cxn ang="0">
                    <a:pos x="15" y="203"/>
                  </a:cxn>
                  <a:cxn ang="0">
                    <a:pos x="15" y="191"/>
                  </a:cxn>
                  <a:cxn ang="0">
                    <a:pos x="14" y="178"/>
                  </a:cxn>
                  <a:cxn ang="0">
                    <a:pos x="13" y="165"/>
                  </a:cxn>
                  <a:cxn ang="0">
                    <a:pos x="10" y="146"/>
                  </a:cxn>
                  <a:cxn ang="0">
                    <a:pos x="9" y="129"/>
                  </a:cxn>
                  <a:cxn ang="0">
                    <a:pos x="9" y="116"/>
                  </a:cxn>
                  <a:cxn ang="0">
                    <a:pos x="8" y="102"/>
                  </a:cxn>
                  <a:cxn ang="0">
                    <a:pos x="7" y="89"/>
                  </a:cxn>
                  <a:cxn ang="0">
                    <a:pos x="5" y="75"/>
                  </a:cxn>
                  <a:cxn ang="0">
                    <a:pos x="2" y="64"/>
                  </a:cxn>
                  <a:cxn ang="0">
                    <a:pos x="1" y="50"/>
                  </a:cxn>
                  <a:cxn ang="0">
                    <a:pos x="0" y="37"/>
                  </a:cxn>
                  <a:cxn ang="0">
                    <a:pos x="1" y="25"/>
                  </a:cxn>
                  <a:cxn ang="0">
                    <a:pos x="6" y="14"/>
                  </a:cxn>
                  <a:cxn ang="0">
                    <a:pos x="12" y="3"/>
                  </a:cxn>
                </a:cxnLst>
                <a:rect l="0" t="0" r="r" b="b"/>
                <a:pathLst>
                  <a:path w="60" h="337">
                    <a:moveTo>
                      <a:pt x="15" y="0"/>
                    </a:moveTo>
                    <a:lnTo>
                      <a:pt x="19" y="3"/>
                    </a:lnTo>
                    <a:lnTo>
                      <a:pt x="23" y="7"/>
                    </a:lnTo>
                    <a:lnTo>
                      <a:pt x="26" y="12"/>
                    </a:lnTo>
                    <a:lnTo>
                      <a:pt x="29" y="16"/>
                    </a:lnTo>
                    <a:lnTo>
                      <a:pt x="31" y="21"/>
                    </a:lnTo>
                    <a:lnTo>
                      <a:pt x="34" y="25"/>
                    </a:lnTo>
                    <a:lnTo>
                      <a:pt x="36" y="31"/>
                    </a:lnTo>
                    <a:lnTo>
                      <a:pt x="37" y="36"/>
                    </a:lnTo>
                    <a:lnTo>
                      <a:pt x="38" y="42"/>
                    </a:lnTo>
                    <a:lnTo>
                      <a:pt x="40" y="48"/>
                    </a:lnTo>
                    <a:lnTo>
                      <a:pt x="40" y="53"/>
                    </a:lnTo>
                    <a:lnTo>
                      <a:pt x="41" y="59"/>
                    </a:lnTo>
                    <a:lnTo>
                      <a:pt x="41" y="65"/>
                    </a:lnTo>
                    <a:lnTo>
                      <a:pt x="41" y="72"/>
                    </a:lnTo>
                    <a:lnTo>
                      <a:pt x="41" y="78"/>
                    </a:lnTo>
                    <a:lnTo>
                      <a:pt x="41" y="84"/>
                    </a:lnTo>
                    <a:lnTo>
                      <a:pt x="41" y="91"/>
                    </a:lnTo>
                    <a:lnTo>
                      <a:pt x="40" y="96"/>
                    </a:lnTo>
                    <a:lnTo>
                      <a:pt x="40" y="102"/>
                    </a:lnTo>
                    <a:lnTo>
                      <a:pt x="40" y="109"/>
                    </a:lnTo>
                    <a:lnTo>
                      <a:pt x="40" y="115"/>
                    </a:lnTo>
                    <a:lnTo>
                      <a:pt x="40" y="122"/>
                    </a:lnTo>
                    <a:lnTo>
                      <a:pt x="40" y="128"/>
                    </a:lnTo>
                    <a:lnTo>
                      <a:pt x="40" y="135"/>
                    </a:lnTo>
                    <a:lnTo>
                      <a:pt x="40" y="139"/>
                    </a:lnTo>
                    <a:lnTo>
                      <a:pt x="40" y="146"/>
                    </a:lnTo>
                    <a:lnTo>
                      <a:pt x="41" y="152"/>
                    </a:lnTo>
                    <a:lnTo>
                      <a:pt x="42" y="158"/>
                    </a:lnTo>
                    <a:lnTo>
                      <a:pt x="43" y="164"/>
                    </a:lnTo>
                    <a:lnTo>
                      <a:pt x="44" y="168"/>
                    </a:lnTo>
                    <a:lnTo>
                      <a:pt x="45" y="174"/>
                    </a:lnTo>
                    <a:lnTo>
                      <a:pt x="49" y="180"/>
                    </a:lnTo>
                    <a:lnTo>
                      <a:pt x="49" y="184"/>
                    </a:lnTo>
                    <a:lnTo>
                      <a:pt x="49" y="188"/>
                    </a:lnTo>
                    <a:lnTo>
                      <a:pt x="49" y="192"/>
                    </a:lnTo>
                    <a:lnTo>
                      <a:pt x="49" y="196"/>
                    </a:lnTo>
                    <a:lnTo>
                      <a:pt x="49" y="201"/>
                    </a:lnTo>
                    <a:lnTo>
                      <a:pt x="49" y="206"/>
                    </a:lnTo>
                    <a:lnTo>
                      <a:pt x="49" y="209"/>
                    </a:lnTo>
                    <a:lnTo>
                      <a:pt x="50" y="214"/>
                    </a:lnTo>
                    <a:lnTo>
                      <a:pt x="50" y="218"/>
                    </a:lnTo>
                    <a:lnTo>
                      <a:pt x="50" y="223"/>
                    </a:lnTo>
                    <a:lnTo>
                      <a:pt x="51" y="227"/>
                    </a:lnTo>
                    <a:lnTo>
                      <a:pt x="51" y="231"/>
                    </a:lnTo>
                    <a:lnTo>
                      <a:pt x="51" y="236"/>
                    </a:lnTo>
                    <a:lnTo>
                      <a:pt x="52" y="241"/>
                    </a:lnTo>
                    <a:lnTo>
                      <a:pt x="52" y="245"/>
                    </a:lnTo>
                    <a:lnTo>
                      <a:pt x="54" y="250"/>
                    </a:lnTo>
                    <a:lnTo>
                      <a:pt x="54" y="253"/>
                    </a:lnTo>
                    <a:lnTo>
                      <a:pt x="55" y="258"/>
                    </a:lnTo>
                    <a:lnTo>
                      <a:pt x="55" y="261"/>
                    </a:lnTo>
                    <a:lnTo>
                      <a:pt x="56" y="267"/>
                    </a:lnTo>
                    <a:lnTo>
                      <a:pt x="56" y="271"/>
                    </a:lnTo>
                    <a:lnTo>
                      <a:pt x="56" y="275"/>
                    </a:lnTo>
                    <a:lnTo>
                      <a:pt x="57" y="280"/>
                    </a:lnTo>
                    <a:lnTo>
                      <a:pt x="57" y="285"/>
                    </a:lnTo>
                    <a:lnTo>
                      <a:pt x="57" y="289"/>
                    </a:lnTo>
                    <a:lnTo>
                      <a:pt x="58" y="294"/>
                    </a:lnTo>
                    <a:lnTo>
                      <a:pt x="58" y="298"/>
                    </a:lnTo>
                    <a:lnTo>
                      <a:pt x="59" y="302"/>
                    </a:lnTo>
                    <a:lnTo>
                      <a:pt x="59" y="307"/>
                    </a:lnTo>
                    <a:lnTo>
                      <a:pt x="59" y="311"/>
                    </a:lnTo>
                    <a:lnTo>
                      <a:pt x="60" y="316"/>
                    </a:lnTo>
                    <a:lnTo>
                      <a:pt x="60" y="321"/>
                    </a:lnTo>
                    <a:lnTo>
                      <a:pt x="56" y="325"/>
                    </a:lnTo>
                    <a:lnTo>
                      <a:pt x="52" y="329"/>
                    </a:lnTo>
                    <a:lnTo>
                      <a:pt x="47" y="332"/>
                    </a:lnTo>
                    <a:lnTo>
                      <a:pt x="43" y="337"/>
                    </a:lnTo>
                    <a:lnTo>
                      <a:pt x="40" y="330"/>
                    </a:lnTo>
                    <a:lnTo>
                      <a:pt x="36" y="324"/>
                    </a:lnTo>
                    <a:lnTo>
                      <a:pt x="33" y="318"/>
                    </a:lnTo>
                    <a:lnTo>
                      <a:pt x="31" y="314"/>
                    </a:lnTo>
                    <a:lnTo>
                      <a:pt x="29" y="307"/>
                    </a:lnTo>
                    <a:lnTo>
                      <a:pt x="27" y="301"/>
                    </a:lnTo>
                    <a:lnTo>
                      <a:pt x="24" y="295"/>
                    </a:lnTo>
                    <a:lnTo>
                      <a:pt x="23" y="289"/>
                    </a:lnTo>
                    <a:lnTo>
                      <a:pt x="22" y="285"/>
                    </a:lnTo>
                    <a:lnTo>
                      <a:pt x="22" y="282"/>
                    </a:lnTo>
                    <a:lnTo>
                      <a:pt x="21" y="279"/>
                    </a:lnTo>
                    <a:lnTo>
                      <a:pt x="21" y="275"/>
                    </a:lnTo>
                    <a:lnTo>
                      <a:pt x="20" y="270"/>
                    </a:lnTo>
                    <a:lnTo>
                      <a:pt x="20" y="263"/>
                    </a:lnTo>
                    <a:lnTo>
                      <a:pt x="19" y="259"/>
                    </a:lnTo>
                    <a:lnTo>
                      <a:pt x="19" y="257"/>
                    </a:lnTo>
                    <a:lnTo>
                      <a:pt x="17" y="253"/>
                    </a:lnTo>
                    <a:lnTo>
                      <a:pt x="17" y="250"/>
                    </a:lnTo>
                    <a:lnTo>
                      <a:pt x="17" y="244"/>
                    </a:lnTo>
                    <a:lnTo>
                      <a:pt x="17" y="237"/>
                    </a:lnTo>
                    <a:lnTo>
                      <a:pt x="17" y="234"/>
                    </a:lnTo>
                    <a:lnTo>
                      <a:pt x="17" y="230"/>
                    </a:lnTo>
                    <a:lnTo>
                      <a:pt x="16" y="227"/>
                    </a:lnTo>
                    <a:lnTo>
                      <a:pt x="16" y="224"/>
                    </a:lnTo>
                    <a:lnTo>
                      <a:pt x="16" y="220"/>
                    </a:lnTo>
                    <a:lnTo>
                      <a:pt x="16" y="217"/>
                    </a:lnTo>
                    <a:lnTo>
                      <a:pt x="16" y="214"/>
                    </a:lnTo>
                    <a:lnTo>
                      <a:pt x="16" y="210"/>
                    </a:lnTo>
                    <a:lnTo>
                      <a:pt x="15" y="207"/>
                    </a:lnTo>
                    <a:lnTo>
                      <a:pt x="15" y="203"/>
                    </a:lnTo>
                    <a:lnTo>
                      <a:pt x="15" y="200"/>
                    </a:lnTo>
                    <a:lnTo>
                      <a:pt x="15" y="196"/>
                    </a:lnTo>
                    <a:lnTo>
                      <a:pt x="15" y="191"/>
                    </a:lnTo>
                    <a:lnTo>
                      <a:pt x="15" y="185"/>
                    </a:lnTo>
                    <a:lnTo>
                      <a:pt x="14" y="181"/>
                    </a:lnTo>
                    <a:lnTo>
                      <a:pt x="14" y="178"/>
                    </a:lnTo>
                    <a:lnTo>
                      <a:pt x="14" y="174"/>
                    </a:lnTo>
                    <a:lnTo>
                      <a:pt x="14" y="171"/>
                    </a:lnTo>
                    <a:lnTo>
                      <a:pt x="13" y="165"/>
                    </a:lnTo>
                    <a:lnTo>
                      <a:pt x="13" y="159"/>
                    </a:lnTo>
                    <a:lnTo>
                      <a:pt x="12" y="152"/>
                    </a:lnTo>
                    <a:lnTo>
                      <a:pt x="10" y="146"/>
                    </a:lnTo>
                    <a:lnTo>
                      <a:pt x="9" y="139"/>
                    </a:lnTo>
                    <a:lnTo>
                      <a:pt x="9" y="135"/>
                    </a:lnTo>
                    <a:lnTo>
                      <a:pt x="9" y="129"/>
                    </a:lnTo>
                    <a:lnTo>
                      <a:pt x="9" y="125"/>
                    </a:lnTo>
                    <a:lnTo>
                      <a:pt x="9" y="121"/>
                    </a:lnTo>
                    <a:lnTo>
                      <a:pt x="9" y="116"/>
                    </a:lnTo>
                    <a:lnTo>
                      <a:pt x="8" y="112"/>
                    </a:lnTo>
                    <a:lnTo>
                      <a:pt x="8" y="107"/>
                    </a:lnTo>
                    <a:lnTo>
                      <a:pt x="8" y="102"/>
                    </a:lnTo>
                    <a:lnTo>
                      <a:pt x="8" y="99"/>
                    </a:lnTo>
                    <a:lnTo>
                      <a:pt x="7" y="94"/>
                    </a:lnTo>
                    <a:lnTo>
                      <a:pt x="7" y="89"/>
                    </a:lnTo>
                    <a:lnTo>
                      <a:pt x="6" y="85"/>
                    </a:lnTo>
                    <a:lnTo>
                      <a:pt x="6" y="80"/>
                    </a:lnTo>
                    <a:lnTo>
                      <a:pt x="5" y="75"/>
                    </a:lnTo>
                    <a:lnTo>
                      <a:pt x="4" y="72"/>
                    </a:lnTo>
                    <a:lnTo>
                      <a:pt x="2" y="67"/>
                    </a:lnTo>
                    <a:lnTo>
                      <a:pt x="2" y="64"/>
                    </a:lnTo>
                    <a:lnTo>
                      <a:pt x="1" y="58"/>
                    </a:lnTo>
                    <a:lnTo>
                      <a:pt x="1" y="55"/>
                    </a:lnTo>
                    <a:lnTo>
                      <a:pt x="1" y="50"/>
                    </a:lnTo>
                    <a:lnTo>
                      <a:pt x="1" y="45"/>
                    </a:lnTo>
                    <a:lnTo>
                      <a:pt x="0" y="42"/>
                    </a:lnTo>
                    <a:lnTo>
                      <a:pt x="0" y="37"/>
                    </a:lnTo>
                    <a:lnTo>
                      <a:pt x="1" y="32"/>
                    </a:lnTo>
                    <a:lnTo>
                      <a:pt x="1" y="29"/>
                    </a:lnTo>
                    <a:lnTo>
                      <a:pt x="1" y="25"/>
                    </a:lnTo>
                    <a:lnTo>
                      <a:pt x="2" y="21"/>
                    </a:lnTo>
                    <a:lnTo>
                      <a:pt x="5" y="17"/>
                    </a:lnTo>
                    <a:lnTo>
                      <a:pt x="6" y="14"/>
                    </a:lnTo>
                    <a:lnTo>
                      <a:pt x="8" y="10"/>
                    </a:lnTo>
                    <a:lnTo>
                      <a:pt x="9" y="7"/>
                    </a:lnTo>
                    <a:lnTo>
                      <a:pt x="12" y="3"/>
                    </a:lnTo>
                    <a:lnTo>
                      <a:pt x="15" y="0"/>
                    </a:lnTo>
                    <a:lnTo>
                      <a:pt x="15"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20" name="Freeform 20"/>
              <p:cNvSpPr>
                <a:spLocks/>
              </p:cNvSpPr>
              <p:nvPr/>
            </p:nvSpPr>
            <p:spPr bwMode="auto">
              <a:xfrm>
                <a:off x="3770" y="1401"/>
                <a:ext cx="182" cy="390"/>
              </a:xfrm>
              <a:custGeom>
                <a:avLst/>
                <a:gdLst/>
                <a:ahLst/>
                <a:cxnLst>
                  <a:cxn ang="0">
                    <a:pos x="122" y="3"/>
                  </a:cxn>
                  <a:cxn ang="0">
                    <a:pos x="132" y="11"/>
                  </a:cxn>
                  <a:cxn ang="0">
                    <a:pos x="133" y="25"/>
                  </a:cxn>
                  <a:cxn ang="0">
                    <a:pos x="123" y="39"/>
                  </a:cxn>
                  <a:cxn ang="0">
                    <a:pos x="110" y="52"/>
                  </a:cxn>
                  <a:cxn ang="0">
                    <a:pos x="94" y="60"/>
                  </a:cxn>
                  <a:cxn ang="0">
                    <a:pos x="80" y="69"/>
                  </a:cxn>
                  <a:cxn ang="0">
                    <a:pos x="66" y="82"/>
                  </a:cxn>
                  <a:cxn ang="0">
                    <a:pos x="57" y="96"/>
                  </a:cxn>
                  <a:cxn ang="0">
                    <a:pos x="48" y="110"/>
                  </a:cxn>
                  <a:cxn ang="0">
                    <a:pos x="42" y="125"/>
                  </a:cxn>
                  <a:cxn ang="0">
                    <a:pos x="39" y="140"/>
                  </a:cxn>
                  <a:cxn ang="0">
                    <a:pos x="37" y="155"/>
                  </a:cxn>
                  <a:cxn ang="0">
                    <a:pos x="37" y="171"/>
                  </a:cxn>
                  <a:cxn ang="0">
                    <a:pos x="40" y="188"/>
                  </a:cxn>
                  <a:cxn ang="0">
                    <a:pos x="43" y="204"/>
                  </a:cxn>
                  <a:cxn ang="0">
                    <a:pos x="49" y="220"/>
                  </a:cxn>
                  <a:cxn ang="0">
                    <a:pos x="55" y="235"/>
                  </a:cxn>
                  <a:cxn ang="0">
                    <a:pos x="63" y="250"/>
                  </a:cxn>
                  <a:cxn ang="0">
                    <a:pos x="71" y="266"/>
                  </a:cxn>
                  <a:cxn ang="0">
                    <a:pos x="83" y="281"/>
                  </a:cxn>
                  <a:cxn ang="0">
                    <a:pos x="93" y="295"/>
                  </a:cxn>
                  <a:cxn ang="0">
                    <a:pos x="105" y="307"/>
                  </a:cxn>
                  <a:cxn ang="0">
                    <a:pos x="118" y="319"/>
                  </a:cxn>
                  <a:cxn ang="0">
                    <a:pos x="132" y="332"/>
                  </a:cxn>
                  <a:cxn ang="0">
                    <a:pos x="144" y="341"/>
                  </a:cxn>
                  <a:cxn ang="0">
                    <a:pos x="159" y="350"/>
                  </a:cxn>
                  <a:cxn ang="0">
                    <a:pos x="172" y="361"/>
                  </a:cxn>
                  <a:cxn ang="0">
                    <a:pos x="182" y="377"/>
                  </a:cxn>
                  <a:cxn ang="0">
                    <a:pos x="171" y="383"/>
                  </a:cxn>
                  <a:cxn ang="0">
                    <a:pos x="163" y="386"/>
                  </a:cxn>
                  <a:cxn ang="0">
                    <a:pos x="151" y="386"/>
                  </a:cxn>
                  <a:cxn ang="0">
                    <a:pos x="133" y="377"/>
                  </a:cxn>
                  <a:cxn ang="0">
                    <a:pos x="115" y="364"/>
                  </a:cxn>
                  <a:cxn ang="0">
                    <a:pos x="98" y="352"/>
                  </a:cxn>
                  <a:cxn ang="0">
                    <a:pos x="83" y="336"/>
                  </a:cxn>
                  <a:cxn ang="0">
                    <a:pos x="69" y="321"/>
                  </a:cxn>
                  <a:cxn ang="0">
                    <a:pos x="54" y="303"/>
                  </a:cxn>
                  <a:cxn ang="0">
                    <a:pos x="42" y="285"/>
                  </a:cxn>
                  <a:cxn ang="0">
                    <a:pos x="32" y="267"/>
                  </a:cxn>
                  <a:cxn ang="0">
                    <a:pos x="21" y="247"/>
                  </a:cxn>
                  <a:cxn ang="0">
                    <a:pos x="14" y="227"/>
                  </a:cxn>
                  <a:cxn ang="0">
                    <a:pos x="8" y="206"/>
                  </a:cxn>
                  <a:cxn ang="0">
                    <a:pos x="3" y="185"/>
                  </a:cxn>
                  <a:cxn ang="0">
                    <a:pos x="1" y="166"/>
                  </a:cxn>
                  <a:cxn ang="0">
                    <a:pos x="1" y="146"/>
                  </a:cxn>
                  <a:cxn ang="0">
                    <a:pos x="4" y="126"/>
                  </a:cxn>
                  <a:cxn ang="0">
                    <a:pos x="10" y="106"/>
                  </a:cxn>
                  <a:cxn ang="0">
                    <a:pos x="17" y="89"/>
                  </a:cxn>
                  <a:cxn ang="0">
                    <a:pos x="26" y="70"/>
                  </a:cxn>
                  <a:cxn ang="0">
                    <a:pos x="40" y="54"/>
                  </a:cxn>
                  <a:cxn ang="0">
                    <a:pos x="56" y="39"/>
                  </a:cxn>
                  <a:cxn ang="0">
                    <a:pos x="75" y="25"/>
                  </a:cxn>
                  <a:cxn ang="0">
                    <a:pos x="86" y="17"/>
                  </a:cxn>
                  <a:cxn ang="0">
                    <a:pos x="97" y="11"/>
                  </a:cxn>
                  <a:cxn ang="0">
                    <a:pos x="112" y="2"/>
                  </a:cxn>
                </a:cxnLst>
                <a:rect l="0" t="0" r="r" b="b"/>
                <a:pathLst>
                  <a:path w="182" h="390">
                    <a:moveTo>
                      <a:pt x="115" y="0"/>
                    </a:moveTo>
                    <a:lnTo>
                      <a:pt x="119" y="2"/>
                    </a:lnTo>
                    <a:lnTo>
                      <a:pt x="122" y="3"/>
                    </a:lnTo>
                    <a:lnTo>
                      <a:pt x="125" y="5"/>
                    </a:lnTo>
                    <a:lnTo>
                      <a:pt x="127" y="7"/>
                    </a:lnTo>
                    <a:lnTo>
                      <a:pt x="132" y="11"/>
                    </a:lnTo>
                    <a:lnTo>
                      <a:pt x="133" y="16"/>
                    </a:lnTo>
                    <a:lnTo>
                      <a:pt x="133" y="20"/>
                    </a:lnTo>
                    <a:lnTo>
                      <a:pt x="133" y="25"/>
                    </a:lnTo>
                    <a:lnTo>
                      <a:pt x="130" y="30"/>
                    </a:lnTo>
                    <a:lnTo>
                      <a:pt x="127" y="34"/>
                    </a:lnTo>
                    <a:lnTo>
                      <a:pt x="123" y="39"/>
                    </a:lnTo>
                    <a:lnTo>
                      <a:pt x="119" y="43"/>
                    </a:lnTo>
                    <a:lnTo>
                      <a:pt x="114" y="47"/>
                    </a:lnTo>
                    <a:lnTo>
                      <a:pt x="110" y="52"/>
                    </a:lnTo>
                    <a:lnTo>
                      <a:pt x="104" y="55"/>
                    </a:lnTo>
                    <a:lnTo>
                      <a:pt x="99" y="57"/>
                    </a:lnTo>
                    <a:lnTo>
                      <a:pt x="94" y="60"/>
                    </a:lnTo>
                    <a:lnTo>
                      <a:pt x="91" y="62"/>
                    </a:lnTo>
                    <a:lnTo>
                      <a:pt x="85" y="66"/>
                    </a:lnTo>
                    <a:lnTo>
                      <a:pt x="80" y="69"/>
                    </a:lnTo>
                    <a:lnTo>
                      <a:pt x="75" y="74"/>
                    </a:lnTo>
                    <a:lnTo>
                      <a:pt x="71" y="77"/>
                    </a:lnTo>
                    <a:lnTo>
                      <a:pt x="66" y="82"/>
                    </a:lnTo>
                    <a:lnTo>
                      <a:pt x="63" y="86"/>
                    </a:lnTo>
                    <a:lnTo>
                      <a:pt x="60" y="91"/>
                    </a:lnTo>
                    <a:lnTo>
                      <a:pt x="57" y="96"/>
                    </a:lnTo>
                    <a:lnTo>
                      <a:pt x="53" y="99"/>
                    </a:lnTo>
                    <a:lnTo>
                      <a:pt x="50" y="105"/>
                    </a:lnTo>
                    <a:lnTo>
                      <a:pt x="48" y="110"/>
                    </a:lnTo>
                    <a:lnTo>
                      <a:pt x="46" y="114"/>
                    </a:lnTo>
                    <a:lnTo>
                      <a:pt x="44" y="119"/>
                    </a:lnTo>
                    <a:lnTo>
                      <a:pt x="42" y="125"/>
                    </a:lnTo>
                    <a:lnTo>
                      <a:pt x="41" y="130"/>
                    </a:lnTo>
                    <a:lnTo>
                      <a:pt x="40" y="135"/>
                    </a:lnTo>
                    <a:lnTo>
                      <a:pt x="39" y="140"/>
                    </a:lnTo>
                    <a:lnTo>
                      <a:pt x="37" y="145"/>
                    </a:lnTo>
                    <a:lnTo>
                      <a:pt x="37" y="150"/>
                    </a:lnTo>
                    <a:lnTo>
                      <a:pt x="37" y="155"/>
                    </a:lnTo>
                    <a:lnTo>
                      <a:pt x="37" y="161"/>
                    </a:lnTo>
                    <a:lnTo>
                      <a:pt x="37" y="166"/>
                    </a:lnTo>
                    <a:lnTo>
                      <a:pt x="37" y="171"/>
                    </a:lnTo>
                    <a:lnTo>
                      <a:pt x="39" y="177"/>
                    </a:lnTo>
                    <a:lnTo>
                      <a:pt x="39" y="182"/>
                    </a:lnTo>
                    <a:lnTo>
                      <a:pt x="40" y="188"/>
                    </a:lnTo>
                    <a:lnTo>
                      <a:pt x="40" y="192"/>
                    </a:lnTo>
                    <a:lnTo>
                      <a:pt x="42" y="198"/>
                    </a:lnTo>
                    <a:lnTo>
                      <a:pt x="43" y="204"/>
                    </a:lnTo>
                    <a:lnTo>
                      <a:pt x="44" y="209"/>
                    </a:lnTo>
                    <a:lnTo>
                      <a:pt x="47" y="214"/>
                    </a:lnTo>
                    <a:lnTo>
                      <a:pt x="49" y="220"/>
                    </a:lnTo>
                    <a:lnTo>
                      <a:pt x="50" y="225"/>
                    </a:lnTo>
                    <a:lnTo>
                      <a:pt x="53" y="231"/>
                    </a:lnTo>
                    <a:lnTo>
                      <a:pt x="55" y="235"/>
                    </a:lnTo>
                    <a:lnTo>
                      <a:pt x="57" y="241"/>
                    </a:lnTo>
                    <a:lnTo>
                      <a:pt x="60" y="246"/>
                    </a:lnTo>
                    <a:lnTo>
                      <a:pt x="63" y="250"/>
                    </a:lnTo>
                    <a:lnTo>
                      <a:pt x="65" y="256"/>
                    </a:lnTo>
                    <a:lnTo>
                      <a:pt x="69" y="262"/>
                    </a:lnTo>
                    <a:lnTo>
                      <a:pt x="71" y="266"/>
                    </a:lnTo>
                    <a:lnTo>
                      <a:pt x="75" y="271"/>
                    </a:lnTo>
                    <a:lnTo>
                      <a:pt x="78" y="275"/>
                    </a:lnTo>
                    <a:lnTo>
                      <a:pt x="83" y="281"/>
                    </a:lnTo>
                    <a:lnTo>
                      <a:pt x="86" y="285"/>
                    </a:lnTo>
                    <a:lnTo>
                      <a:pt x="90" y="290"/>
                    </a:lnTo>
                    <a:lnTo>
                      <a:pt x="93" y="295"/>
                    </a:lnTo>
                    <a:lnTo>
                      <a:pt x="98" y="299"/>
                    </a:lnTo>
                    <a:lnTo>
                      <a:pt x="101" y="303"/>
                    </a:lnTo>
                    <a:lnTo>
                      <a:pt x="105" y="307"/>
                    </a:lnTo>
                    <a:lnTo>
                      <a:pt x="110" y="312"/>
                    </a:lnTo>
                    <a:lnTo>
                      <a:pt x="114" y="315"/>
                    </a:lnTo>
                    <a:lnTo>
                      <a:pt x="118" y="319"/>
                    </a:lnTo>
                    <a:lnTo>
                      <a:pt x="122" y="324"/>
                    </a:lnTo>
                    <a:lnTo>
                      <a:pt x="126" y="327"/>
                    </a:lnTo>
                    <a:lnTo>
                      <a:pt x="132" y="332"/>
                    </a:lnTo>
                    <a:lnTo>
                      <a:pt x="136" y="334"/>
                    </a:lnTo>
                    <a:lnTo>
                      <a:pt x="141" y="338"/>
                    </a:lnTo>
                    <a:lnTo>
                      <a:pt x="144" y="341"/>
                    </a:lnTo>
                    <a:lnTo>
                      <a:pt x="150" y="345"/>
                    </a:lnTo>
                    <a:lnTo>
                      <a:pt x="155" y="347"/>
                    </a:lnTo>
                    <a:lnTo>
                      <a:pt x="159" y="350"/>
                    </a:lnTo>
                    <a:lnTo>
                      <a:pt x="164" y="353"/>
                    </a:lnTo>
                    <a:lnTo>
                      <a:pt x="170" y="356"/>
                    </a:lnTo>
                    <a:lnTo>
                      <a:pt x="172" y="361"/>
                    </a:lnTo>
                    <a:lnTo>
                      <a:pt x="176" y="367"/>
                    </a:lnTo>
                    <a:lnTo>
                      <a:pt x="179" y="372"/>
                    </a:lnTo>
                    <a:lnTo>
                      <a:pt x="182" y="377"/>
                    </a:lnTo>
                    <a:lnTo>
                      <a:pt x="178" y="379"/>
                    </a:lnTo>
                    <a:lnTo>
                      <a:pt x="176" y="381"/>
                    </a:lnTo>
                    <a:lnTo>
                      <a:pt x="171" y="383"/>
                    </a:lnTo>
                    <a:lnTo>
                      <a:pt x="169" y="384"/>
                    </a:lnTo>
                    <a:lnTo>
                      <a:pt x="166" y="385"/>
                    </a:lnTo>
                    <a:lnTo>
                      <a:pt x="163" y="386"/>
                    </a:lnTo>
                    <a:lnTo>
                      <a:pt x="161" y="388"/>
                    </a:lnTo>
                    <a:lnTo>
                      <a:pt x="157" y="390"/>
                    </a:lnTo>
                    <a:lnTo>
                      <a:pt x="151" y="386"/>
                    </a:lnTo>
                    <a:lnTo>
                      <a:pt x="144" y="383"/>
                    </a:lnTo>
                    <a:lnTo>
                      <a:pt x="139" y="379"/>
                    </a:lnTo>
                    <a:lnTo>
                      <a:pt x="133" y="377"/>
                    </a:lnTo>
                    <a:lnTo>
                      <a:pt x="126" y="372"/>
                    </a:lnTo>
                    <a:lnTo>
                      <a:pt x="120" y="369"/>
                    </a:lnTo>
                    <a:lnTo>
                      <a:pt x="115" y="364"/>
                    </a:lnTo>
                    <a:lnTo>
                      <a:pt x="110" y="361"/>
                    </a:lnTo>
                    <a:lnTo>
                      <a:pt x="104" y="356"/>
                    </a:lnTo>
                    <a:lnTo>
                      <a:pt x="98" y="352"/>
                    </a:lnTo>
                    <a:lnTo>
                      <a:pt x="93" y="346"/>
                    </a:lnTo>
                    <a:lnTo>
                      <a:pt x="89" y="342"/>
                    </a:lnTo>
                    <a:lnTo>
                      <a:pt x="83" y="336"/>
                    </a:lnTo>
                    <a:lnTo>
                      <a:pt x="78" y="332"/>
                    </a:lnTo>
                    <a:lnTo>
                      <a:pt x="72" y="326"/>
                    </a:lnTo>
                    <a:lnTo>
                      <a:pt x="69" y="321"/>
                    </a:lnTo>
                    <a:lnTo>
                      <a:pt x="63" y="315"/>
                    </a:lnTo>
                    <a:lnTo>
                      <a:pt x="58" y="310"/>
                    </a:lnTo>
                    <a:lnTo>
                      <a:pt x="54" y="303"/>
                    </a:lnTo>
                    <a:lnTo>
                      <a:pt x="50" y="298"/>
                    </a:lnTo>
                    <a:lnTo>
                      <a:pt x="46" y="291"/>
                    </a:lnTo>
                    <a:lnTo>
                      <a:pt x="42" y="285"/>
                    </a:lnTo>
                    <a:lnTo>
                      <a:pt x="39" y="279"/>
                    </a:lnTo>
                    <a:lnTo>
                      <a:pt x="35" y="274"/>
                    </a:lnTo>
                    <a:lnTo>
                      <a:pt x="32" y="267"/>
                    </a:lnTo>
                    <a:lnTo>
                      <a:pt x="27" y="261"/>
                    </a:lnTo>
                    <a:lnTo>
                      <a:pt x="23" y="253"/>
                    </a:lnTo>
                    <a:lnTo>
                      <a:pt x="21" y="247"/>
                    </a:lnTo>
                    <a:lnTo>
                      <a:pt x="19" y="240"/>
                    </a:lnTo>
                    <a:lnTo>
                      <a:pt x="17" y="234"/>
                    </a:lnTo>
                    <a:lnTo>
                      <a:pt x="14" y="227"/>
                    </a:lnTo>
                    <a:lnTo>
                      <a:pt x="12" y="221"/>
                    </a:lnTo>
                    <a:lnTo>
                      <a:pt x="10" y="213"/>
                    </a:lnTo>
                    <a:lnTo>
                      <a:pt x="8" y="206"/>
                    </a:lnTo>
                    <a:lnTo>
                      <a:pt x="6" y="199"/>
                    </a:lnTo>
                    <a:lnTo>
                      <a:pt x="5" y="192"/>
                    </a:lnTo>
                    <a:lnTo>
                      <a:pt x="3" y="185"/>
                    </a:lnTo>
                    <a:lnTo>
                      <a:pt x="3" y="179"/>
                    </a:lnTo>
                    <a:lnTo>
                      <a:pt x="1" y="173"/>
                    </a:lnTo>
                    <a:lnTo>
                      <a:pt x="1" y="166"/>
                    </a:lnTo>
                    <a:lnTo>
                      <a:pt x="0" y="159"/>
                    </a:lnTo>
                    <a:lnTo>
                      <a:pt x="0" y="153"/>
                    </a:lnTo>
                    <a:lnTo>
                      <a:pt x="1" y="146"/>
                    </a:lnTo>
                    <a:lnTo>
                      <a:pt x="1" y="139"/>
                    </a:lnTo>
                    <a:lnTo>
                      <a:pt x="3" y="132"/>
                    </a:lnTo>
                    <a:lnTo>
                      <a:pt x="4" y="126"/>
                    </a:lnTo>
                    <a:lnTo>
                      <a:pt x="5" y="119"/>
                    </a:lnTo>
                    <a:lnTo>
                      <a:pt x="7" y="113"/>
                    </a:lnTo>
                    <a:lnTo>
                      <a:pt x="10" y="106"/>
                    </a:lnTo>
                    <a:lnTo>
                      <a:pt x="11" y="100"/>
                    </a:lnTo>
                    <a:lnTo>
                      <a:pt x="13" y="93"/>
                    </a:lnTo>
                    <a:lnTo>
                      <a:pt x="17" y="89"/>
                    </a:lnTo>
                    <a:lnTo>
                      <a:pt x="19" y="82"/>
                    </a:lnTo>
                    <a:lnTo>
                      <a:pt x="22" y="76"/>
                    </a:lnTo>
                    <a:lnTo>
                      <a:pt x="26" y="70"/>
                    </a:lnTo>
                    <a:lnTo>
                      <a:pt x="30" y="66"/>
                    </a:lnTo>
                    <a:lnTo>
                      <a:pt x="34" y="60"/>
                    </a:lnTo>
                    <a:lnTo>
                      <a:pt x="40" y="54"/>
                    </a:lnTo>
                    <a:lnTo>
                      <a:pt x="44" y="48"/>
                    </a:lnTo>
                    <a:lnTo>
                      <a:pt x="50" y="43"/>
                    </a:lnTo>
                    <a:lnTo>
                      <a:pt x="56" y="39"/>
                    </a:lnTo>
                    <a:lnTo>
                      <a:pt x="62" y="33"/>
                    </a:lnTo>
                    <a:lnTo>
                      <a:pt x="68" y="28"/>
                    </a:lnTo>
                    <a:lnTo>
                      <a:pt x="75" y="25"/>
                    </a:lnTo>
                    <a:lnTo>
                      <a:pt x="79" y="23"/>
                    </a:lnTo>
                    <a:lnTo>
                      <a:pt x="84" y="19"/>
                    </a:lnTo>
                    <a:lnTo>
                      <a:pt x="86" y="17"/>
                    </a:lnTo>
                    <a:lnTo>
                      <a:pt x="90" y="16"/>
                    </a:lnTo>
                    <a:lnTo>
                      <a:pt x="93" y="13"/>
                    </a:lnTo>
                    <a:lnTo>
                      <a:pt x="97" y="11"/>
                    </a:lnTo>
                    <a:lnTo>
                      <a:pt x="103" y="7"/>
                    </a:lnTo>
                    <a:lnTo>
                      <a:pt x="108" y="4"/>
                    </a:lnTo>
                    <a:lnTo>
                      <a:pt x="112" y="2"/>
                    </a:lnTo>
                    <a:lnTo>
                      <a:pt x="115" y="0"/>
                    </a:lnTo>
                    <a:lnTo>
                      <a:pt x="115"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21" name="Freeform 21"/>
              <p:cNvSpPr>
                <a:spLocks/>
              </p:cNvSpPr>
              <p:nvPr/>
            </p:nvSpPr>
            <p:spPr bwMode="auto">
              <a:xfrm>
                <a:off x="4236" y="1711"/>
                <a:ext cx="240" cy="226"/>
              </a:xfrm>
              <a:custGeom>
                <a:avLst/>
                <a:gdLst/>
                <a:ahLst/>
                <a:cxnLst>
                  <a:cxn ang="0">
                    <a:pos x="190" y="4"/>
                  </a:cxn>
                  <a:cxn ang="0">
                    <a:pos x="203" y="12"/>
                  </a:cxn>
                  <a:cxn ang="0">
                    <a:pos x="213" y="24"/>
                  </a:cxn>
                  <a:cxn ang="0">
                    <a:pos x="221" y="36"/>
                  </a:cxn>
                  <a:cxn ang="0">
                    <a:pos x="229" y="49"/>
                  </a:cxn>
                  <a:cxn ang="0">
                    <a:pos x="234" y="62"/>
                  </a:cxn>
                  <a:cxn ang="0">
                    <a:pos x="238" y="76"/>
                  </a:cxn>
                  <a:cxn ang="0">
                    <a:pos x="240" y="90"/>
                  </a:cxn>
                  <a:cxn ang="0">
                    <a:pos x="240" y="105"/>
                  </a:cxn>
                  <a:cxn ang="0">
                    <a:pos x="239" y="121"/>
                  </a:cxn>
                  <a:cxn ang="0">
                    <a:pos x="236" y="136"/>
                  </a:cxn>
                  <a:cxn ang="0">
                    <a:pos x="232" y="150"/>
                  </a:cxn>
                  <a:cxn ang="0">
                    <a:pos x="226" y="162"/>
                  </a:cxn>
                  <a:cxn ang="0">
                    <a:pos x="218" y="175"/>
                  </a:cxn>
                  <a:cxn ang="0">
                    <a:pos x="210" y="187"/>
                  </a:cxn>
                  <a:cxn ang="0">
                    <a:pos x="200" y="198"/>
                  </a:cxn>
                  <a:cxn ang="0">
                    <a:pos x="189" y="207"/>
                  </a:cxn>
                  <a:cxn ang="0">
                    <a:pos x="176" y="215"/>
                  </a:cxn>
                  <a:cxn ang="0">
                    <a:pos x="163" y="222"/>
                  </a:cxn>
                  <a:cxn ang="0">
                    <a:pos x="148" y="224"/>
                  </a:cxn>
                  <a:cxn ang="0">
                    <a:pos x="133" y="226"/>
                  </a:cxn>
                  <a:cxn ang="0">
                    <a:pos x="119" y="226"/>
                  </a:cxn>
                  <a:cxn ang="0">
                    <a:pos x="106" y="226"/>
                  </a:cxn>
                  <a:cxn ang="0">
                    <a:pos x="90" y="226"/>
                  </a:cxn>
                  <a:cxn ang="0">
                    <a:pos x="74" y="226"/>
                  </a:cxn>
                  <a:cxn ang="0">
                    <a:pos x="61" y="226"/>
                  </a:cxn>
                  <a:cxn ang="0">
                    <a:pos x="53" y="226"/>
                  </a:cxn>
                  <a:cxn ang="0">
                    <a:pos x="46" y="224"/>
                  </a:cxn>
                  <a:cxn ang="0">
                    <a:pos x="34" y="221"/>
                  </a:cxn>
                  <a:cxn ang="0">
                    <a:pos x="22" y="216"/>
                  </a:cxn>
                  <a:cxn ang="0">
                    <a:pos x="11" y="212"/>
                  </a:cxn>
                  <a:cxn ang="0">
                    <a:pos x="2" y="209"/>
                  </a:cxn>
                  <a:cxn ang="0">
                    <a:pos x="4" y="198"/>
                  </a:cxn>
                  <a:cxn ang="0">
                    <a:pos x="6" y="189"/>
                  </a:cxn>
                  <a:cxn ang="0">
                    <a:pos x="14" y="187"/>
                  </a:cxn>
                  <a:cxn ang="0">
                    <a:pos x="25" y="188"/>
                  </a:cxn>
                  <a:cxn ang="0">
                    <a:pos x="38" y="189"/>
                  </a:cxn>
                  <a:cxn ang="0">
                    <a:pos x="49" y="190"/>
                  </a:cxn>
                  <a:cxn ang="0">
                    <a:pos x="62" y="191"/>
                  </a:cxn>
                  <a:cxn ang="0">
                    <a:pos x="75" y="191"/>
                  </a:cxn>
                  <a:cxn ang="0">
                    <a:pos x="89" y="191"/>
                  </a:cxn>
                  <a:cxn ang="0">
                    <a:pos x="100" y="190"/>
                  </a:cxn>
                  <a:cxn ang="0">
                    <a:pos x="114" y="189"/>
                  </a:cxn>
                  <a:cxn ang="0">
                    <a:pos x="126" y="188"/>
                  </a:cxn>
                  <a:cxn ang="0">
                    <a:pos x="139" y="187"/>
                  </a:cxn>
                  <a:cxn ang="0">
                    <a:pos x="149" y="182"/>
                  </a:cxn>
                  <a:cxn ang="0">
                    <a:pos x="161" y="179"/>
                  </a:cxn>
                  <a:cxn ang="0">
                    <a:pos x="174" y="171"/>
                  </a:cxn>
                  <a:cxn ang="0">
                    <a:pos x="190" y="158"/>
                  </a:cxn>
                  <a:cxn ang="0">
                    <a:pos x="198" y="141"/>
                  </a:cxn>
                  <a:cxn ang="0">
                    <a:pos x="203" y="131"/>
                  </a:cxn>
                  <a:cxn ang="0">
                    <a:pos x="205" y="118"/>
                  </a:cxn>
                  <a:cxn ang="0">
                    <a:pos x="205" y="104"/>
                  </a:cxn>
                  <a:cxn ang="0">
                    <a:pos x="205" y="92"/>
                  </a:cxn>
                  <a:cxn ang="0">
                    <a:pos x="204" y="81"/>
                  </a:cxn>
                  <a:cxn ang="0">
                    <a:pos x="193" y="62"/>
                  </a:cxn>
                  <a:cxn ang="0">
                    <a:pos x="182" y="45"/>
                  </a:cxn>
                  <a:cxn ang="0">
                    <a:pos x="170" y="26"/>
                  </a:cxn>
                  <a:cxn ang="0">
                    <a:pos x="170" y="10"/>
                  </a:cxn>
                  <a:cxn ang="0">
                    <a:pos x="177" y="2"/>
                  </a:cxn>
                </a:cxnLst>
                <a:rect l="0" t="0" r="r" b="b"/>
                <a:pathLst>
                  <a:path w="240" h="226">
                    <a:moveTo>
                      <a:pt x="181" y="0"/>
                    </a:moveTo>
                    <a:lnTo>
                      <a:pt x="185" y="2"/>
                    </a:lnTo>
                    <a:lnTo>
                      <a:pt x="190" y="4"/>
                    </a:lnTo>
                    <a:lnTo>
                      <a:pt x="193" y="7"/>
                    </a:lnTo>
                    <a:lnTo>
                      <a:pt x="199" y="10"/>
                    </a:lnTo>
                    <a:lnTo>
                      <a:pt x="203" y="12"/>
                    </a:lnTo>
                    <a:lnTo>
                      <a:pt x="206" y="16"/>
                    </a:lnTo>
                    <a:lnTo>
                      <a:pt x="210" y="21"/>
                    </a:lnTo>
                    <a:lnTo>
                      <a:pt x="213" y="24"/>
                    </a:lnTo>
                    <a:lnTo>
                      <a:pt x="215" y="28"/>
                    </a:lnTo>
                    <a:lnTo>
                      <a:pt x="219" y="31"/>
                    </a:lnTo>
                    <a:lnTo>
                      <a:pt x="221" y="36"/>
                    </a:lnTo>
                    <a:lnTo>
                      <a:pt x="225" y="40"/>
                    </a:lnTo>
                    <a:lnTo>
                      <a:pt x="227" y="44"/>
                    </a:lnTo>
                    <a:lnTo>
                      <a:pt x="229" y="49"/>
                    </a:lnTo>
                    <a:lnTo>
                      <a:pt x="231" y="53"/>
                    </a:lnTo>
                    <a:lnTo>
                      <a:pt x="233" y="58"/>
                    </a:lnTo>
                    <a:lnTo>
                      <a:pt x="234" y="62"/>
                    </a:lnTo>
                    <a:lnTo>
                      <a:pt x="235" y="67"/>
                    </a:lnTo>
                    <a:lnTo>
                      <a:pt x="236" y="71"/>
                    </a:lnTo>
                    <a:lnTo>
                      <a:pt x="238" y="76"/>
                    </a:lnTo>
                    <a:lnTo>
                      <a:pt x="239" y="81"/>
                    </a:lnTo>
                    <a:lnTo>
                      <a:pt x="239" y="86"/>
                    </a:lnTo>
                    <a:lnTo>
                      <a:pt x="240" y="90"/>
                    </a:lnTo>
                    <a:lnTo>
                      <a:pt x="240" y="96"/>
                    </a:lnTo>
                    <a:lnTo>
                      <a:pt x="240" y="101"/>
                    </a:lnTo>
                    <a:lnTo>
                      <a:pt x="240" y="105"/>
                    </a:lnTo>
                    <a:lnTo>
                      <a:pt x="240" y="110"/>
                    </a:lnTo>
                    <a:lnTo>
                      <a:pt x="240" y="116"/>
                    </a:lnTo>
                    <a:lnTo>
                      <a:pt x="239" y="121"/>
                    </a:lnTo>
                    <a:lnTo>
                      <a:pt x="238" y="125"/>
                    </a:lnTo>
                    <a:lnTo>
                      <a:pt x="238" y="131"/>
                    </a:lnTo>
                    <a:lnTo>
                      <a:pt x="236" y="136"/>
                    </a:lnTo>
                    <a:lnTo>
                      <a:pt x="235" y="140"/>
                    </a:lnTo>
                    <a:lnTo>
                      <a:pt x="233" y="145"/>
                    </a:lnTo>
                    <a:lnTo>
                      <a:pt x="232" y="150"/>
                    </a:lnTo>
                    <a:lnTo>
                      <a:pt x="231" y="154"/>
                    </a:lnTo>
                    <a:lnTo>
                      <a:pt x="228" y="159"/>
                    </a:lnTo>
                    <a:lnTo>
                      <a:pt x="226" y="162"/>
                    </a:lnTo>
                    <a:lnTo>
                      <a:pt x="224" y="167"/>
                    </a:lnTo>
                    <a:lnTo>
                      <a:pt x="221" y="172"/>
                    </a:lnTo>
                    <a:lnTo>
                      <a:pt x="218" y="175"/>
                    </a:lnTo>
                    <a:lnTo>
                      <a:pt x="215" y="180"/>
                    </a:lnTo>
                    <a:lnTo>
                      <a:pt x="212" y="183"/>
                    </a:lnTo>
                    <a:lnTo>
                      <a:pt x="210" y="187"/>
                    </a:lnTo>
                    <a:lnTo>
                      <a:pt x="206" y="190"/>
                    </a:lnTo>
                    <a:lnTo>
                      <a:pt x="204" y="194"/>
                    </a:lnTo>
                    <a:lnTo>
                      <a:pt x="200" y="198"/>
                    </a:lnTo>
                    <a:lnTo>
                      <a:pt x="197" y="202"/>
                    </a:lnTo>
                    <a:lnTo>
                      <a:pt x="192" y="204"/>
                    </a:lnTo>
                    <a:lnTo>
                      <a:pt x="189" y="207"/>
                    </a:lnTo>
                    <a:lnTo>
                      <a:pt x="185" y="209"/>
                    </a:lnTo>
                    <a:lnTo>
                      <a:pt x="181" y="212"/>
                    </a:lnTo>
                    <a:lnTo>
                      <a:pt x="176" y="215"/>
                    </a:lnTo>
                    <a:lnTo>
                      <a:pt x="171" y="217"/>
                    </a:lnTo>
                    <a:lnTo>
                      <a:pt x="168" y="218"/>
                    </a:lnTo>
                    <a:lnTo>
                      <a:pt x="163" y="222"/>
                    </a:lnTo>
                    <a:lnTo>
                      <a:pt x="158" y="223"/>
                    </a:lnTo>
                    <a:lnTo>
                      <a:pt x="154" y="224"/>
                    </a:lnTo>
                    <a:lnTo>
                      <a:pt x="148" y="224"/>
                    </a:lnTo>
                    <a:lnTo>
                      <a:pt x="143" y="225"/>
                    </a:lnTo>
                    <a:lnTo>
                      <a:pt x="139" y="225"/>
                    </a:lnTo>
                    <a:lnTo>
                      <a:pt x="133" y="226"/>
                    </a:lnTo>
                    <a:lnTo>
                      <a:pt x="127" y="226"/>
                    </a:lnTo>
                    <a:lnTo>
                      <a:pt x="122" y="226"/>
                    </a:lnTo>
                    <a:lnTo>
                      <a:pt x="119" y="226"/>
                    </a:lnTo>
                    <a:lnTo>
                      <a:pt x="115" y="226"/>
                    </a:lnTo>
                    <a:lnTo>
                      <a:pt x="111" y="226"/>
                    </a:lnTo>
                    <a:lnTo>
                      <a:pt x="106" y="226"/>
                    </a:lnTo>
                    <a:lnTo>
                      <a:pt x="100" y="226"/>
                    </a:lnTo>
                    <a:lnTo>
                      <a:pt x="96" y="226"/>
                    </a:lnTo>
                    <a:lnTo>
                      <a:pt x="90" y="226"/>
                    </a:lnTo>
                    <a:lnTo>
                      <a:pt x="85" y="226"/>
                    </a:lnTo>
                    <a:lnTo>
                      <a:pt x="79" y="226"/>
                    </a:lnTo>
                    <a:lnTo>
                      <a:pt x="74" y="226"/>
                    </a:lnTo>
                    <a:lnTo>
                      <a:pt x="69" y="226"/>
                    </a:lnTo>
                    <a:lnTo>
                      <a:pt x="64" y="226"/>
                    </a:lnTo>
                    <a:lnTo>
                      <a:pt x="61" y="226"/>
                    </a:lnTo>
                    <a:lnTo>
                      <a:pt x="56" y="226"/>
                    </a:lnTo>
                    <a:lnTo>
                      <a:pt x="54" y="226"/>
                    </a:lnTo>
                    <a:lnTo>
                      <a:pt x="53" y="226"/>
                    </a:lnTo>
                    <a:lnTo>
                      <a:pt x="50" y="225"/>
                    </a:lnTo>
                    <a:lnTo>
                      <a:pt x="48" y="225"/>
                    </a:lnTo>
                    <a:lnTo>
                      <a:pt x="46" y="224"/>
                    </a:lnTo>
                    <a:lnTo>
                      <a:pt x="42" y="223"/>
                    </a:lnTo>
                    <a:lnTo>
                      <a:pt x="39" y="222"/>
                    </a:lnTo>
                    <a:lnTo>
                      <a:pt x="34" y="221"/>
                    </a:lnTo>
                    <a:lnTo>
                      <a:pt x="31" y="218"/>
                    </a:lnTo>
                    <a:lnTo>
                      <a:pt x="27" y="218"/>
                    </a:lnTo>
                    <a:lnTo>
                      <a:pt x="22" y="216"/>
                    </a:lnTo>
                    <a:lnTo>
                      <a:pt x="19" y="215"/>
                    </a:lnTo>
                    <a:lnTo>
                      <a:pt x="14" y="214"/>
                    </a:lnTo>
                    <a:lnTo>
                      <a:pt x="11" y="212"/>
                    </a:lnTo>
                    <a:lnTo>
                      <a:pt x="7" y="211"/>
                    </a:lnTo>
                    <a:lnTo>
                      <a:pt x="4" y="210"/>
                    </a:lnTo>
                    <a:lnTo>
                      <a:pt x="2" y="209"/>
                    </a:lnTo>
                    <a:lnTo>
                      <a:pt x="0" y="208"/>
                    </a:lnTo>
                    <a:lnTo>
                      <a:pt x="2" y="203"/>
                    </a:lnTo>
                    <a:lnTo>
                      <a:pt x="4" y="198"/>
                    </a:lnTo>
                    <a:lnTo>
                      <a:pt x="5" y="195"/>
                    </a:lnTo>
                    <a:lnTo>
                      <a:pt x="5" y="193"/>
                    </a:lnTo>
                    <a:lnTo>
                      <a:pt x="6" y="189"/>
                    </a:lnTo>
                    <a:lnTo>
                      <a:pt x="6" y="187"/>
                    </a:lnTo>
                    <a:lnTo>
                      <a:pt x="11" y="187"/>
                    </a:lnTo>
                    <a:lnTo>
                      <a:pt x="14" y="187"/>
                    </a:lnTo>
                    <a:lnTo>
                      <a:pt x="18" y="187"/>
                    </a:lnTo>
                    <a:lnTo>
                      <a:pt x="21" y="188"/>
                    </a:lnTo>
                    <a:lnTo>
                      <a:pt x="25" y="188"/>
                    </a:lnTo>
                    <a:lnTo>
                      <a:pt x="28" y="188"/>
                    </a:lnTo>
                    <a:lnTo>
                      <a:pt x="33" y="189"/>
                    </a:lnTo>
                    <a:lnTo>
                      <a:pt x="38" y="189"/>
                    </a:lnTo>
                    <a:lnTo>
                      <a:pt x="41" y="189"/>
                    </a:lnTo>
                    <a:lnTo>
                      <a:pt x="46" y="190"/>
                    </a:lnTo>
                    <a:lnTo>
                      <a:pt x="49" y="190"/>
                    </a:lnTo>
                    <a:lnTo>
                      <a:pt x="54" y="190"/>
                    </a:lnTo>
                    <a:lnTo>
                      <a:pt x="57" y="190"/>
                    </a:lnTo>
                    <a:lnTo>
                      <a:pt x="62" y="191"/>
                    </a:lnTo>
                    <a:lnTo>
                      <a:pt x="67" y="191"/>
                    </a:lnTo>
                    <a:lnTo>
                      <a:pt x="71" y="191"/>
                    </a:lnTo>
                    <a:lnTo>
                      <a:pt x="75" y="191"/>
                    </a:lnTo>
                    <a:lnTo>
                      <a:pt x="79" y="191"/>
                    </a:lnTo>
                    <a:lnTo>
                      <a:pt x="83" y="191"/>
                    </a:lnTo>
                    <a:lnTo>
                      <a:pt x="89" y="191"/>
                    </a:lnTo>
                    <a:lnTo>
                      <a:pt x="92" y="190"/>
                    </a:lnTo>
                    <a:lnTo>
                      <a:pt x="97" y="190"/>
                    </a:lnTo>
                    <a:lnTo>
                      <a:pt x="100" y="190"/>
                    </a:lnTo>
                    <a:lnTo>
                      <a:pt x="105" y="190"/>
                    </a:lnTo>
                    <a:lnTo>
                      <a:pt x="110" y="190"/>
                    </a:lnTo>
                    <a:lnTo>
                      <a:pt x="114" y="189"/>
                    </a:lnTo>
                    <a:lnTo>
                      <a:pt x="118" y="189"/>
                    </a:lnTo>
                    <a:lnTo>
                      <a:pt x="122" y="189"/>
                    </a:lnTo>
                    <a:lnTo>
                      <a:pt x="126" y="188"/>
                    </a:lnTo>
                    <a:lnTo>
                      <a:pt x="131" y="188"/>
                    </a:lnTo>
                    <a:lnTo>
                      <a:pt x="134" y="187"/>
                    </a:lnTo>
                    <a:lnTo>
                      <a:pt x="139" y="187"/>
                    </a:lnTo>
                    <a:lnTo>
                      <a:pt x="142" y="185"/>
                    </a:lnTo>
                    <a:lnTo>
                      <a:pt x="146" y="183"/>
                    </a:lnTo>
                    <a:lnTo>
                      <a:pt x="149" y="182"/>
                    </a:lnTo>
                    <a:lnTo>
                      <a:pt x="154" y="181"/>
                    </a:lnTo>
                    <a:lnTo>
                      <a:pt x="157" y="180"/>
                    </a:lnTo>
                    <a:lnTo>
                      <a:pt x="161" y="179"/>
                    </a:lnTo>
                    <a:lnTo>
                      <a:pt x="164" y="176"/>
                    </a:lnTo>
                    <a:lnTo>
                      <a:pt x="168" y="175"/>
                    </a:lnTo>
                    <a:lnTo>
                      <a:pt x="174" y="171"/>
                    </a:lnTo>
                    <a:lnTo>
                      <a:pt x="179" y="167"/>
                    </a:lnTo>
                    <a:lnTo>
                      <a:pt x="184" y="162"/>
                    </a:lnTo>
                    <a:lnTo>
                      <a:pt x="190" y="158"/>
                    </a:lnTo>
                    <a:lnTo>
                      <a:pt x="193" y="152"/>
                    </a:lnTo>
                    <a:lnTo>
                      <a:pt x="197" y="145"/>
                    </a:lnTo>
                    <a:lnTo>
                      <a:pt x="198" y="141"/>
                    </a:lnTo>
                    <a:lnTo>
                      <a:pt x="200" y="138"/>
                    </a:lnTo>
                    <a:lnTo>
                      <a:pt x="201" y="135"/>
                    </a:lnTo>
                    <a:lnTo>
                      <a:pt x="203" y="131"/>
                    </a:lnTo>
                    <a:lnTo>
                      <a:pt x="204" y="126"/>
                    </a:lnTo>
                    <a:lnTo>
                      <a:pt x="204" y="122"/>
                    </a:lnTo>
                    <a:lnTo>
                      <a:pt x="205" y="118"/>
                    </a:lnTo>
                    <a:lnTo>
                      <a:pt x="205" y="114"/>
                    </a:lnTo>
                    <a:lnTo>
                      <a:pt x="205" y="109"/>
                    </a:lnTo>
                    <a:lnTo>
                      <a:pt x="205" y="104"/>
                    </a:lnTo>
                    <a:lnTo>
                      <a:pt x="205" y="100"/>
                    </a:lnTo>
                    <a:lnTo>
                      <a:pt x="205" y="95"/>
                    </a:lnTo>
                    <a:lnTo>
                      <a:pt x="205" y="92"/>
                    </a:lnTo>
                    <a:lnTo>
                      <a:pt x="205" y="88"/>
                    </a:lnTo>
                    <a:lnTo>
                      <a:pt x="205" y="85"/>
                    </a:lnTo>
                    <a:lnTo>
                      <a:pt x="204" y="81"/>
                    </a:lnTo>
                    <a:lnTo>
                      <a:pt x="201" y="75"/>
                    </a:lnTo>
                    <a:lnTo>
                      <a:pt x="199" y="69"/>
                    </a:lnTo>
                    <a:lnTo>
                      <a:pt x="193" y="62"/>
                    </a:lnTo>
                    <a:lnTo>
                      <a:pt x="190" y="57"/>
                    </a:lnTo>
                    <a:lnTo>
                      <a:pt x="185" y="50"/>
                    </a:lnTo>
                    <a:lnTo>
                      <a:pt x="182" y="45"/>
                    </a:lnTo>
                    <a:lnTo>
                      <a:pt x="177" y="38"/>
                    </a:lnTo>
                    <a:lnTo>
                      <a:pt x="174" y="32"/>
                    </a:lnTo>
                    <a:lnTo>
                      <a:pt x="170" y="26"/>
                    </a:lnTo>
                    <a:lnTo>
                      <a:pt x="169" y="22"/>
                    </a:lnTo>
                    <a:lnTo>
                      <a:pt x="169" y="15"/>
                    </a:lnTo>
                    <a:lnTo>
                      <a:pt x="170" y="10"/>
                    </a:lnTo>
                    <a:lnTo>
                      <a:pt x="171" y="7"/>
                    </a:lnTo>
                    <a:lnTo>
                      <a:pt x="174" y="4"/>
                    </a:lnTo>
                    <a:lnTo>
                      <a:pt x="177" y="2"/>
                    </a:lnTo>
                    <a:lnTo>
                      <a:pt x="181" y="0"/>
                    </a:lnTo>
                    <a:lnTo>
                      <a:pt x="181"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30" name="Freeform 30"/>
              <p:cNvSpPr>
                <a:spLocks/>
              </p:cNvSpPr>
              <p:nvPr/>
            </p:nvSpPr>
            <p:spPr bwMode="auto">
              <a:xfrm>
                <a:off x="3952" y="1322"/>
                <a:ext cx="290" cy="705"/>
              </a:xfrm>
              <a:custGeom>
                <a:avLst/>
                <a:gdLst/>
                <a:ahLst/>
                <a:cxnLst>
                  <a:cxn ang="0">
                    <a:pos x="112" y="455"/>
                  </a:cxn>
                  <a:cxn ang="0">
                    <a:pos x="150" y="299"/>
                  </a:cxn>
                  <a:cxn ang="0">
                    <a:pos x="170" y="146"/>
                  </a:cxn>
                  <a:cxn ang="0">
                    <a:pos x="166" y="107"/>
                  </a:cxn>
                  <a:cxn ang="0">
                    <a:pos x="155" y="189"/>
                  </a:cxn>
                  <a:cxn ang="0">
                    <a:pos x="140" y="286"/>
                  </a:cxn>
                  <a:cxn ang="0">
                    <a:pos x="141" y="247"/>
                  </a:cxn>
                  <a:cxn ang="0">
                    <a:pos x="148" y="174"/>
                  </a:cxn>
                  <a:cxn ang="0">
                    <a:pos x="151" y="98"/>
                  </a:cxn>
                  <a:cxn ang="0">
                    <a:pos x="147" y="43"/>
                  </a:cxn>
                  <a:cxn ang="0">
                    <a:pos x="136" y="112"/>
                  </a:cxn>
                  <a:cxn ang="0">
                    <a:pos x="133" y="183"/>
                  </a:cxn>
                  <a:cxn ang="0">
                    <a:pos x="119" y="222"/>
                  </a:cxn>
                  <a:cxn ang="0">
                    <a:pos x="122" y="155"/>
                  </a:cxn>
                  <a:cxn ang="0">
                    <a:pos x="125" y="75"/>
                  </a:cxn>
                  <a:cxn ang="0">
                    <a:pos x="117" y="16"/>
                  </a:cxn>
                  <a:cxn ang="0">
                    <a:pos x="110" y="83"/>
                  </a:cxn>
                  <a:cxn ang="0">
                    <a:pos x="96" y="170"/>
                  </a:cxn>
                  <a:cxn ang="0">
                    <a:pos x="80" y="178"/>
                  </a:cxn>
                  <a:cxn ang="0">
                    <a:pos x="66" y="264"/>
                  </a:cxn>
                  <a:cxn ang="0">
                    <a:pos x="57" y="351"/>
                  </a:cxn>
                  <a:cxn ang="0">
                    <a:pos x="36" y="447"/>
                  </a:cxn>
                  <a:cxn ang="0">
                    <a:pos x="41" y="396"/>
                  </a:cxn>
                  <a:cxn ang="0">
                    <a:pos x="51" y="329"/>
                  </a:cxn>
                  <a:cxn ang="0">
                    <a:pos x="53" y="262"/>
                  </a:cxn>
                  <a:cxn ang="0">
                    <a:pos x="44" y="296"/>
                  </a:cxn>
                  <a:cxn ang="0">
                    <a:pos x="34" y="368"/>
                  </a:cxn>
                  <a:cxn ang="0">
                    <a:pos x="22" y="433"/>
                  </a:cxn>
                  <a:cxn ang="0">
                    <a:pos x="7" y="498"/>
                  </a:cxn>
                  <a:cxn ang="0">
                    <a:pos x="0" y="560"/>
                  </a:cxn>
                  <a:cxn ang="0">
                    <a:pos x="26" y="640"/>
                  </a:cxn>
                  <a:cxn ang="0">
                    <a:pos x="105" y="693"/>
                  </a:cxn>
                  <a:cxn ang="0">
                    <a:pos x="203" y="701"/>
                  </a:cxn>
                  <a:cxn ang="0">
                    <a:pos x="283" y="658"/>
                  </a:cxn>
                  <a:cxn ang="0">
                    <a:pos x="282" y="579"/>
                  </a:cxn>
                  <a:cxn ang="0">
                    <a:pos x="282" y="486"/>
                  </a:cxn>
                  <a:cxn ang="0">
                    <a:pos x="288" y="421"/>
                  </a:cxn>
                  <a:cxn ang="0">
                    <a:pos x="289" y="411"/>
                  </a:cxn>
                  <a:cxn ang="0">
                    <a:pos x="280" y="269"/>
                  </a:cxn>
                  <a:cxn ang="0">
                    <a:pos x="266" y="120"/>
                  </a:cxn>
                  <a:cxn ang="0">
                    <a:pos x="254" y="57"/>
                  </a:cxn>
                  <a:cxn ang="0">
                    <a:pos x="262" y="142"/>
                  </a:cxn>
                  <a:cxn ang="0">
                    <a:pos x="259" y="184"/>
                  </a:cxn>
                  <a:cxn ang="0">
                    <a:pos x="251" y="162"/>
                  </a:cxn>
                  <a:cxn ang="0">
                    <a:pos x="258" y="239"/>
                  </a:cxn>
                  <a:cxn ang="0">
                    <a:pos x="247" y="182"/>
                  </a:cxn>
                  <a:cxn ang="0">
                    <a:pos x="238" y="107"/>
                  </a:cxn>
                  <a:cxn ang="0">
                    <a:pos x="227" y="40"/>
                  </a:cxn>
                  <a:cxn ang="0">
                    <a:pos x="211" y="24"/>
                  </a:cxn>
                  <a:cxn ang="0">
                    <a:pos x="216" y="98"/>
                  </a:cxn>
                  <a:cxn ang="0">
                    <a:pos x="222" y="174"/>
                  </a:cxn>
                  <a:cxn ang="0">
                    <a:pos x="230" y="236"/>
                  </a:cxn>
                  <a:cxn ang="0">
                    <a:pos x="222" y="256"/>
                  </a:cxn>
                  <a:cxn ang="0">
                    <a:pos x="216" y="190"/>
                  </a:cxn>
                  <a:cxn ang="0">
                    <a:pos x="212" y="122"/>
                  </a:cxn>
                  <a:cxn ang="0">
                    <a:pos x="200" y="57"/>
                  </a:cxn>
                  <a:cxn ang="0">
                    <a:pos x="186" y="127"/>
                  </a:cxn>
                  <a:cxn ang="0">
                    <a:pos x="195" y="331"/>
                  </a:cxn>
                  <a:cxn ang="0">
                    <a:pos x="211" y="534"/>
                  </a:cxn>
                  <a:cxn ang="0">
                    <a:pos x="205" y="626"/>
                  </a:cxn>
                  <a:cxn ang="0">
                    <a:pos x="111" y="620"/>
                  </a:cxn>
                  <a:cxn ang="0">
                    <a:pos x="76" y="578"/>
                  </a:cxn>
                </a:cxnLst>
                <a:rect l="0" t="0" r="r" b="b"/>
                <a:pathLst>
                  <a:path w="290" h="705">
                    <a:moveTo>
                      <a:pt x="76" y="578"/>
                    </a:moveTo>
                    <a:lnTo>
                      <a:pt x="79" y="572"/>
                    </a:lnTo>
                    <a:lnTo>
                      <a:pt x="80" y="565"/>
                    </a:lnTo>
                    <a:lnTo>
                      <a:pt x="82" y="558"/>
                    </a:lnTo>
                    <a:lnTo>
                      <a:pt x="84" y="553"/>
                    </a:lnTo>
                    <a:lnTo>
                      <a:pt x="86" y="546"/>
                    </a:lnTo>
                    <a:lnTo>
                      <a:pt x="88" y="539"/>
                    </a:lnTo>
                    <a:lnTo>
                      <a:pt x="90" y="532"/>
                    </a:lnTo>
                    <a:lnTo>
                      <a:pt x="93" y="526"/>
                    </a:lnTo>
                    <a:lnTo>
                      <a:pt x="94" y="518"/>
                    </a:lnTo>
                    <a:lnTo>
                      <a:pt x="96" y="511"/>
                    </a:lnTo>
                    <a:lnTo>
                      <a:pt x="98" y="503"/>
                    </a:lnTo>
                    <a:lnTo>
                      <a:pt x="101" y="496"/>
                    </a:lnTo>
                    <a:lnTo>
                      <a:pt x="103" y="487"/>
                    </a:lnTo>
                    <a:lnTo>
                      <a:pt x="105" y="479"/>
                    </a:lnTo>
                    <a:lnTo>
                      <a:pt x="108" y="471"/>
                    </a:lnTo>
                    <a:lnTo>
                      <a:pt x="110" y="464"/>
                    </a:lnTo>
                    <a:lnTo>
                      <a:pt x="112" y="455"/>
                    </a:lnTo>
                    <a:lnTo>
                      <a:pt x="115" y="447"/>
                    </a:lnTo>
                    <a:lnTo>
                      <a:pt x="117" y="439"/>
                    </a:lnTo>
                    <a:lnTo>
                      <a:pt x="119" y="431"/>
                    </a:lnTo>
                    <a:lnTo>
                      <a:pt x="120" y="421"/>
                    </a:lnTo>
                    <a:lnTo>
                      <a:pt x="123" y="413"/>
                    </a:lnTo>
                    <a:lnTo>
                      <a:pt x="125" y="404"/>
                    </a:lnTo>
                    <a:lnTo>
                      <a:pt x="127" y="396"/>
                    </a:lnTo>
                    <a:lnTo>
                      <a:pt x="130" y="388"/>
                    </a:lnTo>
                    <a:lnTo>
                      <a:pt x="132" y="378"/>
                    </a:lnTo>
                    <a:lnTo>
                      <a:pt x="134" y="369"/>
                    </a:lnTo>
                    <a:lnTo>
                      <a:pt x="137" y="361"/>
                    </a:lnTo>
                    <a:lnTo>
                      <a:pt x="138" y="351"/>
                    </a:lnTo>
                    <a:lnTo>
                      <a:pt x="140" y="343"/>
                    </a:lnTo>
                    <a:lnTo>
                      <a:pt x="143" y="334"/>
                    </a:lnTo>
                    <a:lnTo>
                      <a:pt x="145" y="326"/>
                    </a:lnTo>
                    <a:lnTo>
                      <a:pt x="146" y="317"/>
                    </a:lnTo>
                    <a:lnTo>
                      <a:pt x="147" y="307"/>
                    </a:lnTo>
                    <a:lnTo>
                      <a:pt x="150" y="299"/>
                    </a:lnTo>
                    <a:lnTo>
                      <a:pt x="151" y="290"/>
                    </a:lnTo>
                    <a:lnTo>
                      <a:pt x="152" y="281"/>
                    </a:lnTo>
                    <a:lnTo>
                      <a:pt x="154" y="271"/>
                    </a:lnTo>
                    <a:lnTo>
                      <a:pt x="155" y="263"/>
                    </a:lnTo>
                    <a:lnTo>
                      <a:pt x="158" y="254"/>
                    </a:lnTo>
                    <a:lnTo>
                      <a:pt x="159" y="245"/>
                    </a:lnTo>
                    <a:lnTo>
                      <a:pt x="160" y="236"/>
                    </a:lnTo>
                    <a:lnTo>
                      <a:pt x="161" y="227"/>
                    </a:lnTo>
                    <a:lnTo>
                      <a:pt x="163" y="219"/>
                    </a:lnTo>
                    <a:lnTo>
                      <a:pt x="165" y="211"/>
                    </a:lnTo>
                    <a:lnTo>
                      <a:pt x="166" y="202"/>
                    </a:lnTo>
                    <a:lnTo>
                      <a:pt x="167" y="193"/>
                    </a:lnTo>
                    <a:lnTo>
                      <a:pt x="168" y="186"/>
                    </a:lnTo>
                    <a:lnTo>
                      <a:pt x="168" y="177"/>
                    </a:lnTo>
                    <a:lnTo>
                      <a:pt x="169" y="169"/>
                    </a:lnTo>
                    <a:lnTo>
                      <a:pt x="169" y="161"/>
                    </a:lnTo>
                    <a:lnTo>
                      <a:pt x="170" y="154"/>
                    </a:lnTo>
                    <a:lnTo>
                      <a:pt x="170" y="146"/>
                    </a:lnTo>
                    <a:lnTo>
                      <a:pt x="170" y="139"/>
                    </a:lnTo>
                    <a:lnTo>
                      <a:pt x="170" y="131"/>
                    </a:lnTo>
                    <a:lnTo>
                      <a:pt x="172" y="124"/>
                    </a:lnTo>
                    <a:lnTo>
                      <a:pt x="170" y="116"/>
                    </a:lnTo>
                    <a:lnTo>
                      <a:pt x="170" y="109"/>
                    </a:lnTo>
                    <a:lnTo>
                      <a:pt x="170" y="102"/>
                    </a:lnTo>
                    <a:lnTo>
                      <a:pt x="170" y="96"/>
                    </a:lnTo>
                    <a:lnTo>
                      <a:pt x="170" y="89"/>
                    </a:lnTo>
                    <a:lnTo>
                      <a:pt x="169" y="83"/>
                    </a:lnTo>
                    <a:lnTo>
                      <a:pt x="169" y="76"/>
                    </a:lnTo>
                    <a:lnTo>
                      <a:pt x="168" y="71"/>
                    </a:lnTo>
                    <a:lnTo>
                      <a:pt x="168" y="77"/>
                    </a:lnTo>
                    <a:lnTo>
                      <a:pt x="167" y="81"/>
                    </a:lnTo>
                    <a:lnTo>
                      <a:pt x="167" y="85"/>
                    </a:lnTo>
                    <a:lnTo>
                      <a:pt x="167" y="91"/>
                    </a:lnTo>
                    <a:lnTo>
                      <a:pt x="167" y="97"/>
                    </a:lnTo>
                    <a:lnTo>
                      <a:pt x="166" y="102"/>
                    </a:lnTo>
                    <a:lnTo>
                      <a:pt x="166" y="107"/>
                    </a:lnTo>
                    <a:lnTo>
                      <a:pt x="166" y="113"/>
                    </a:lnTo>
                    <a:lnTo>
                      <a:pt x="166" y="120"/>
                    </a:lnTo>
                    <a:lnTo>
                      <a:pt x="165" y="125"/>
                    </a:lnTo>
                    <a:lnTo>
                      <a:pt x="165" y="132"/>
                    </a:lnTo>
                    <a:lnTo>
                      <a:pt x="163" y="136"/>
                    </a:lnTo>
                    <a:lnTo>
                      <a:pt x="163" y="143"/>
                    </a:lnTo>
                    <a:lnTo>
                      <a:pt x="162" y="149"/>
                    </a:lnTo>
                    <a:lnTo>
                      <a:pt x="161" y="154"/>
                    </a:lnTo>
                    <a:lnTo>
                      <a:pt x="160" y="160"/>
                    </a:lnTo>
                    <a:lnTo>
                      <a:pt x="159" y="165"/>
                    </a:lnTo>
                    <a:lnTo>
                      <a:pt x="159" y="165"/>
                    </a:lnTo>
                    <a:lnTo>
                      <a:pt x="159" y="169"/>
                    </a:lnTo>
                    <a:lnTo>
                      <a:pt x="158" y="170"/>
                    </a:lnTo>
                    <a:lnTo>
                      <a:pt x="158" y="174"/>
                    </a:lnTo>
                    <a:lnTo>
                      <a:pt x="158" y="176"/>
                    </a:lnTo>
                    <a:lnTo>
                      <a:pt x="158" y="181"/>
                    </a:lnTo>
                    <a:lnTo>
                      <a:pt x="157" y="184"/>
                    </a:lnTo>
                    <a:lnTo>
                      <a:pt x="155" y="189"/>
                    </a:lnTo>
                    <a:lnTo>
                      <a:pt x="155" y="193"/>
                    </a:lnTo>
                    <a:lnTo>
                      <a:pt x="155" y="198"/>
                    </a:lnTo>
                    <a:lnTo>
                      <a:pt x="154" y="204"/>
                    </a:lnTo>
                    <a:lnTo>
                      <a:pt x="154" y="209"/>
                    </a:lnTo>
                    <a:lnTo>
                      <a:pt x="153" y="214"/>
                    </a:lnTo>
                    <a:lnTo>
                      <a:pt x="153" y="220"/>
                    </a:lnTo>
                    <a:lnTo>
                      <a:pt x="152" y="226"/>
                    </a:lnTo>
                    <a:lnTo>
                      <a:pt x="151" y="232"/>
                    </a:lnTo>
                    <a:lnTo>
                      <a:pt x="150" y="238"/>
                    </a:lnTo>
                    <a:lnTo>
                      <a:pt x="150" y="243"/>
                    </a:lnTo>
                    <a:lnTo>
                      <a:pt x="148" y="249"/>
                    </a:lnTo>
                    <a:lnTo>
                      <a:pt x="147" y="255"/>
                    </a:lnTo>
                    <a:lnTo>
                      <a:pt x="146" y="261"/>
                    </a:lnTo>
                    <a:lnTo>
                      <a:pt x="146" y="267"/>
                    </a:lnTo>
                    <a:lnTo>
                      <a:pt x="144" y="271"/>
                    </a:lnTo>
                    <a:lnTo>
                      <a:pt x="143" y="277"/>
                    </a:lnTo>
                    <a:lnTo>
                      <a:pt x="141" y="282"/>
                    </a:lnTo>
                    <a:lnTo>
                      <a:pt x="140" y="286"/>
                    </a:lnTo>
                    <a:lnTo>
                      <a:pt x="138" y="291"/>
                    </a:lnTo>
                    <a:lnTo>
                      <a:pt x="137" y="296"/>
                    </a:lnTo>
                    <a:lnTo>
                      <a:pt x="136" y="299"/>
                    </a:lnTo>
                    <a:lnTo>
                      <a:pt x="134" y="304"/>
                    </a:lnTo>
                    <a:lnTo>
                      <a:pt x="134" y="299"/>
                    </a:lnTo>
                    <a:lnTo>
                      <a:pt x="136" y="296"/>
                    </a:lnTo>
                    <a:lnTo>
                      <a:pt x="136" y="291"/>
                    </a:lnTo>
                    <a:lnTo>
                      <a:pt x="136" y="288"/>
                    </a:lnTo>
                    <a:lnTo>
                      <a:pt x="136" y="283"/>
                    </a:lnTo>
                    <a:lnTo>
                      <a:pt x="137" y="279"/>
                    </a:lnTo>
                    <a:lnTo>
                      <a:pt x="137" y="275"/>
                    </a:lnTo>
                    <a:lnTo>
                      <a:pt x="138" y="271"/>
                    </a:lnTo>
                    <a:lnTo>
                      <a:pt x="138" y="267"/>
                    </a:lnTo>
                    <a:lnTo>
                      <a:pt x="138" y="263"/>
                    </a:lnTo>
                    <a:lnTo>
                      <a:pt x="139" y="258"/>
                    </a:lnTo>
                    <a:lnTo>
                      <a:pt x="139" y="255"/>
                    </a:lnTo>
                    <a:lnTo>
                      <a:pt x="140" y="252"/>
                    </a:lnTo>
                    <a:lnTo>
                      <a:pt x="141" y="247"/>
                    </a:lnTo>
                    <a:lnTo>
                      <a:pt x="141" y="242"/>
                    </a:lnTo>
                    <a:lnTo>
                      <a:pt x="144" y="239"/>
                    </a:lnTo>
                    <a:lnTo>
                      <a:pt x="144" y="236"/>
                    </a:lnTo>
                    <a:lnTo>
                      <a:pt x="144" y="234"/>
                    </a:lnTo>
                    <a:lnTo>
                      <a:pt x="145" y="231"/>
                    </a:lnTo>
                    <a:lnTo>
                      <a:pt x="145" y="226"/>
                    </a:lnTo>
                    <a:lnTo>
                      <a:pt x="145" y="221"/>
                    </a:lnTo>
                    <a:lnTo>
                      <a:pt x="146" y="215"/>
                    </a:lnTo>
                    <a:lnTo>
                      <a:pt x="146" y="210"/>
                    </a:lnTo>
                    <a:lnTo>
                      <a:pt x="147" y="204"/>
                    </a:lnTo>
                    <a:lnTo>
                      <a:pt x="147" y="200"/>
                    </a:lnTo>
                    <a:lnTo>
                      <a:pt x="147" y="197"/>
                    </a:lnTo>
                    <a:lnTo>
                      <a:pt x="147" y="193"/>
                    </a:lnTo>
                    <a:lnTo>
                      <a:pt x="147" y="190"/>
                    </a:lnTo>
                    <a:lnTo>
                      <a:pt x="147" y="185"/>
                    </a:lnTo>
                    <a:lnTo>
                      <a:pt x="148" y="182"/>
                    </a:lnTo>
                    <a:lnTo>
                      <a:pt x="148" y="177"/>
                    </a:lnTo>
                    <a:lnTo>
                      <a:pt x="148" y="174"/>
                    </a:lnTo>
                    <a:lnTo>
                      <a:pt x="148" y="170"/>
                    </a:lnTo>
                    <a:lnTo>
                      <a:pt x="148" y="165"/>
                    </a:lnTo>
                    <a:lnTo>
                      <a:pt x="148" y="162"/>
                    </a:lnTo>
                    <a:lnTo>
                      <a:pt x="150" y="157"/>
                    </a:lnTo>
                    <a:lnTo>
                      <a:pt x="150" y="153"/>
                    </a:lnTo>
                    <a:lnTo>
                      <a:pt x="150" y="149"/>
                    </a:lnTo>
                    <a:lnTo>
                      <a:pt x="150" y="145"/>
                    </a:lnTo>
                    <a:lnTo>
                      <a:pt x="151" y="141"/>
                    </a:lnTo>
                    <a:lnTo>
                      <a:pt x="151" y="136"/>
                    </a:lnTo>
                    <a:lnTo>
                      <a:pt x="151" y="132"/>
                    </a:lnTo>
                    <a:lnTo>
                      <a:pt x="151" y="127"/>
                    </a:lnTo>
                    <a:lnTo>
                      <a:pt x="151" y="124"/>
                    </a:lnTo>
                    <a:lnTo>
                      <a:pt x="151" y="119"/>
                    </a:lnTo>
                    <a:lnTo>
                      <a:pt x="151" y="114"/>
                    </a:lnTo>
                    <a:lnTo>
                      <a:pt x="151" y="110"/>
                    </a:lnTo>
                    <a:lnTo>
                      <a:pt x="151" y="106"/>
                    </a:lnTo>
                    <a:lnTo>
                      <a:pt x="151" y="103"/>
                    </a:lnTo>
                    <a:lnTo>
                      <a:pt x="151" y="98"/>
                    </a:lnTo>
                    <a:lnTo>
                      <a:pt x="151" y="95"/>
                    </a:lnTo>
                    <a:lnTo>
                      <a:pt x="151" y="90"/>
                    </a:lnTo>
                    <a:lnTo>
                      <a:pt x="151" y="86"/>
                    </a:lnTo>
                    <a:lnTo>
                      <a:pt x="151" y="83"/>
                    </a:lnTo>
                    <a:lnTo>
                      <a:pt x="151" y="79"/>
                    </a:lnTo>
                    <a:lnTo>
                      <a:pt x="152" y="76"/>
                    </a:lnTo>
                    <a:lnTo>
                      <a:pt x="152" y="73"/>
                    </a:lnTo>
                    <a:lnTo>
                      <a:pt x="152" y="69"/>
                    </a:lnTo>
                    <a:lnTo>
                      <a:pt x="152" y="66"/>
                    </a:lnTo>
                    <a:lnTo>
                      <a:pt x="152" y="62"/>
                    </a:lnTo>
                    <a:lnTo>
                      <a:pt x="152" y="56"/>
                    </a:lnTo>
                    <a:lnTo>
                      <a:pt x="152" y="52"/>
                    </a:lnTo>
                    <a:lnTo>
                      <a:pt x="152" y="46"/>
                    </a:lnTo>
                    <a:lnTo>
                      <a:pt x="152" y="42"/>
                    </a:lnTo>
                    <a:lnTo>
                      <a:pt x="152" y="39"/>
                    </a:lnTo>
                    <a:lnTo>
                      <a:pt x="153" y="36"/>
                    </a:lnTo>
                    <a:lnTo>
                      <a:pt x="150" y="40"/>
                    </a:lnTo>
                    <a:lnTo>
                      <a:pt x="147" y="43"/>
                    </a:lnTo>
                    <a:lnTo>
                      <a:pt x="145" y="48"/>
                    </a:lnTo>
                    <a:lnTo>
                      <a:pt x="144" y="54"/>
                    </a:lnTo>
                    <a:lnTo>
                      <a:pt x="141" y="59"/>
                    </a:lnTo>
                    <a:lnTo>
                      <a:pt x="140" y="64"/>
                    </a:lnTo>
                    <a:lnTo>
                      <a:pt x="140" y="67"/>
                    </a:lnTo>
                    <a:lnTo>
                      <a:pt x="139" y="70"/>
                    </a:lnTo>
                    <a:lnTo>
                      <a:pt x="139" y="74"/>
                    </a:lnTo>
                    <a:lnTo>
                      <a:pt x="139" y="77"/>
                    </a:lnTo>
                    <a:lnTo>
                      <a:pt x="138" y="81"/>
                    </a:lnTo>
                    <a:lnTo>
                      <a:pt x="138" y="84"/>
                    </a:lnTo>
                    <a:lnTo>
                      <a:pt x="137" y="88"/>
                    </a:lnTo>
                    <a:lnTo>
                      <a:pt x="137" y="91"/>
                    </a:lnTo>
                    <a:lnTo>
                      <a:pt x="137" y="95"/>
                    </a:lnTo>
                    <a:lnTo>
                      <a:pt x="136" y="98"/>
                    </a:lnTo>
                    <a:lnTo>
                      <a:pt x="136" y="102"/>
                    </a:lnTo>
                    <a:lnTo>
                      <a:pt x="136" y="105"/>
                    </a:lnTo>
                    <a:lnTo>
                      <a:pt x="136" y="109"/>
                    </a:lnTo>
                    <a:lnTo>
                      <a:pt x="136" y="112"/>
                    </a:lnTo>
                    <a:lnTo>
                      <a:pt x="136" y="116"/>
                    </a:lnTo>
                    <a:lnTo>
                      <a:pt x="136" y="120"/>
                    </a:lnTo>
                    <a:lnTo>
                      <a:pt x="136" y="124"/>
                    </a:lnTo>
                    <a:lnTo>
                      <a:pt x="136" y="128"/>
                    </a:lnTo>
                    <a:lnTo>
                      <a:pt x="136" y="132"/>
                    </a:lnTo>
                    <a:lnTo>
                      <a:pt x="136" y="136"/>
                    </a:lnTo>
                    <a:lnTo>
                      <a:pt x="134" y="140"/>
                    </a:lnTo>
                    <a:lnTo>
                      <a:pt x="134" y="143"/>
                    </a:lnTo>
                    <a:lnTo>
                      <a:pt x="134" y="148"/>
                    </a:lnTo>
                    <a:lnTo>
                      <a:pt x="134" y="152"/>
                    </a:lnTo>
                    <a:lnTo>
                      <a:pt x="134" y="155"/>
                    </a:lnTo>
                    <a:lnTo>
                      <a:pt x="134" y="159"/>
                    </a:lnTo>
                    <a:lnTo>
                      <a:pt x="134" y="163"/>
                    </a:lnTo>
                    <a:lnTo>
                      <a:pt x="134" y="168"/>
                    </a:lnTo>
                    <a:lnTo>
                      <a:pt x="133" y="171"/>
                    </a:lnTo>
                    <a:lnTo>
                      <a:pt x="133" y="175"/>
                    </a:lnTo>
                    <a:lnTo>
                      <a:pt x="133" y="178"/>
                    </a:lnTo>
                    <a:lnTo>
                      <a:pt x="133" y="183"/>
                    </a:lnTo>
                    <a:lnTo>
                      <a:pt x="132" y="186"/>
                    </a:lnTo>
                    <a:lnTo>
                      <a:pt x="132" y="190"/>
                    </a:lnTo>
                    <a:lnTo>
                      <a:pt x="131" y="193"/>
                    </a:lnTo>
                    <a:lnTo>
                      <a:pt x="131" y="198"/>
                    </a:lnTo>
                    <a:lnTo>
                      <a:pt x="130" y="200"/>
                    </a:lnTo>
                    <a:lnTo>
                      <a:pt x="130" y="205"/>
                    </a:lnTo>
                    <a:lnTo>
                      <a:pt x="129" y="209"/>
                    </a:lnTo>
                    <a:lnTo>
                      <a:pt x="129" y="212"/>
                    </a:lnTo>
                    <a:lnTo>
                      <a:pt x="127" y="214"/>
                    </a:lnTo>
                    <a:lnTo>
                      <a:pt x="127" y="218"/>
                    </a:lnTo>
                    <a:lnTo>
                      <a:pt x="126" y="221"/>
                    </a:lnTo>
                    <a:lnTo>
                      <a:pt x="126" y="225"/>
                    </a:lnTo>
                    <a:lnTo>
                      <a:pt x="124" y="231"/>
                    </a:lnTo>
                    <a:lnTo>
                      <a:pt x="123" y="238"/>
                    </a:lnTo>
                    <a:lnTo>
                      <a:pt x="120" y="242"/>
                    </a:lnTo>
                    <a:lnTo>
                      <a:pt x="119" y="248"/>
                    </a:lnTo>
                    <a:lnTo>
                      <a:pt x="119" y="226"/>
                    </a:lnTo>
                    <a:lnTo>
                      <a:pt x="119" y="222"/>
                    </a:lnTo>
                    <a:lnTo>
                      <a:pt x="119" y="219"/>
                    </a:lnTo>
                    <a:lnTo>
                      <a:pt x="119" y="215"/>
                    </a:lnTo>
                    <a:lnTo>
                      <a:pt x="119" y="211"/>
                    </a:lnTo>
                    <a:lnTo>
                      <a:pt x="119" y="207"/>
                    </a:lnTo>
                    <a:lnTo>
                      <a:pt x="119" y="205"/>
                    </a:lnTo>
                    <a:lnTo>
                      <a:pt x="119" y="200"/>
                    </a:lnTo>
                    <a:lnTo>
                      <a:pt x="119" y="198"/>
                    </a:lnTo>
                    <a:lnTo>
                      <a:pt x="119" y="195"/>
                    </a:lnTo>
                    <a:lnTo>
                      <a:pt x="120" y="191"/>
                    </a:lnTo>
                    <a:lnTo>
                      <a:pt x="120" y="188"/>
                    </a:lnTo>
                    <a:lnTo>
                      <a:pt x="120" y="184"/>
                    </a:lnTo>
                    <a:lnTo>
                      <a:pt x="120" y="179"/>
                    </a:lnTo>
                    <a:lnTo>
                      <a:pt x="120" y="176"/>
                    </a:lnTo>
                    <a:lnTo>
                      <a:pt x="120" y="171"/>
                    </a:lnTo>
                    <a:lnTo>
                      <a:pt x="122" y="168"/>
                    </a:lnTo>
                    <a:lnTo>
                      <a:pt x="122" y="164"/>
                    </a:lnTo>
                    <a:lnTo>
                      <a:pt x="122" y="160"/>
                    </a:lnTo>
                    <a:lnTo>
                      <a:pt x="122" y="155"/>
                    </a:lnTo>
                    <a:lnTo>
                      <a:pt x="123" y="152"/>
                    </a:lnTo>
                    <a:lnTo>
                      <a:pt x="123" y="147"/>
                    </a:lnTo>
                    <a:lnTo>
                      <a:pt x="123" y="142"/>
                    </a:lnTo>
                    <a:lnTo>
                      <a:pt x="123" y="138"/>
                    </a:lnTo>
                    <a:lnTo>
                      <a:pt x="123" y="133"/>
                    </a:lnTo>
                    <a:lnTo>
                      <a:pt x="123" y="128"/>
                    </a:lnTo>
                    <a:lnTo>
                      <a:pt x="124" y="125"/>
                    </a:lnTo>
                    <a:lnTo>
                      <a:pt x="124" y="120"/>
                    </a:lnTo>
                    <a:lnTo>
                      <a:pt x="124" y="116"/>
                    </a:lnTo>
                    <a:lnTo>
                      <a:pt x="124" y="110"/>
                    </a:lnTo>
                    <a:lnTo>
                      <a:pt x="124" y="106"/>
                    </a:lnTo>
                    <a:lnTo>
                      <a:pt x="124" y="102"/>
                    </a:lnTo>
                    <a:lnTo>
                      <a:pt x="125" y="97"/>
                    </a:lnTo>
                    <a:lnTo>
                      <a:pt x="125" y="92"/>
                    </a:lnTo>
                    <a:lnTo>
                      <a:pt x="125" y="88"/>
                    </a:lnTo>
                    <a:lnTo>
                      <a:pt x="125" y="83"/>
                    </a:lnTo>
                    <a:lnTo>
                      <a:pt x="125" y="79"/>
                    </a:lnTo>
                    <a:lnTo>
                      <a:pt x="125" y="75"/>
                    </a:lnTo>
                    <a:lnTo>
                      <a:pt x="125" y="71"/>
                    </a:lnTo>
                    <a:lnTo>
                      <a:pt x="125" y="67"/>
                    </a:lnTo>
                    <a:lnTo>
                      <a:pt x="125" y="63"/>
                    </a:lnTo>
                    <a:lnTo>
                      <a:pt x="125" y="59"/>
                    </a:lnTo>
                    <a:lnTo>
                      <a:pt x="125" y="55"/>
                    </a:lnTo>
                    <a:lnTo>
                      <a:pt x="125" y="52"/>
                    </a:lnTo>
                    <a:lnTo>
                      <a:pt x="125" y="49"/>
                    </a:lnTo>
                    <a:lnTo>
                      <a:pt x="124" y="45"/>
                    </a:lnTo>
                    <a:lnTo>
                      <a:pt x="124" y="41"/>
                    </a:lnTo>
                    <a:lnTo>
                      <a:pt x="124" y="38"/>
                    </a:lnTo>
                    <a:lnTo>
                      <a:pt x="124" y="35"/>
                    </a:lnTo>
                    <a:lnTo>
                      <a:pt x="123" y="29"/>
                    </a:lnTo>
                    <a:lnTo>
                      <a:pt x="123" y="24"/>
                    </a:lnTo>
                    <a:lnTo>
                      <a:pt x="122" y="19"/>
                    </a:lnTo>
                    <a:lnTo>
                      <a:pt x="120" y="17"/>
                    </a:lnTo>
                    <a:lnTo>
                      <a:pt x="119" y="13"/>
                    </a:lnTo>
                    <a:lnTo>
                      <a:pt x="119" y="12"/>
                    </a:lnTo>
                    <a:lnTo>
                      <a:pt x="117" y="16"/>
                    </a:lnTo>
                    <a:lnTo>
                      <a:pt x="117" y="20"/>
                    </a:lnTo>
                    <a:lnTo>
                      <a:pt x="116" y="26"/>
                    </a:lnTo>
                    <a:lnTo>
                      <a:pt x="115" y="32"/>
                    </a:lnTo>
                    <a:lnTo>
                      <a:pt x="115" y="35"/>
                    </a:lnTo>
                    <a:lnTo>
                      <a:pt x="114" y="38"/>
                    </a:lnTo>
                    <a:lnTo>
                      <a:pt x="114" y="41"/>
                    </a:lnTo>
                    <a:lnTo>
                      <a:pt x="114" y="45"/>
                    </a:lnTo>
                    <a:lnTo>
                      <a:pt x="112" y="49"/>
                    </a:lnTo>
                    <a:lnTo>
                      <a:pt x="112" y="53"/>
                    </a:lnTo>
                    <a:lnTo>
                      <a:pt x="112" y="56"/>
                    </a:lnTo>
                    <a:lnTo>
                      <a:pt x="112" y="60"/>
                    </a:lnTo>
                    <a:lnTo>
                      <a:pt x="111" y="62"/>
                    </a:lnTo>
                    <a:lnTo>
                      <a:pt x="111" y="66"/>
                    </a:lnTo>
                    <a:lnTo>
                      <a:pt x="111" y="70"/>
                    </a:lnTo>
                    <a:lnTo>
                      <a:pt x="111" y="74"/>
                    </a:lnTo>
                    <a:lnTo>
                      <a:pt x="110" y="76"/>
                    </a:lnTo>
                    <a:lnTo>
                      <a:pt x="110" y="79"/>
                    </a:lnTo>
                    <a:lnTo>
                      <a:pt x="110" y="83"/>
                    </a:lnTo>
                    <a:lnTo>
                      <a:pt x="110" y="86"/>
                    </a:lnTo>
                    <a:lnTo>
                      <a:pt x="110" y="92"/>
                    </a:lnTo>
                    <a:lnTo>
                      <a:pt x="110" y="98"/>
                    </a:lnTo>
                    <a:lnTo>
                      <a:pt x="110" y="103"/>
                    </a:lnTo>
                    <a:lnTo>
                      <a:pt x="110" y="107"/>
                    </a:lnTo>
                    <a:lnTo>
                      <a:pt x="107" y="111"/>
                    </a:lnTo>
                    <a:lnTo>
                      <a:pt x="104" y="116"/>
                    </a:lnTo>
                    <a:lnTo>
                      <a:pt x="103" y="121"/>
                    </a:lnTo>
                    <a:lnTo>
                      <a:pt x="102" y="127"/>
                    </a:lnTo>
                    <a:lnTo>
                      <a:pt x="101" y="132"/>
                    </a:lnTo>
                    <a:lnTo>
                      <a:pt x="100" y="139"/>
                    </a:lnTo>
                    <a:lnTo>
                      <a:pt x="100" y="142"/>
                    </a:lnTo>
                    <a:lnTo>
                      <a:pt x="100" y="145"/>
                    </a:lnTo>
                    <a:lnTo>
                      <a:pt x="100" y="148"/>
                    </a:lnTo>
                    <a:lnTo>
                      <a:pt x="100" y="152"/>
                    </a:lnTo>
                    <a:lnTo>
                      <a:pt x="98" y="157"/>
                    </a:lnTo>
                    <a:lnTo>
                      <a:pt x="97" y="164"/>
                    </a:lnTo>
                    <a:lnTo>
                      <a:pt x="96" y="170"/>
                    </a:lnTo>
                    <a:lnTo>
                      <a:pt x="96" y="177"/>
                    </a:lnTo>
                    <a:lnTo>
                      <a:pt x="94" y="183"/>
                    </a:lnTo>
                    <a:lnTo>
                      <a:pt x="93" y="189"/>
                    </a:lnTo>
                    <a:lnTo>
                      <a:pt x="90" y="193"/>
                    </a:lnTo>
                    <a:lnTo>
                      <a:pt x="89" y="199"/>
                    </a:lnTo>
                    <a:lnTo>
                      <a:pt x="87" y="196"/>
                    </a:lnTo>
                    <a:lnTo>
                      <a:pt x="87" y="191"/>
                    </a:lnTo>
                    <a:lnTo>
                      <a:pt x="87" y="186"/>
                    </a:lnTo>
                    <a:lnTo>
                      <a:pt x="88" y="181"/>
                    </a:lnTo>
                    <a:lnTo>
                      <a:pt x="88" y="175"/>
                    </a:lnTo>
                    <a:lnTo>
                      <a:pt x="88" y="170"/>
                    </a:lnTo>
                    <a:lnTo>
                      <a:pt x="88" y="165"/>
                    </a:lnTo>
                    <a:lnTo>
                      <a:pt x="89" y="163"/>
                    </a:lnTo>
                    <a:lnTo>
                      <a:pt x="87" y="165"/>
                    </a:lnTo>
                    <a:lnTo>
                      <a:pt x="84" y="169"/>
                    </a:lnTo>
                    <a:lnTo>
                      <a:pt x="83" y="171"/>
                    </a:lnTo>
                    <a:lnTo>
                      <a:pt x="81" y="175"/>
                    </a:lnTo>
                    <a:lnTo>
                      <a:pt x="80" y="178"/>
                    </a:lnTo>
                    <a:lnTo>
                      <a:pt x="80" y="182"/>
                    </a:lnTo>
                    <a:lnTo>
                      <a:pt x="79" y="185"/>
                    </a:lnTo>
                    <a:lnTo>
                      <a:pt x="77" y="189"/>
                    </a:lnTo>
                    <a:lnTo>
                      <a:pt x="76" y="193"/>
                    </a:lnTo>
                    <a:lnTo>
                      <a:pt x="76" y="198"/>
                    </a:lnTo>
                    <a:lnTo>
                      <a:pt x="75" y="202"/>
                    </a:lnTo>
                    <a:lnTo>
                      <a:pt x="74" y="207"/>
                    </a:lnTo>
                    <a:lnTo>
                      <a:pt x="73" y="212"/>
                    </a:lnTo>
                    <a:lnTo>
                      <a:pt x="73" y="217"/>
                    </a:lnTo>
                    <a:lnTo>
                      <a:pt x="72" y="221"/>
                    </a:lnTo>
                    <a:lnTo>
                      <a:pt x="70" y="226"/>
                    </a:lnTo>
                    <a:lnTo>
                      <a:pt x="69" y="232"/>
                    </a:lnTo>
                    <a:lnTo>
                      <a:pt x="69" y="238"/>
                    </a:lnTo>
                    <a:lnTo>
                      <a:pt x="68" y="242"/>
                    </a:lnTo>
                    <a:lnTo>
                      <a:pt x="68" y="248"/>
                    </a:lnTo>
                    <a:lnTo>
                      <a:pt x="67" y="254"/>
                    </a:lnTo>
                    <a:lnTo>
                      <a:pt x="67" y="260"/>
                    </a:lnTo>
                    <a:lnTo>
                      <a:pt x="66" y="264"/>
                    </a:lnTo>
                    <a:lnTo>
                      <a:pt x="66" y="269"/>
                    </a:lnTo>
                    <a:lnTo>
                      <a:pt x="65" y="275"/>
                    </a:lnTo>
                    <a:lnTo>
                      <a:pt x="65" y="281"/>
                    </a:lnTo>
                    <a:lnTo>
                      <a:pt x="65" y="285"/>
                    </a:lnTo>
                    <a:lnTo>
                      <a:pt x="65" y="290"/>
                    </a:lnTo>
                    <a:lnTo>
                      <a:pt x="65" y="296"/>
                    </a:lnTo>
                    <a:lnTo>
                      <a:pt x="65" y="300"/>
                    </a:lnTo>
                    <a:lnTo>
                      <a:pt x="64" y="305"/>
                    </a:lnTo>
                    <a:lnTo>
                      <a:pt x="62" y="310"/>
                    </a:lnTo>
                    <a:lnTo>
                      <a:pt x="62" y="313"/>
                    </a:lnTo>
                    <a:lnTo>
                      <a:pt x="62" y="319"/>
                    </a:lnTo>
                    <a:lnTo>
                      <a:pt x="61" y="324"/>
                    </a:lnTo>
                    <a:lnTo>
                      <a:pt x="60" y="328"/>
                    </a:lnTo>
                    <a:lnTo>
                      <a:pt x="59" y="333"/>
                    </a:lnTo>
                    <a:lnTo>
                      <a:pt x="59" y="338"/>
                    </a:lnTo>
                    <a:lnTo>
                      <a:pt x="58" y="342"/>
                    </a:lnTo>
                    <a:lnTo>
                      <a:pt x="58" y="347"/>
                    </a:lnTo>
                    <a:lnTo>
                      <a:pt x="57" y="351"/>
                    </a:lnTo>
                    <a:lnTo>
                      <a:pt x="57" y="357"/>
                    </a:lnTo>
                    <a:lnTo>
                      <a:pt x="55" y="362"/>
                    </a:lnTo>
                    <a:lnTo>
                      <a:pt x="55" y="368"/>
                    </a:lnTo>
                    <a:lnTo>
                      <a:pt x="54" y="372"/>
                    </a:lnTo>
                    <a:lnTo>
                      <a:pt x="54" y="378"/>
                    </a:lnTo>
                    <a:lnTo>
                      <a:pt x="53" y="383"/>
                    </a:lnTo>
                    <a:lnTo>
                      <a:pt x="52" y="389"/>
                    </a:lnTo>
                    <a:lnTo>
                      <a:pt x="51" y="393"/>
                    </a:lnTo>
                    <a:lnTo>
                      <a:pt x="50" y="398"/>
                    </a:lnTo>
                    <a:lnTo>
                      <a:pt x="48" y="404"/>
                    </a:lnTo>
                    <a:lnTo>
                      <a:pt x="47" y="410"/>
                    </a:lnTo>
                    <a:lnTo>
                      <a:pt x="46" y="414"/>
                    </a:lnTo>
                    <a:lnTo>
                      <a:pt x="45" y="420"/>
                    </a:lnTo>
                    <a:lnTo>
                      <a:pt x="44" y="426"/>
                    </a:lnTo>
                    <a:lnTo>
                      <a:pt x="41" y="432"/>
                    </a:lnTo>
                    <a:lnTo>
                      <a:pt x="40" y="436"/>
                    </a:lnTo>
                    <a:lnTo>
                      <a:pt x="39" y="442"/>
                    </a:lnTo>
                    <a:lnTo>
                      <a:pt x="36" y="447"/>
                    </a:lnTo>
                    <a:lnTo>
                      <a:pt x="34" y="454"/>
                    </a:lnTo>
                    <a:lnTo>
                      <a:pt x="32" y="460"/>
                    </a:lnTo>
                    <a:lnTo>
                      <a:pt x="31" y="465"/>
                    </a:lnTo>
                    <a:lnTo>
                      <a:pt x="31" y="460"/>
                    </a:lnTo>
                    <a:lnTo>
                      <a:pt x="31" y="455"/>
                    </a:lnTo>
                    <a:lnTo>
                      <a:pt x="32" y="449"/>
                    </a:lnTo>
                    <a:lnTo>
                      <a:pt x="33" y="444"/>
                    </a:lnTo>
                    <a:lnTo>
                      <a:pt x="33" y="438"/>
                    </a:lnTo>
                    <a:lnTo>
                      <a:pt x="34" y="432"/>
                    </a:lnTo>
                    <a:lnTo>
                      <a:pt x="36" y="426"/>
                    </a:lnTo>
                    <a:lnTo>
                      <a:pt x="38" y="420"/>
                    </a:lnTo>
                    <a:lnTo>
                      <a:pt x="38" y="417"/>
                    </a:lnTo>
                    <a:lnTo>
                      <a:pt x="38" y="413"/>
                    </a:lnTo>
                    <a:lnTo>
                      <a:pt x="39" y="410"/>
                    </a:lnTo>
                    <a:lnTo>
                      <a:pt x="39" y="406"/>
                    </a:lnTo>
                    <a:lnTo>
                      <a:pt x="40" y="403"/>
                    </a:lnTo>
                    <a:lnTo>
                      <a:pt x="40" y="399"/>
                    </a:lnTo>
                    <a:lnTo>
                      <a:pt x="41" y="396"/>
                    </a:lnTo>
                    <a:lnTo>
                      <a:pt x="43" y="392"/>
                    </a:lnTo>
                    <a:lnTo>
                      <a:pt x="43" y="389"/>
                    </a:lnTo>
                    <a:lnTo>
                      <a:pt x="43" y="385"/>
                    </a:lnTo>
                    <a:lnTo>
                      <a:pt x="44" y="382"/>
                    </a:lnTo>
                    <a:lnTo>
                      <a:pt x="44" y="378"/>
                    </a:lnTo>
                    <a:lnTo>
                      <a:pt x="45" y="375"/>
                    </a:lnTo>
                    <a:lnTo>
                      <a:pt x="45" y="371"/>
                    </a:lnTo>
                    <a:lnTo>
                      <a:pt x="46" y="368"/>
                    </a:lnTo>
                    <a:lnTo>
                      <a:pt x="47" y="364"/>
                    </a:lnTo>
                    <a:lnTo>
                      <a:pt x="47" y="360"/>
                    </a:lnTo>
                    <a:lnTo>
                      <a:pt x="47" y="356"/>
                    </a:lnTo>
                    <a:lnTo>
                      <a:pt x="48" y="351"/>
                    </a:lnTo>
                    <a:lnTo>
                      <a:pt x="48" y="348"/>
                    </a:lnTo>
                    <a:lnTo>
                      <a:pt x="48" y="345"/>
                    </a:lnTo>
                    <a:lnTo>
                      <a:pt x="50" y="341"/>
                    </a:lnTo>
                    <a:lnTo>
                      <a:pt x="50" y="336"/>
                    </a:lnTo>
                    <a:lnTo>
                      <a:pt x="51" y="333"/>
                    </a:lnTo>
                    <a:lnTo>
                      <a:pt x="51" y="329"/>
                    </a:lnTo>
                    <a:lnTo>
                      <a:pt x="51" y="326"/>
                    </a:lnTo>
                    <a:lnTo>
                      <a:pt x="51" y="321"/>
                    </a:lnTo>
                    <a:lnTo>
                      <a:pt x="52" y="318"/>
                    </a:lnTo>
                    <a:lnTo>
                      <a:pt x="52" y="313"/>
                    </a:lnTo>
                    <a:lnTo>
                      <a:pt x="52" y="310"/>
                    </a:lnTo>
                    <a:lnTo>
                      <a:pt x="52" y="306"/>
                    </a:lnTo>
                    <a:lnTo>
                      <a:pt x="53" y="303"/>
                    </a:lnTo>
                    <a:lnTo>
                      <a:pt x="53" y="299"/>
                    </a:lnTo>
                    <a:lnTo>
                      <a:pt x="53" y="296"/>
                    </a:lnTo>
                    <a:lnTo>
                      <a:pt x="53" y="291"/>
                    </a:lnTo>
                    <a:lnTo>
                      <a:pt x="53" y="288"/>
                    </a:lnTo>
                    <a:lnTo>
                      <a:pt x="53" y="284"/>
                    </a:lnTo>
                    <a:lnTo>
                      <a:pt x="53" y="281"/>
                    </a:lnTo>
                    <a:lnTo>
                      <a:pt x="53" y="277"/>
                    </a:lnTo>
                    <a:lnTo>
                      <a:pt x="53" y="274"/>
                    </a:lnTo>
                    <a:lnTo>
                      <a:pt x="53" y="269"/>
                    </a:lnTo>
                    <a:lnTo>
                      <a:pt x="53" y="265"/>
                    </a:lnTo>
                    <a:lnTo>
                      <a:pt x="53" y="262"/>
                    </a:lnTo>
                    <a:lnTo>
                      <a:pt x="53" y="258"/>
                    </a:lnTo>
                    <a:lnTo>
                      <a:pt x="52" y="255"/>
                    </a:lnTo>
                    <a:lnTo>
                      <a:pt x="52" y="252"/>
                    </a:lnTo>
                    <a:lnTo>
                      <a:pt x="52" y="248"/>
                    </a:lnTo>
                    <a:lnTo>
                      <a:pt x="52" y="245"/>
                    </a:lnTo>
                    <a:lnTo>
                      <a:pt x="51" y="247"/>
                    </a:lnTo>
                    <a:lnTo>
                      <a:pt x="48" y="253"/>
                    </a:lnTo>
                    <a:lnTo>
                      <a:pt x="45" y="257"/>
                    </a:lnTo>
                    <a:lnTo>
                      <a:pt x="43" y="261"/>
                    </a:lnTo>
                    <a:lnTo>
                      <a:pt x="43" y="262"/>
                    </a:lnTo>
                    <a:lnTo>
                      <a:pt x="43" y="265"/>
                    </a:lnTo>
                    <a:lnTo>
                      <a:pt x="43" y="269"/>
                    </a:lnTo>
                    <a:lnTo>
                      <a:pt x="44" y="275"/>
                    </a:lnTo>
                    <a:lnTo>
                      <a:pt x="44" y="281"/>
                    </a:lnTo>
                    <a:lnTo>
                      <a:pt x="44" y="286"/>
                    </a:lnTo>
                    <a:lnTo>
                      <a:pt x="44" y="289"/>
                    </a:lnTo>
                    <a:lnTo>
                      <a:pt x="44" y="292"/>
                    </a:lnTo>
                    <a:lnTo>
                      <a:pt x="44" y="296"/>
                    </a:lnTo>
                    <a:lnTo>
                      <a:pt x="45" y="299"/>
                    </a:lnTo>
                    <a:lnTo>
                      <a:pt x="44" y="305"/>
                    </a:lnTo>
                    <a:lnTo>
                      <a:pt x="44" y="312"/>
                    </a:lnTo>
                    <a:lnTo>
                      <a:pt x="44" y="318"/>
                    </a:lnTo>
                    <a:lnTo>
                      <a:pt x="44" y="324"/>
                    </a:lnTo>
                    <a:lnTo>
                      <a:pt x="43" y="328"/>
                    </a:lnTo>
                    <a:lnTo>
                      <a:pt x="41" y="332"/>
                    </a:lnTo>
                    <a:lnTo>
                      <a:pt x="40" y="334"/>
                    </a:lnTo>
                    <a:lnTo>
                      <a:pt x="40" y="336"/>
                    </a:lnTo>
                    <a:lnTo>
                      <a:pt x="39" y="340"/>
                    </a:lnTo>
                    <a:lnTo>
                      <a:pt x="39" y="343"/>
                    </a:lnTo>
                    <a:lnTo>
                      <a:pt x="38" y="347"/>
                    </a:lnTo>
                    <a:lnTo>
                      <a:pt x="38" y="350"/>
                    </a:lnTo>
                    <a:lnTo>
                      <a:pt x="38" y="354"/>
                    </a:lnTo>
                    <a:lnTo>
                      <a:pt x="37" y="357"/>
                    </a:lnTo>
                    <a:lnTo>
                      <a:pt x="36" y="361"/>
                    </a:lnTo>
                    <a:lnTo>
                      <a:pt x="36" y="364"/>
                    </a:lnTo>
                    <a:lnTo>
                      <a:pt x="34" y="368"/>
                    </a:lnTo>
                    <a:lnTo>
                      <a:pt x="34" y="371"/>
                    </a:lnTo>
                    <a:lnTo>
                      <a:pt x="33" y="375"/>
                    </a:lnTo>
                    <a:lnTo>
                      <a:pt x="33" y="378"/>
                    </a:lnTo>
                    <a:lnTo>
                      <a:pt x="32" y="382"/>
                    </a:lnTo>
                    <a:lnTo>
                      <a:pt x="32" y="386"/>
                    </a:lnTo>
                    <a:lnTo>
                      <a:pt x="31" y="390"/>
                    </a:lnTo>
                    <a:lnTo>
                      <a:pt x="31" y="393"/>
                    </a:lnTo>
                    <a:lnTo>
                      <a:pt x="30" y="397"/>
                    </a:lnTo>
                    <a:lnTo>
                      <a:pt x="30" y="400"/>
                    </a:lnTo>
                    <a:lnTo>
                      <a:pt x="29" y="404"/>
                    </a:lnTo>
                    <a:lnTo>
                      <a:pt x="27" y="407"/>
                    </a:lnTo>
                    <a:lnTo>
                      <a:pt x="26" y="411"/>
                    </a:lnTo>
                    <a:lnTo>
                      <a:pt x="26" y="414"/>
                    </a:lnTo>
                    <a:lnTo>
                      <a:pt x="25" y="418"/>
                    </a:lnTo>
                    <a:lnTo>
                      <a:pt x="25" y="421"/>
                    </a:lnTo>
                    <a:lnTo>
                      <a:pt x="24" y="425"/>
                    </a:lnTo>
                    <a:lnTo>
                      <a:pt x="23" y="429"/>
                    </a:lnTo>
                    <a:lnTo>
                      <a:pt x="22" y="433"/>
                    </a:lnTo>
                    <a:lnTo>
                      <a:pt x="22" y="436"/>
                    </a:lnTo>
                    <a:lnTo>
                      <a:pt x="21" y="440"/>
                    </a:lnTo>
                    <a:lnTo>
                      <a:pt x="19" y="443"/>
                    </a:lnTo>
                    <a:lnTo>
                      <a:pt x="19" y="447"/>
                    </a:lnTo>
                    <a:lnTo>
                      <a:pt x="18" y="451"/>
                    </a:lnTo>
                    <a:lnTo>
                      <a:pt x="17" y="455"/>
                    </a:lnTo>
                    <a:lnTo>
                      <a:pt x="17" y="458"/>
                    </a:lnTo>
                    <a:lnTo>
                      <a:pt x="16" y="462"/>
                    </a:lnTo>
                    <a:lnTo>
                      <a:pt x="15" y="465"/>
                    </a:lnTo>
                    <a:lnTo>
                      <a:pt x="14" y="469"/>
                    </a:lnTo>
                    <a:lnTo>
                      <a:pt x="12" y="472"/>
                    </a:lnTo>
                    <a:lnTo>
                      <a:pt x="11" y="476"/>
                    </a:lnTo>
                    <a:lnTo>
                      <a:pt x="11" y="479"/>
                    </a:lnTo>
                    <a:lnTo>
                      <a:pt x="10" y="483"/>
                    </a:lnTo>
                    <a:lnTo>
                      <a:pt x="9" y="486"/>
                    </a:lnTo>
                    <a:lnTo>
                      <a:pt x="8" y="490"/>
                    </a:lnTo>
                    <a:lnTo>
                      <a:pt x="8" y="493"/>
                    </a:lnTo>
                    <a:lnTo>
                      <a:pt x="7" y="498"/>
                    </a:lnTo>
                    <a:lnTo>
                      <a:pt x="7" y="501"/>
                    </a:lnTo>
                    <a:lnTo>
                      <a:pt x="5" y="505"/>
                    </a:lnTo>
                    <a:lnTo>
                      <a:pt x="5" y="508"/>
                    </a:lnTo>
                    <a:lnTo>
                      <a:pt x="4" y="511"/>
                    </a:lnTo>
                    <a:lnTo>
                      <a:pt x="3" y="514"/>
                    </a:lnTo>
                    <a:lnTo>
                      <a:pt x="3" y="518"/>
                    </a:lnTo>
                    <a:lnTo>
                      <a:pt x="2" y="522"/>
                    </a:lnTo>
                    <a:lnTo>
                      <a:pt x="2" y="526"/>
                    </a:lnTo>
                    <a:lnTo>
                      <a:pt x="1" y="529"/>
                    </a:lnTo>
                    <a:lnTo>
                      <a:pt x="1" y="533"/>
                    </a:lnTo>
                    <a:lnTo>
                      <a:pt x="1" y="536"/>
                    </a:lnTo>
                    <a:lnTo>
                      <a:pt x="1" y="539"/>
                    </a:lnTo>
                    <a:lnTo>
                      <a:pt x="0" y="543"/>
                    </a:lnTo>
                    <a:lnTo>
                      <a:pt x="0" y="547"/>
                    </a:lnTo>
                    <a:lnTo>
                      <a:pt x="0" y="550"/>
                    </a:lnTo>
                    <a:lnTo>
                      <a:pt x="0" y="553"/>
                    </a:lnTo>
                    <a:lnTo>
                      <a:pt x="0" y="556"/>
                    </a:lnTo>
                    <a:lnTo>
                      <a:pt x="0" y="560"/>
                    </a:lnTo>
                    <a:lnTo>
                      <a:pt x="0" y="564"/>
                    </a:lnTo>
                    <a:lnTo>
                      <a:pt x="0" y="570"/>
                    </a:lnTo>
                    <a:lnTo>
                      <a:pt x="2" y="576"/>
                    </a:lnTo>
                    <a:lnTo>
                      <a:pt x="2" y="578"/>
                    </a:lnTo>
                    <a:lnTo>
                      <a:pt x="2" y="580"/>
                    </a:lnTo>
                    <a:lnTo>
                      <a:pt x="3" y="584"/>
                    </a:lnTo>
                    <a:lnTo>
                      <a:pt x="3" y="589"/>
                    </a:lnTo>
                    <a:lnTo>
                      <a:pt x="4" y="593"/>
                    </a:lnTo>
                    <a:lnTo>
                      <a:pt x="5" y="598"/>
                    </a:lnTo>
                    <a:lnTo>
                      <a:pt x="7" y="603"/>
                    </a:lnTo>
                    <a:lnTo>
                      <a:pt x="9" y="608"/>
                    </a:lnTo>
                    <a:lnTo>
                      <a:pt x="10" y="613"/>
                    </a:lnTo>
                    <a:lnTo>
                      <a:pt x="12" y="618"/>
                    </a:lnTo>
                    <a:lnTo>
                      <a:pt x="15" y="622"/>
                    </a:lnTo>
                    <a:lnTo>
                      <a:pt x="18" y="627"/>
                    </a:lnTo>
                    <a:lnTo>
                      <a:pt x="21" y="632"/>
                    </a:lnTo>
                    <a:lnTo>
                      <a:pt x="23" y="636"/>
                    </a:lnTo>
                    <a:lnTo>
                      <a:pt x="26" y="640"/>
                    </a:lnTo>
                    <a:lnTo>
                      <a:pt x="30" y="644"/>
                    </a:lnTo>
                    <a:lnTo>
                      <a:pt x="32" y="648"/>
                    </a:lnTo>
                    <a:lnTo>
                      <a:pt x="36" y="651"/>
                    </a:lnTo>
                    <a:lnTo>
                      <a:pt x="40" y="656"/>
                    </a:lnTo>
                    <a:lnTo>
                      <a:pt x="45" y="660"/>
                    </a:lnTo>
                    <a:lnTo>
                      <a:pt x="48" y="663"/>
                    </a:lnTo>
                    <a:lnTo>
                      <a:pt x="52" y="665"/>
                    </a:lnTo>
                    <a:lnTo>
                      <a:pt x="55" y="669"/>
                    </a:lnTo>
                    <a:lnTo>
                      <a:pt x="61" y="672"/>
                    </a:lnTo>
                    <a:lnTo>
                      <a:pt x="65" y="675"/>
                    </a:lnTo>
                    <a:lnTo>
                      <a:pt x="69" y="678"/>
                    </a:lnTo>
                    <a:lnTo>
                      <a:pt x="74" y="680"/>
                    </a:lnTo>
                    <a:lnTo>
                      <a:pt x="80" y="684"/>
                    </a:lnTo>
                    <a:lnTo>
                      <a:pt x="84" y="685"/>
                    </a:lnTo>
                    <a:lnTo>
                      <a:pt x="89" y="687"/>
                    </a:lnTo>
                    <a:lnTo>
                      <a:pt x="95" y="690"/>
                    </a:lnTo>
                    <a:lnTo>
                      <a:pt x="100" y="692"/>
                    </a:lnTo>
                    <a:lnTo>
                      <a:pt x="105" y="693"/>
                    </a:lnTo>
                    <a:lnTo>
                      <a:pt x="111" y="696"/>
                    </a:lnTo>
                    <a:lnTo>
                      <a:pt x="116" y="698"/>
                    </a:lnTo>
                    <a:lnTo>
                      <a:pt x="122" y="699"/>
                    </a:lnTo>
                    <a:lnTo>
                      <a:pt x="126" y="700"/>
                    </a:lnTo>
                    <a:lnTo>
                      <a:pt x="132" y="701"/>
                    </a:lnTo>
                    <a:lnTo>
                      <a:pt x="138" y="701"/>
                    </a:lnTo>
                    <a:lnTo>
                      <a:pt x="143" y="703"/>
                    </a:lnTo>
                    <a:lnTo>
                      <a:pt x="148" y="704"/>
                    </a:lnTo>
                    <a:lnTo>
                      <a:pt x="153" y="704"/>
                    </a:lnTo>
                    <a:lnTo>
                      <a:pt x="159" y="704"/>
                    </a:lnTo>
                    <a:lnTo>
                      <a:pt x="165" y="705"/>
                    </a:lnTo>
                    <a:lnTo>
                      <a:pt x="170" y="704"/>
                    </a:lnTo>
                    <a:lnTo>
                      <a:pt x="175" y="704"/>
                    </a:lnTo>
                    <a:lnTo>
                      <a:pt x="181" y="704"/>
                    </a:lnTo>
                    <a:lnTo>
                      <a:pt x="187" y="704"/>
                    </a:lnTo>
                    <a:lnTo>
                      <a:pt x="193" y="703"/>
                    </a:lnTo>
                    <a:lnTo>
                      <a:pt x="197" y="703"/>
                    </a:lnTo>
                    <a:lnTo>
                      <a:pt x="203" y="701"/>
                    </a:lnTo>
                    <a:lnTo>
                      <a:pt x="209" y="701"/>
                    </a:lnTo>
                    <a:lnTo>
                      <a:pt x="213" y="699"/>
                    </a:lnTo>
                    <a:lnTo>
                      <a:pt x="219" y="698"/>
                    </a:lnTo>
                    <a:lnTo>
                      <a:pt x="224" y="697"/>
                    </a:lnTo>
                    <a:lnTo>
                      <a:pt x="230" y="694"/>
                    </a:lnTo>
                    <a:lnTo>
                      <a:pt x="234" y="692"/>
                    </a:lnTo>
                    <a:lnTo>
                      <a:pt x="239" y="691"/>
                    </a:lnTo>
                    <a:lnTo>
                      <a:pt x="244" y="689"/>
                    </a:lnTo>
                    <a:lnTo>
                      <a:pt x="250" y="686"/>
                    </a:lnTo>
                    <a:lnTo>
                      <a:pt x="254" y="684"/>
                    </a:lnTo>
                    <a:lnTo>
                      <a:pt x="259" y="680"/>
                    </a:lnTo>
                    <a:lnTo>
                      <a:pt x="262" y="678"/>
                    </a:lnTo>
                    <a:lnTo>
                      <a:pt x="267" y="676"/>
                    </a:lnTo>
                    <a:lnTo>
                      <a:pt x="272" y="671"/>
                    </a:lnTo>
                    <a:lnTo>
                      <a:pt x="276" y="668"/>
                    </a:lnTo>
                    <a:lnTo>
                      <a:pt x="280" y="664"/>
                    </a:lnTo>
                    <a:lnTo>
                      <a:pt x="284" y="662"/>
                    </a:lnTo>
                    <a:lnTo>
                      <a:pt x="283" y="658"/>
                    </a:lnTo>
                    <a:lnTo>
                      <a:pt x="283" y="655"/>
                    </a:lnTo>
                    <a:lnTo>
                      <a:pt x="282" y="649"/>
                    </a:lnTo>
                    <a:lnTo>
                      <a:pt x="282" y="643"/>
                    </a:lnTo>
                    <a:lnTo>
                      <a:pt x="282" y="640"/>
                    </a:lnTo>
                    <a:lnTo>
                      <a:pt x="282" y="636"/>
                    </a:lnTo>
                    <a:lnTo>
                      <a:pt x="282" y="633"/>
                    </a:lnTo>
                    <a:lnTo>
                      <a:pt x="282" y="629"/>
                    </a:lnTo>
                    <a:lnTo>
                      <a:pt x="282" y="625"/>
                    </a:lnTo>
                    <a:lnTo>
                      <a:pt x="282" y="621"/>
                    </a:lnTo>
                    <a:lnTo>
                      <a:pt x="282" y="618"/>
                    </a:lnTo>
                    <a:lnTo>
                      <a:pt x="282" y="614"/>
                    </a:lnTo>
                    <a:lnTo>
                      <a:pt x="282" y="608"/>
                    </a:lnTo>
                    <a:lnTo>
                      <a:pt x="282" y="604"/>
                    </a:lnTo>
                    <a:lnTo>
                      <a:pt x="282" y="599"/>
                    </a:lnTo>
                    <a:lnTo>
                      <a:pt x="282" y="594"/>
                    </a:lnTo>
                    <a:lnTo>
                      <a:pt x="282" y="590"/>
                    </a:lnTo>
                    <a:lnTo>
                      <a:pt x="282" y="584"/>
                    </a:lnTo>
                    <a:lnTo>
                      <a:pt x="282" y="579"/>
                    </a:lnTo>
                    <a:lnTo>
                      <a:pt x="282" y="575"/>
                    </a:lnTo>
                    <a:lnTo>
                      <a:pt x="282" y="570"/>
                    </a:lnTo>
                    <a:lnTo>
                      <a:pt x="282" y="564"/>
                    </a:lnTo>
                    <a:lnTo>
                      <a:pt x="282" y="558"/>
                    </a:lnTo>
                    <a:lnTo>
                      <a:pt x="282" y="554"/>
                    </a:lnTo>
                    <a:lnTo>
                      <a:pt x="282" y="549"/>
                    </a:lnTo>
                    <a:lnTo>
                      <a:pt x="282" y="543"/>
                    </a:lnTo>
                    <a:lnTo>
                      <a:pt x="282" y="537"/>
                    </a:lnTo>
                    <a:lnTo>
                      <a:pt x="282" y="533"/>
                    </a:lnTo>
                    <a:lnTo>
                      <a:pt x="282" y="528"/>
                    </a:lnTo>
                    <a:lnTo>
                      <a:pt x="282" y="522"/>
                    </a:lnTo>
                    <a:lnTo>
                      <a:pt x="282" y="517"/>
                    </a:lnTo>
                    <a:lnTo>
                      <a:pt x="282" y="512"/>
                    </a:lnTo>
                    <a:lnTo>
                      <a:pt x="282" y="506"/>
                    </a:lnTo>
                    <a:lnTo>
                      <a:pt x="282" y="501"/>
                    </a:lnTo>
                    <a:lnTo>
                      <a:pt x="282" y="496"/>
                    </a:lnTo>
                    <a:lnTo>
                      <a:pt x="282" y="491"/>
                    </a:lnTo>
                    <a:lnTo>
                      <a:pt x="282" y="486"/>
                    </a:lnTo>
                    <a:lnTo>
                      <a:pt x="282" y="481"/>
                    </a:lnTo>
                    <a:lnTo>
                      <a:pt x="282" y="476"/>
                    </a:lnTo>
                    <a:lnTo>
                      <a:pt x="282" y="471"/>
                    </a:lnTo>
                    <a:lnTo>
                      <a:pt x="282" y="467"/>
                    </a:lnTo>
                    <a:lnTo>
                      <a:pt x="283" y="463"/>
                    </a:lnTo>
                    <a:lnTo>
                      <a:pt x="283" y="458"/>
                    </a:lnTo>
                    <a:lnTo>
                      <a:pt x="283" y="455"/>
                    </a:lnTo>
                    <a:lnTo>
                      <a:pt x="283" y="451"/>
                    </a:lnTo>
                    <a:lnTo>
                      <a:pt x="283" y="447"/>
                    </a:lnTo>
                    <a:lnTo>
                      <a:pt x="283" y="443"/>
                    </a:lnTo>
                    <a:lnTo>
                      <a:pt x="283" y="440"/>
                    </a:lnTo>
                    <a:lnTo>
                      <a:pt x="284" y="433"/>
                    </a:lnTo>
                    <a:lnTo>
                      <a:pt x="284" y="428"/>
                    </a:lnTo>
                    <a:lnTo>
                      <a:pt x="286" y="424"/>
                    </a:lnTo>
                    <a:lnTo>
                      <a:pt x="286" y="420"/>
                    </a:lnTo>
                    <a:lnTo>
                      <a:pt x="287" y="418"/>
                    </a:lnTo>
                    <a:lnTo>
                      <a:pt x="288" y="417"/>
                    </a:lnTo>
                    <a:lnTo>
                      <a:pt x="288" y="421"/>
                    </a:lnTo>
                    <a:lnTo>
                      <a:pt x="288" y="426"/>
                    </a:lnTo>
                    <a:lnTo>
                      <a:pt x="288" y="433"/>
                    </a:lnTo>
                    <a:lnTo>
                      <a:pt x="288" y="439"/>
                    </a:lnTo>
                    <a:lnTo>
                      <a:pt x="288" y="444"/>
                    </a:lnTo>
                    <a:lnTo>
                      <a:pt x="288" y="450"/>
                    </a:lnTo>
                    <a:lnTo>
                      <a:pt x="289" y="455"/>
                    </a:lnTo>
                    <a:lnTo>
                      <a:pt x="290" y="460"/>
                    </a:lnTo>
                    <a:lnTo>
                      <a:pt x="290" y="456"/>
                    </a:lnTo>
                    <a:lnTo>
                      <a:pt x="290" y="454"/>
                    </a:lnTo>
                    <a:lnTo>
                      <a:pt x="290" y="450"/>
                    </a:lnTo>
                    <a:lnTo>
                      <a:pt x="290" y="447"/>
                    </a:lnTo>
                    <a:lnTo>
                      <a:pt x="290" y="442"/>
                    </a:lnTo>
                    <a:lnTo>
                      <a:pt x="290" y="438"/>
                    </a:lnTo>
                    <a:lnTo>
                      <a:pt x="290" y="433"/>
                    </a:lnTo>
                    <a:lnTo>
                      <a:pt x="290" y="428"/>
                    </a:lnTo>
                    <a:lnTo>
                      <a:pt x="289" y="422"/>
                    </a:lnTo>
                    <a:lnTo>
                      <a:pt x="289" y="417"/>
                    </a:lnTo>
                    <a:lnTo>
                      <a:pt x="289" y="411"/>
                    </a:lnTo>
                    <a:lnTo>
                      <a:pt x="289" y="405"/>
                    </a:lnTo>
                    <a:lnTo>
                      <a:pt x="288" y="398"/>
                    </a:lnTo>
                    <a:lnTo>
                      <a:pt x="288" y="392"/>
                    </a:lnTo>
                    <a:lnTo>
                      <a:pt x="288" y="384"/>
                    </a:lnTo>
                    <a:lnTo>
                      <a:pt x="288" y="378"/>
                    </a:lnTo>
                    <a:lnTo>
                      <a:pt x="287" y="370"/>
                    </a:lnTo>
                    <a:lnTo>
                      <a:pt x="287" y="362"/>
                    </a:lnTo>
                    <a:lnTo>
                      <a:pt x="286" y="354"/>
                    </a:lnTo>
                    <a:lnTo>
                      <a:pt x="286" y="347"/>
                    </a:lnTo>
                    <a:lnTo>
                      <a:pt x="284" y="338"/>
                    </a:lnTo>
                    <a:lnTo>
                      <a:pt x="284" y="329"/>
                    </a:lnTo>
                    <a:lnTo>
                      <a:pt x="283" y="321"/>
                    </a:lnTo>
                    <a:lnTo>
                      <a:pt x="283" y="313"/>
                    </a:lnTo>
                    <a:lnTo>
                      <a:pt x="282" y="304"/>
                    </a:lnTo>
                    <a:lnTo>
                      <a:pt x="282" y="296"/>
                    </a:lnTo>
                    <a:lnTo>
                      <a:pt x="281" y="286"/>
                    </a:lnTo>
                    <a:lnTo>
                      <a:pt x="281" y="278"/>
                    </a:lnTo>
                    <a:lnTo>
                      <a:pt x="280" y="269"/>
                    </a:lnTo>
                    <a:lnTo>
                      <a:pt x="280" y="261"/>
                    </a:lnTo>
                    <a:lnTo>
                      <a:pt x="279" y="252"/>
                    </a:lnTo>
                    <a:lnTo>
                      <a:pt x="279" y="243"/>
                    </a:lnTo>
                    <a:lnTo>
                      <a:pt x="277" y="234"/>
                    </a:lnTo>
                    <a:lnTo>
                      <a:pt x="277" y="225"/>
                    </a:lnTo>
                    <a:lnTo>
                      <a:pt x="276" y="217"/>
                    </a:lnTo>
                    <a:lnTo>
                      <a:pt x="275" y="207"/>
                    </a:lnTo>
                    <a:lnTo>
                      <a:pt x="274" y="198"/>
                    </a:lnTo>
                    <a:lnTo>
                      <a:pt x="274" y="190"/>
                    </a:lnTo>
                    <a:lnTo>
                      <a:pt x="273" y="182"/>
                    </a:lnTo>
                    <a:lnTo>
                      <a:pt x="273" y="174"/>
                    </a:lnTo>
                    <a:lnTo>
                      <a:pt x="270" y="164"/>
                    </a:lnTo>
                    <a:lnTo>
                      <a:pt x="270" y="156"/>
                    </a:lnTo>
                    <a:lnTo>
                      <a:pt x="269" y="148"/>
                    </a:lnTo>
                    <a:lnTo>
                      <a:pt x="269" y="141"/>
                    </a:lnTo>
                    <a:lnTo>
                      <a:pt x="268" y="134"/>
                    </a:lnTo>
                    <a:lnTo>
                      <a:pt x="267" y="127"/>
                    </a:lnTo>
                    <a:lnTo>
                      <a:pt x="266" y="120"/>
                    </a:lnTo>
                    <a:lnTo>
                      <a:pt x="266" y="113"/>
                    </a:lnTo>
                    <a:lnTo>
                      <a:pt x="265" y="106"/>
                    </a:lnTo>
                    <a:lnTo>
                      <a:pt x="265" y="99"/>
                    </a:lnTo>
                    <a:lnTo>
                      <a:pt x="263" y="93"/>
                    </a:lnTo>
                    <a:lnTo>
                      <a:pt x="262" y="88"/>
                    </a:lnTo>
                    <a:lnTo>
                      <a:pt x="261" y="82"/>
                    </a:lnTo>
                    <a:lnTo>
                      <a:pt x="261" y="77"/>
                    </a:lnTo>
                    <a:lnTo>
                      <a:pt x="260" y="71"/>
                    </a:lnTo>
                    <a:lnTo>
                      <a:pt x="259" y="68"/>
                    </a:lnTo>
                    <a:lnTo>
                      <a:pt x="258" y="63"/>
                    </a:lnTo>
                    <a:lnTo>
                      <a:pt x="258" y="60"/>
                    </a:lnTo>
                    <a:lnTo>
                      <a:pt x="256" y="56"/>
                    </a:lnTo>
                    <a:lnTo>
                      <a:pt x="256" y="54"/>
                    </a:lnTo>
                    <a:lnTo>
                      <a:pt x="255" y="49"/>
                    </a:lnTo>
                    <a:lnTo>
                      <a:pt x="254" y="46"/>
                    </a:lnTo>
                    <a:lnTo>
                      <a:pt x="254" y="50"/>
                    </a:lnTo>
                    <a:lnTo>
                      <a:pt x="254" y="54"/>
                    </a:lnTo>
                    <a:lnTo>
                      <a:pt x="254" y="57"/>
                    </a:lnTo>
                    <a:lnTo>
                      <a:pt x="254" y="62"/>
                    </a:lnTo>
                    <a:lnTo>
                      <a:pt x="254" y="66"/>
                    </a:lnTo>
                    <a:lnTo>
                      <a:pt x="255" y="71"/>
                    </a:lnTo>
                    <a:lnTo>
                      <a:pt x="255" y="75"/>
                    </a:lnTo>
                    <a:lnTo>
                      <a:pt x="256" y="79"/>
                    </a:lnTo>
                    <a:lnTo>
                      <a:pt x="256" y="84"/>
                    </a:lnTo>
                    <a:lnTo>
                      <a:pt x="256" y="89"/>
                    </a:lnTo>
                    <a:lnTo>
                      <a:pt x="258" y="93"/>
                    </a:lnTo>
                    <a:lnTo>
                      <a:pt x="259" y="99"/>
                    </a:lnTo>
                    <a:lnTo>
                      <a:pt x="259" y="104"/>
                    </a:lnTo>
                    <a:lnTo>
                      <a:pt x="259" y="109"/>
                    </a:lnTo>
                    <a:lnTo>
                      <a:pt x="260" y="113"/>
                    </a:lnTo>
                    <a:lnTo>
                      <a:pt x="261" y="119"/>
                    </a:lnTo>
                    <a:lnTo>
                      <a:pt x="261" y="122"/>
                    </a:lnTo>
                    <a:lnTo>
                      <a:pt x="261" y="128"/>
                    </a:lnTo>
                    <a:lnTo>
                      <a:pt x="262" y="132"/>
                    </a:lnTo>
                    <a:lnTo>
                      <a:pt x="262" y="138"/>
                    </a:lnTo>
                    <a:lnTo>
                      <a:pt x="262" y="142"/>
                    </a:lnTo>
                    <a:lnTo>
                      <a:pt x="263" y="147"/>
                    </a:lnTo>
                    <a:lnTo>
                      <a:pt x="263" y="152"/>
                    </a:lnTo>
                    <a:lnTo>
                      <a:pt x="265" y="156"/>
                    </a:lnTo>
                    <a:lnTo>
                      <a:pt x="265" y="160"/>
                    </a:lnTo>
                    <a:lnTo>
                      <a:pt x="265" y="164"/>
                    </a:lnTo>
                    <a:lnTo>
                      <a:pt x="265" y="168"/>
                    </a:lnTo>
                    <a:lnTo>
                      <a:pt x="266" y="172"/>
                    </a:lnTo>
                    <a:lnTo>
                      <a:pt x="266" y="176"/>
                    </a:lnTo>
                    <a:lnTo>
                      <a:pt x="266" y="179"/>
                    </a:lnTo>
                    <a:lnTo>
                      <a:pt x="266" y="183"/>
                    </a:lnTo>
                    <a:lnTo>
                      <a:pt x="266" y="188"/>
                    </a:lnTo>
                    <a:lnTo>
                      <a:pt x="266" y="188"/>
                    </a:lnTo>
                    <a:lnTo>
                      <a:pt x="265" y="189"/>
                    </a:lnTo>
                    <a:lnTo>
                      <a:pt x="263" y="191"/>
                    </a:lnTo>
                    <a:lnTo>
                      <a:pt x="260" y="193"/>
                    </a:lnTo>
                    <a:lnTo>
                      <a:pt x="259" y="191"/>
                    </a:lnTo>
                    <a:lnTo>
                      <a:pt x="259" y="188"/>
                    </a:lnTo>
                    <a:lnTo>
                      <a:pt x="259" y="184"/>
                    </a:lnTo>
                    <a:lnTo>
                      <a:pt x="259" y="179"/>
                    </a:lnTo>
                    <a:lnTo>
                      <a:pt x="259" y="175"/>
                    </a:lnTo>
                    <a:lnTo>
                      <a:pt x="259" y="170"/>
                    </a:lnTo>
                    <a:lnTo>
                      <a:pt x="259" y="165"/>
                    </a:lnTo>
                    <a:lnTo>
                      <a:pt x="259" y="161"/>
                    </a:lnTo>
                    <a:lnTo>
                      <a:pt x="258" y="155"/>
                    </a:lnTo>
                    <a:lnTo>
                      <a:pt x="256" y="150"/>
                    </a:lnTo>
                    <a:lnTo>
                      <a:pt x="256" y="146"/>
                    </a:lnTo>
                    <a:lnTo>
                      <a:pt x="255" y="142"/>
                    </a:lnTo>
                    <a:lnTo>
                      <a:pt x="253" y="136"/>
                    </a:lnTo>
                    <a:lnTo>
                      <a:pt x="251" y="135"/>
                    </a:lnTo>
                    <a:lnTo>
                      <a:pt x="250" y="139"/>
                    </a:lnTo>
                    <a:lnTo>
                      <a:pt x="250" y="143"/>
                    </a:lnTo>
                    <a:lnTo>
                      <a:pt x="250" y="147"/>
                    </a:lnTo>
                    <a:lnTo>
                      <a:pt x="250" y="150"/>
                    </a:lnTo>
                    <a:lnTo>
                      <a:pt x="250" y="154"/>
                    </a:lnTo>
                    <a:lnTo>
                      <a:pt x="251" y="159"/>
                    </a:lnTo>
                    <a:lnTo>
                      <a:pt x="251" y="162"/>
                    </a:lnTo>
                    <a:lnTo>
                      <a:pt x="251" y="167"/>
                    </a:lnTo>
                    <a:lnTo>
                      <a:pt x="252" y="171"/>
                    </a:lnTo>
                    <a:lnTo>
                      <a:pt x="252" y="176"/>
                    </a:lnTo>
                    <a:lnTo>
                      <a:pt x="252" y="181"/>
                    </a:lnTo>
                    <a:lnTo>
                      <a:pt x="253" y="186"/>
                    </a:lnTo>
                    <a:lnTo>
                      <a:pt x="253" y="191"/>
                    </a:lnTo>
                    <a:lnTo>
                      <a:pt x="254" y="196"/>
                    </a:lnTo>
                    <a:lnTo>
                      <a:pt x="254" y="200"/>
                    </a:lnTo>
                    <a:lnTo>
                      <a:pt x="254" y="205"/>
                    </a:lnTo>
                    <a:lnTo>
                      <a:pt x="255" y="210"/>
                    </a:lnTo>
                    <a:lnTo>
                      <a:pt x="255" y="214"/>
                    </a:lnTo>
                    <a:lnTo>
                      <a:pt x="255" y="218"/>
                    </a:lnTo>
                    <a:lnTo>
                      <a:pt x="256" y="222"/>
                    </a:lnTo>
                    <a:lnTo>
                      <a:pt x="256" y="226"/>
                    </a:lnTo>
                    <a:lnTo>
                      <a:pt x="258" y="231"/>
                    </a:lnTo>
                    <a:lnTo>
                      <a:pt x="258" y="234"/>
                    </a:lnTo>
                    <a:lnTo>
                      <a:pt x="258" y="236"/>
                    </a:lnTo>
                    <a:lnTo>
                      <a:pt x="258" y="239"/>
                    </a:lnTo>
                    <a:lnTo>
                      <a:pt x="259" y="242"/>
                    </a:lnTo>
                    <a:lnTo>
                      <a:pt x="259" y="246"/>
                    </a:lnTo>
                    <a:lnTo>
                      <a:pt x="260" y="248"/>
                    </a:lnTo>
                    <a:lnTo>
                      <a:pt x="258" y="243"/>
                    </a:lnTo>
                    <a:lnTo>
                      <a:pt x="256" y="240"/>
                    </a:lnTo>
                    <a:lnTo>
                      <a:pt x="255" y="236"/>
                    </a:lnTo>
                    <a:lnTo>
                      <a:pt x="254" y="232"/>
                    </a:lnTo>
                    <a:lnTo>
                      <a:pt x="253" y="227"/>
                    </a:lnTo>
                    <a:lnTo>
                      <a:pt x="252" y="222"/>
                    </a:lnTo>
                    <a:lnTo>
                      <a:pt x="252" y="218"/>
                    </a:lnTo>
                    <a:lnTo>
                      <a:pt x="252" y="214"/>
                    </a:lnTo>
                    <a:lnTo>
                      <a:pt x="251" y="209"/>
                    </a:lnTo>
                    <a:lnTo>
                      <a:pt x="250" y="204"/>
                    </a:lnTo>
                    <a:lnTo>
                      <a:pt x="250" y="199"/>
                    </a:lnTo>
                    <a:lnTo>
                      <a:pt x="250" y="195"/>
                    </a:lnTo>
                    <a:lnTo>
                      <a:pt x="248" y="190"/>
                    </a:lnTo>
                    <a:lnTo>
                      <a:pt x="248" y="186"/>
                    </a:lnTo>
                    <a:lnTo>
                      <a:pt x="247" y="182"/>
                    </a:lnTo>
                    <a:lnTo>
                      <a:pt x="247" y="177"/>
                    </a:lnTo>
                    <a:lnTo>
                      <a:pt x="246" y="175"/>
                    </a:lnTo>
                    <a:lnTo>
                      <a:pt x="246" y="171"/>
                    </a:lnTo>
                    <a:lnTo>
                      <a:pt x="245" y="168"/>
                    </a:lnTo>
                    <a:lnTo>
                      <a:pt x="245" y="163"/>
                    </a:lnTo>
                    <a:lnTo>
                      <a:pt x="244" y="157"/>
                    </a:lnTo>
                    <a:lnTo>
                      <a:pt x="244" y="153"/>
                    </a:lnTo>
                    <a:lnTo>
                      <a:pt x="243" y="147"/>
                    </a:lnTo>
                    <a:lnTo>
                      <a:pt x="243" y="141"/>
                    </a:lnTo>
                    <a:lnTo>
                      <a:pt x="243" y="136"/>
                    </a:lnTo>
                    <a:lnTo>
                      <a:pt x="241" y="133"/>
                    </a:lnTo>
                    <a:lnTo>
                      <a:pt x="241" y="129"/>
                    </a:lnTo>
                    <a:lnTo>
                      <a:pt x="240" y="126"/>
                    </a:lnTo>
                    <a:lnTo>
                      <a:pt x="240" y="122"/>
                    </a:lnTo>
                    <a:lnTo>
                      <a:pt x="239" y="119"/>
                    </a:lnTo>
                    <a:lnTo>
                      <a:pt x="239" y="114"/>
                    </a:lnTo>
                    <a:lnTo>
                      <a:pt x="239" y="111"/>
                    </a:lnTo>
                    <a:lnTo>
                      <a:pt x="238" y="107"/>
                    </a:lnTo>
                    <a:lnTo>
                      <a:pt x="238" y="104"/>
                    </a:lnTo>
                    <a:lnTo>
                      <a:pt x="237" y="99"/>
                    </a:lnTo>
                    <a:lnTo>
                      <a:pt x="237" y="96"/>
                    </a:lnTo>
                    <a:lnTo>
                      <a:pt x="237" y="91"/>
                    </a:lnTo>
                    <a:lnTo>
                      <a:pt x="236" y="88"/>
                    </a:lnTo>
                    <a:lnTo>
                      <a:pt x="236" y="84"/>
                    </a:lnTo>
                    <a:lnTo>
                      <a:pt x="236" y="81"/>
                    </a:lnTo>
                    <a:lnTo>
                      <a:pt x="234" y="77"/>
                    </a:lnTo>
                    <a:lnTo>
                      <a:pt x="233" y="73"/>
                    </a:lnTo>
                    <a:lnTo>
                      <a:pt x="233" y="69"/>
                    </a:lnTo>
                    <a:lnTo>
                      <a:pt x="232" y="64"/>
                    </a:lnTo>
                    <a:lnTo>
                      <a:pt x="231" y="61"/>
                    </a:lnTo>
                    <a:lnTo>
                      <a:pt x="231" y="57"/>
                    </a:lnTo>
                    <a:lnTo>
                      <a:pt x="230" y="54"/>
                    </a:lnTo>
                    <a:lnTo>
                      <a:pt x="230" y="50"/>
                    </a:lnTo>
                    <a:lnTo>
                      <a:pt x="229" y="47"/>
                    </a:lnTo>
                    <a:lnTo>
                      <a:pt x="229" y="43"/>
                    </a:lnTo>
                    <a:lnTo>
                      <a:pt x="227" y="40"/>
                    </a:lnTo>
                    <a:lnTo>
                      <a:pt x="227" y="36"/>
                    </a:lnTo>
                    <a:lnTo>
                      <a:pt x="226" y="33"/>
                    </a:lnTo>
                    <a:lnTo>
                      <a:pt x="226" y="31"/>
                    </a:lnTo>
                    <a:lnTo>
                      <a:pt x="225" y="27"/>
                    </a:lnTo>
                    <a:lnTo>
                      <a:pt x="225" y="25"/>
                    </a:lnTo>
                    <a:lnTo>
                      <a:pt x="223" y="19"/>
                    </a:lnTo>
                    <a:lnTo>
                      <a:pt x="222" y="14"/>
                    </a:lnTo>
                    <a:lnTo>
                      <a:pt x="220" y="10"/>
                    </a:lnTo>
                    <a:lnTo>
                      <a:pt x="219" y="7"/>
                    </a:lnTo>
                    <a:lnTo>
                      <a:pt x="216" y="2"/>
                    </a:lnTo>
                    <a:lnTo>
                      <a:pt x="213" y="0"/>
                    </a:lnTo>
                    <a:lnTo>
                      <a:pt x="211" y="6"/>
                    </a:lnTo>
                    <a:lnTo>
                      <a:pt x="211" y="7"/>
                    </a:lnTo>
                    <a:lnTo>
                      <a:pt x="211" y="10"/>
                    </a:lnTo>
                    <a:lnTo>
                      <a:pt x="211" y="12"/>
                    </a:lnTo>
                    <a:lnTo>
                      <a:pt x="211" y="16"/>
                    </a:lnTo>
                    <a:lnTo>
                      <a:pt x="211" y="19"/>
                    </a:lnTo>
                    <a:lnTo>
                      <a:pt x="211" y="24"/>
                    </a:lnTo>
                    <a:lnTo>
                      <a:pt x="211" y="29"/>
                    </a:lnTo>
                    <a:lnTo>
                      <a:pt x="212" y="35"/>
                    </a:lnTo>
                    <a:lnTo>
                      <a:pt x="212" y="40"/>
                    </a:lnTo>
                    <a:lnTo>
                      <a:pt x="212" y="47"/>
                    </a:lnTo>
                    <a:lnTo>
                      <a:pt x="212" y="50"/>
                    </a:lnTo>
                    <a:lnTo>
                      <a:pt x="213" y="54"/>
                    </a:lnTo>
                    <a:lnTo>
                      <a:pt x="213" y="57"/>
                    </a:lnTo>
                    <a:lnTo>
                      <a:pt x="213" y="61"/>
                    </a:lnTo>
                    <a:lnTo>
                      <a:pt x="213" y="64"/>
                    </a:lnTo>
                    <a:lnTo>
                      <a:pt x="213" y="69"/>
                    </a:lnTo>
                    <a:lnTo>
                      <a:pt x="213" y="73"/>
                    </a:lnTo>
                    <a:lnTo>
                      <a:pt x="215" y="76"/>
                    </a:lnTo>
                    <a:lnTo>
                      <a:pt x="215" y="79"/>
                    </a:lnTo>
                    <a:lnTo>
                      <a:pt x="215" y="83"/>
                    </a:lnTo>
                    <a:lnTo>
                      <a:pt x="215" y="86"/>
                    </a:lnTo>
                    <a:lnTo>
                      <a:pt x="216" y="91"/>
                    </a:lnTo>
                    <a:lnTo>
                      <a:pt x="216" y="95"/>
                    </a:lnTo>
                    <a:lnTo>
                      <a:pt x="216" y="98"/>
                    </a:lnTo>
                    <a:lnTo>
                      <a:pt x="216" y="102"/>
                    </a:lnTo>
                    <a:lnTo>
                      <a:pt x="216" y="105"/>
                    </a:lnTo>
                    <a:lnTo>
                      <a:pt x="216" y="109"/>
                    </a:lnTo>
                    <a:lnTo>
                      <a:pt x="217" y="112"/>
                    </a:lnTo>
                    <a:lnTo>
                      <a:pt x="217" y="116"/>
                    </a:lnTo>
                    <a:lnTo>
                      <a:pt x="217" y="120"/>
                    </a:lnTo>
                    <a:lnTo>
                      <a:pt x="217" y="124"/>
                    </a:lnTo>
                    <a:lnTo>
                      <a:pt x="217" y="127"/>
                    </a:lnTo>
                    <a:lnTo>
                      <a:pt x="218" y="131"/>
                    </a:lnTo>
                    <a:lnTo>
                      <a:pt x="218" y="134"/>
                    </a:lnTo>
                    <a:lnTo>
                      <a:pt x="218" y="140"/>
                    </a:lnTo>
                    <a:lnTo>
                      <a:pt x="219" y="147"/>
                    </a:lnTo>
                    <a:lnTo>
                      <a:pt x="219" y="152"/>
                    </a:lnTo>
                    <a:lnTo>
                      <a:pt x="220" y="157"/>
                    </a:lnTo>
                    <a:lnTo>
                      <a:pt x="220" y="162"/>
                    </a:lnTo>
                    <a:lnTo>
                      <a:pt x="222" y="167"/>
                    </a:lnTo>
                    <a:lnTo>
                      <a:pt x="222" y="170"/>
                    </a:lnTo>
                    <a:lnTo>
                      <a:pt x="222" y="174"/>
                    </a:lnTo>
                    <a:lnTo>
                      <a:pt x="223" y="175"/>
                    </a:lnTo>
                    <a:lnTo>
                      <a:pt x="223" y="177"/>
                    </a:lnTo>
                    <a:lnTo>
                      <a:pt x="223" y="179"/>
                    </a:lnTo>
                    <a:lnTo>
                      <a:pt x="223" y="183"/>
                    </a:lnTo>
                    <a:lnTo>
                      <a:pt x="223" y="185"/>
                    </a:lnTo>
                    <a:lnTo>
                      <a:pt x="224" y="188"/>
                    </a:lnTo>
                    <a:lnTo>
                      <a:pt x="224" y="191"/>
                    </a:lnTo>
                    <a:lnTo>
                      <a:pt x="225" y="195"/>
                    </a:lnTo>
                    <a:lnTo>
                      <a:pt x="225" y="198"/>
                    </a:lnTo>
                    <a:lnTo>
                      <a:pt x="226" y="202"/>
                    </a:lnTo>
                    <a:lnTo>
                      <a:pt x="226" y="206"/>
                    </a:lnTo>
                    <a:lnTo>
                      <a:pt x="227" y="211"/>
                    </a:lnTo>
                    <a:lnTo>
                      <a:pt x="227" y="214"/>
                    </a:lnTo>
                    <a:lnTo>
                      <a:pt x="229" y="219"/>
                    </a:lnTo>
                    <a:lnTo>
                      <a:pt x="229" y="224"/>
                    </a:lnTo>
                    <a:lnTo>
                      <a:pt x="230" y="228"/>
                    </a:lnTo>
                    <a:lnTo>
                      <a:pt x="230" y="232"/>
                    </a:lnTo>
                    <a:lnTo>
                      <a:pt x="230" y="236"/>
                    </a:lnTo>
                    <a:lnTo>
                      <a:pt x="230" y="240"/>
                    </a:lnTo>
                    <a:lnTo>
                      <a:pt x="230" y="245"/>
                    </a:lnTo>
                    <a:lnTo>
                      <a:pt x="230" y="248"/>
                    </a:lnTo>
                    <a:lnTo>
                      <a:pt x="230" y="253"/>
                    </a:lnTo>
                    <a:lnTo>
                      <a:pt x="230" y="256"/>
                    </a:lnTo>
                    <a:lnTo>
                      <a:pt x="231" y="261"/>
                    </a:lnTo>
                    <a:lnTo>
                      <a:pt x="230" y="263"/>
                    </a:lnTo>
                    <a:lnTo>
                      <a:pt x="230" y="267"/>
                    </a:lnTo>
                    <a:lnTo>
                      <a:pt x="230" y="269"/>
                    </a:lnTo>
                    <a:lnTo>
                      <a:pt x="230" y="272"/>
                    </a:lnTo>
                    <a:lnTo>
                      <a:pt x="227" y="276"/>
                    </a:lnTo>
                    <a:lnTo>
                      <a:pt x="226" y="279"/>
                    </a:lnTo>
                    <a:lnTo>
                      <a:pt x="225" y="275"/>
                    </a:lnTo>
                    <a:lnTo>
                      <a:pt x="224" y="271"/>
                    </a:lnTo>
                    <a:lnTo>
                      <a:pt x="223" y="268"/>
                    </a:lnTo>
                    <a:lnTo>
                      <a:pt x="223" y="264"/>
                    </a:lnTo>
                    <a:lnTo>
                      <a:pt x="222" y="260"/>
                    </a:lnTo>
                    <a:lnTo>
                      <a:pt x="222" y="256"/>
                    </a:lnTo>
                    <a:lnTo>
                      <a:pt x="220" y="253"/>
                    </a:lnTo>
                    <a:lnTo>
                      <a:pt x="220" y="249"/>
                    </a:lnTo>
                    <a:lnTo>
                      <a:pt x="220" y="245"/>
                    </a:lnTo>
                    <a:lnTo>
                      <a:pt x="219" y="241"/>
                    </a:lnTo>
                    <a:lnTo>
                      <a:pt x="219" y="238"/>
                    </a:lnTo>
                    <a:lnTo>
                      <a:pt x="219" y="234"/>
                    </a:lnTo>
                    <a:lnTo>
                      <a:pt x="218" y="231"/>
                    </a:lnTo>
                    <a:lnTo>
                      <a:pt x="218" y="227"/>
                    </a:lnTo>
                    <a:lnTo>
                      <a:pt x="218" y="224"/>
                    </a:lnTo>
                    <a:lnTo>
                      <a:pt x="218" y="220"/>
                    </a:lnTo>
                    <a:lnTo>
                      <a:pt x="218" y="215"/>
                    </a:lnTo>
                    <a:lnTo>
                      <a:pt x="217" y="212"/>
                    </a:lnTo>
                    <a:lnTo>
                      <a:pt x="217" y="209"/>
                    </a:lnTo>
                    <a:lnTo>
                      <a:pt x="217" y="205"/>
                    </a:lnTo>
                    <a:lnTo>
                      <a:pt x="216" y="200"/>
                    </a:lnTo>
                    <a:lnTo>
                      <a:pt x="216" y="197"/>
                    </a:lnTo>
                    <a:lnTo>
                      <a:pt x="216" y="193"/>
                    </a:lnTo>
                    <a:lnTo>
                      <a:pt x="216" y="190"/>
                    </a:lnTo>
                    <a:lnTo>
                      <a:pt x="216" y="186"/>
                    </a:lnTo>
                    <a:lnTo>
                      <a:pt x="216" y="183"/>
                    </a:lnTo>
                    <a:lnTo>
                      <a:pt x="216" y="178"/>
                    </a:lnTo>
                    <a:lnTo>
                      <a:pt x="216" y="175"/>
                    </a:lnTo>
                    <a:lnTo>
                      <a:pt x="216" y="171"/>
                    </a:lnTo>
                    <a:lnTo>
                      <a:pt x="216" y="168"/>
                    </a:lnTo>
                    <a:lnTo>
                      <a:pt x="216" y="164"/>
                    </a:lnTo>
                    <a:lnTo>
                      <a:pt x="216" y="161"/>
                    </a:lnTo>
                    <a:lnTo>
                      <a:pt x="215" y="156"/>
                    </a:lnTo>
                    <a:lnTo>
                      <a:pt x="215" y="153"/>
                    </a:lnTo>
                    <a:lnTo>
                      <a:pt x="215" y="149"/>
                    </a:lnTo>
                    <a:lnTo>
                      <a:pt x="215" y="146"/>
                    </a:lnTo>
                    <a:lnTo>
                      <a:pt x="213" y="141"/>
                    </a:lnTo>
                    <a:lnTo>
                      <a:pt x="213" y="138"/>
                    </a:lnTo>
                    <a:lnTo>
                      <a:pt x="213" y="134"/>
                    </a:lnTo>
                    <a:lnTo>
                      <a:pt x="213" y="131"/>
                    </a:lnTo>
                    <a:lnTo>
                      <a:pt x="212" y="126"/>
                    </a:lnTo>
                    <a:lnTo>
                      <a:pt x="212" y="122"/>
                    </a:lnTo>
                    <a:lnTo>
                      <a:pt x="211" y="119"/>
                    </a:lnTo>
                    <a:lnTo>
                      <a:pt x="211" y="116"/>
                    </a:lnTo>
                    <a:lnTo>
                      <a:pt x="211" y="112"/>
                    </a:lnTo>
                    <a:lnTo>
                      <a:pt x="210" y="109"/>
                    </a:lnTo>
                    <a:lnTo>
                      <a:pt x="210" y="105"/>
                    </a:lnTo>
                    <a:lnTo>
                      <a:pt x="210" y="102"/>
                    </a:lnTo>
                    <a:lnTo>
                      <a:pt x="209" y="97"/>
                    </a:lnTo>
                    <a:lnTo>
                      <a:pt x="208" y="93"/>
                    </a:lnTo>
                    <a:lnTo>
                      <a:pt x="208" y="90"/>
                    </a:lnTo>
                    <a:lnTo>
                      <a:pt x="207" y="86"/>
                    </a:lnTo>
                    <a:lnTo>
                      <a:pt x="205" y="83"/>
                    </a:lnTo>
                    <a:lnTo>
                      <a:pt x="205" y="79"/>
                    </a:lnTo>
                    <a:lnTo>
                      <a:pt x="204" y="76"/>
                    </a:lnTo>
                    <a:lnTo>
                      <a:pt x="204" y="73"/>
                    </a:lnTo>
                    <a:lnTo>
                      <a:pt x="202" y="69"/>
                    </a:lnTo>
                    <a:lnTo>
                      <a:pt x="202" y="64"/>
                    </a:lnTo>
                    <a:lnTo>
                      <a:pt x="201" y="61"/>
                    </a:lnTo>
                    <a:lnTo>
                      <a:pt x="200" y="57"/>
                    </a:lnTo>
                    <a:lnTo>
                      <a:pt x="198" y="54"/>
                    </a:lnTo>
                    <a:lnTo>
                      <a:pt x="197" y="50"/>
                    </a:lnTo>
                    <a:lnTo>
                      <a:pt x="196" y="47"/>
                    </a:lnTo>
                    <a:lnTo>
                      <a:pt x="196" y="43"/>
                    </a:lnTo>
                    <a:lnTo>
                      <a:pt x="194" y="45"/>
                    </a:lnTo>
                    <a:lnTo>
                      <a:pt x="193" y="49"/>
                    </a:lnTo>
                    <a:lnTo>
                      <a:pt x="191" y="53"/>
                    </a:lnTo>
                    <a:lnTo>
                      <a:pt x="190" y="57"/>
                    </a:lnTo>
                    <a:lnTo>
                      <a:pt x="189" y="61"/>
                    </a:lnTo>
                    <a:lnTo>
                      <a:pt x="189" y="67"/>
                    </a:lnTo>
                    <a:lnTo>
                      <a:pt x="188" y="73"/>
                    </a:lnTo>
                    <a:lnTo>
                      <a:pt x="188" y="79"/>
                    </a:lnTo>
                    <a:lnTo>
                      <a:pt x="187" y="86"/>
                    </a:lnTo>
                    <a:lnTo>
                      <a:pt x="186" y="95"/>
                    </a:lnTo>
                    <a:lnTo>
                      <a:pt x="186" y="102"/>
                    </a:lnTo>
                    <a:lnTo>
                      <a:pt x="186" y="110"/>
                    </a:lnTo>
                    <a:lnTo>
                      <a:pt x="186" y="119"/>
                    </a:lnTo>
                    <a:lnTo>
                      <a:pt x="186" y="127"/>
                    </a:lnTo>
                    <a:lnTo>
                      <a:pt x="186" y="136"/>
                    </a:lnTo>
                    <a:lnTo>
                      <a:pt x="186" y="147"/>
                    </a:lnTo>
                    <a:lnTo>
                      <a:pt x="186" y="156"/>
                    </a:lnTo>
                    <a:lnTo>
                      <a:pt x="186" y="167"/>
                    </a:lnTo>
                    <a:lnTo>
                      <a:pt x="186" y="177"/>
                    </a:lnTo>
                    <a:lnTo>
                      <a:pt x="187" y="188"/>
                    </a:lnTo>
                    <a:lnTo>
                      <a:pt x="187" y="198"/>
                    </a:lnTo>
                    <a:lnTo>
                      <a:pt x="187" y="210"/>
                    </a:lnTo>
                    <a:lnTo>
                      <a:pt x="188" y="221"/>
                    </a:lnTo>
                    <a:lnTo>
                      <a:pt x="188" y="233"/>
                    </a:lnTo>
                    <a:lnTo>
                      <a:pt x="188" y="245"/>
                    </a:lnTo>
                    <a:lnTo>
                      <a:pt x="189" y="256"/>
                    </a:lnTo>
                    <a:lnTo>
                      <a:pt x="190" y="268"/>
                    </a:lnTo>
                    <a:lnTo>
                      <a:pt x="191" y="281"/>
                    </a:lnTo>
                    <a:lnTo>
                      <a:pt x="191" y="292"/>
                    </a:lnTo>
                    <a:lnTo>
                      <a:pt x="193" y="305"/>
                    </a:lnTo>
                    <a:lnTo>
                      <a:pt x="194" y="318"/>
                    </a:lnTo>
                    <a:lnTo>
                      <a:pt x="195" y="331"/>
                    </a:lnTo>
                    <a:lnTo>
                      <a:pt x="195" y="342"/>
                    </a:lnTo>
                    <a:lnTo>
                      <a:pt x="196" y="355"/>
                    </a:lnTo>
                    <a:lnTo>
                      <a:pt x="197" y="367"/>
                    </a:lnTo>
                    <a:lnTo>
                      <a:pt x="198" y="379"/>
                    </a:lnTo>
                    <a:lnTo>
                      <a:pt x="198" y="391"/>
                    </a:lnTo>
                    <a:lnTo>
                      <a:pt x="200" y="403"/>
                    </a:lnTo>
                    <a:lnTo>
                      <a:pt x="201" y="415"/>
                    </a:lnTo>
                    <a:lnTo>
                      <a:pt x="202" y="427"/>
                    </a:lnTo>
                    <a:lnTo>
                      <a:pt x="202" y="439"/>
                    </a:lnTo>
                    <a:lnTo>
                      <a:pt x="204" y="450"/>
                    </a:lnTo>
                    <a:lnTo>
                      <a:pt x="204" y="461"/>
                    </a:lnTo>
                    <a:lnTo>
                      <a:pt x="205" y="472"/>
                    </a:lnTo>
                    <a:lnTo>
                      <a:pt x="207" y="483"/>
                    </a:lnTo>
                    <a:lnTo>
                      <a:pt x="208" y="493"/>
                    </a:lnTo>
                    <a:lnTo>
                      <a:pt x="209" y="504"/>
                    </a:lnTo>
                    <a:lnTo>
                      <a:pt x="210" y="514"/>
                    </a:lnTo>
                    <a:lnTo>
                      <a:pt x="210" y="525"/>
                    </a:lnTo>
                    <a:lnTo>
                      <a:pt x="211" y="534"/>
                    </a:lnTo>
                    <a:lnTo>
                      <a:pt x="211" y="543"/>
                    </a:lnTo>
                    <a:lnTo>
                      <a:pt x="212" y="551"/>
                    </a:lnTo>
                    <a:lnTo>
                      <a:pt x="212" y="560"/>
                    </a:lnTo>
                    <a:lnTo>
                      <a:pt x="213" y="569"/>
                    </a:lnTo>
                    <a:lnTo>
                      <a:pt x="213" y="576"/>
                    </a:lnTo>
                    <a:lnTo>
                      <a:pt x="215" y="584"/>
                    </a:lnTo>
                    <a:lnTo>
                      <a:pt x="215" y="590"/>
                    </a:lnTo>
                    <a:lnTo>
                      <a:pt x="216" y="597"/>
                    </a:lnTo>
                    <a:lnTo>
                      <a:pt x="216" y="601"/>
                    </a:lnTo>
                    <a:lnTo>
                      <a:pt x="216" y="607"/>
                    </a:lnTo>
                    <a:lnTo>
                      <a:pt x="216" y="613"/>
                    </a:lnTo>
                    <a:lnTo>
                      <a:pt x="217" y="617"/>
                    </a:lnTo>
                    <a:lnTo>
                      <a:pt x="217" y="620"/>
                    </a:lnTo>
                    <a:lnTo>
                      <a:pt x="217" y="625"/>
                    </a:lnTo>
                    <a:lnTo>
                      <a:pt x="215" y="625"/>
                    </a:lnTo>
                    <a:lnTo>
                      <a:pt x="211" y="625"/>
                    </a:lnTo>
                    <a:lnTo>
                      <a:pt x="209" y="625"/>
                    </a:lnTo>
                    <a:lnTo>
                      <a:pt x="205" y="626"/>
                    </a:lnTo>
                    <a:lnTo>
                      <a:pt x="202" y="626"/>
                    </a:lnTo>
                    <a:lnTo>
                      <a:pt x="198" y="626"/>
                    </a:lnTo>
                    <a:lnTo>
                      <a:pt x="194" y="626"/>
                    </a:lnTo>
                    <a:lnTo>
                      <a:pt x="189" y="626"/>
                    </a:lnTo>
                    <a:lnTo>
                      <a:pt x="184" y="626"/>
                    </a:lnTo>
                    <a:lnTo>
                      <a:pt x="180" y="627"/>
                    </a:lnTo>
                    <a:lnTo>
                      <a:pt x="174" y="627"/>
                    </a:lnTo>
                    <a:lnTo>
                      <a:pt x="169" y="627"/>
                    </a:lnTo>
                    <a:lnTo>
                      <a:pt x="163" y="627"/>
                    </a:lnTo>
                    <a:lnTo>
                      <a:pt x="159" y="627"/>
                    </a:lnTo>
                    <a:lnTo>
                      <a:pt x="152" y="626"/>
                    </a:lnTo>
                    <a:lnTo>
                      <a:pt x="146" y="625"/>
                    </a:lnTo>
                    <a:lnTo>
                      <a:pt x="140" y="625"/>
                    </a:lnTo>
                    <a:lnTo>
                      <a:pt x="134" y="623"/>
                    </a:lnTo>
                    <a:lnTo>
                      <a:pt x="127" y="622"/>
                    </a:lnTo>
                    <a:lnTo>
                      <a:pt x="122" y="622"/>
                    </a:lnTo>
                    <a:lnTo>
                      <a:pt x="116" y="621"/>
                    </a:lnTo>
                    <a:lnTo>
                      <a:pt x="111" y="620"/>
                    </a:lnTo>
                    <a:lnTo>
                      <a:pt x="104" y="618"/>
                    </a:lnTo>
                    <a:lnTo>
                      <a:pt x="98" y="615"/>
                    </a:lnTo>
                    <a:lnTo>
                      <a:pt x="94" y="613"/>
                    </a:lnTo>
                    <a:lnTo>
                      <a:pt x="89" y="612"/>
                    </a:lnTo>
                    <a:lnTo>
                      <a:pt x="83" y="608"/>
                    </a:lnTo>
                    <a:lnTo>
                      <a:pt x="79" y="606"/>
                    </a:lnTo>
                    <a:lnTo>
                      <a:pt x="74" y="603"/>
                    </a:lnTo>
                    <a:lnTo>
                      <a:pt x="70" y="600"/>
                    </a:lnTo>
                    <a:lnTo>
                      <a:pt x="70" y="594"/>
                    </a:lnTo>
                    <a:lnTo>
                      <a:pt x="70" y="589"/>
                    </a:lnTo>
                    <a:lnTo>
                      <a:pt x="70" y="583"/>
                    </a:lnTo>
                    <a:lnTo>
                      <a:pt x="72" y="577"/>
                    </a:lnTo>
                    <a:lnTo>
                      <a:pt x="73" y="572"/>
                    </a:lnTo>
                    <a:lnTo>
                      <a:pt x="74" y="567"/>
                    </a:lnTo>
                    <a:lnTo>
                      <a:pt x="75" y="561"/>
                    </a:lnTo>
                    <a:lnTo>
                      <a:pt x="76" y="557"/>
                    </a:lnTo>
                    <a:lnTo>
                      <a:pt x="76" y="578"/>
                    </a:lnTo>
                    <a:lnTo>
                      <a:pt x="76" y="5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31" name="Freeform 31"/>
              <p:cNvSpPr>
                <a:spLocks/>
              </p:cNvSpPr>
              <p:nvPr/>
            </p:nvSpPr>
            <p:spPr bwMode="auto">
              <a:xfrm>
                <a:off x="4000" y="1855"/>
                <a:ext cx="90" cy="118"/>
              </a:xfrm>
              <a:custGeom>
                <a:avLst/>
                <a:gdLst/>
                <a:ahLst/>
                <a:cxnLst>
                  <a:cxn ang="0">
                    <a:pos x="7" y="37"/>
                  </a:cxn>
                  <a:cxn ang="0">
                    <a:pos x="10" y="25"/>
                  </a:cxn>
                  <a:cxn ang="0">
                    <a:pos x="11" y="15"/>
                  </a:cxn>
                  <a:cxn ang="0">
                    <a:pos x="13" y="3"/>
                  </a:cxn>
                  <a:cxn ang="0">
                    <a:pos x="12" y="1"/>
                  </a:cxn>
                  <a:cxn ang="0">
                    <a:pos x="10" y="9"/>
                  </a:cxn>
                  <a:cxn ang="0">
                    <a:pos x="7" y="16"/>
                  </a:cxn>
                  <a:cxn ang="0">
                    <a:pos x="5" y="23"/>
                  </a:cxn>
                  <a:cxn ang="0">
                    <a:pos x="3" y="30"/>
                  </a:cxn>
                  <a:cxn ang="0">
                    <a:pos x="0" y="38"/>
                  </a:cxn>
                  <a:cxn ang="0">
                    <a:pos x="0" y="44"/>
                  </a:cxn>
                  <a:cxn ang="0">
                    <a:pos x="0" y="53"/>
                  </a:cxn>
                  <a:cxn ang="0">
                    <a:pos x="3" y="61"/>
                  </a:cxn>
                  <a:cxn ang="0">
                    <a:pos x="6" y="70"/>
                  </a:cxn>
                  <a:cxn ang="0">
                    <a:pos x="11" y="77"/>
                  </a:cxn>
                  <a:cxn ang="0">
                    <a:pos x="17" y="84"/>
                  </a:cxn>
                  <a:cxn ang="0">
                    <a:pos x="24" y="89"/>
                  </a:cxn>
                  <a:cxn ang="0">
                    <a:pos x="31" y="95"/>
                  </a:cxn>
                  <a:cxn ang="0">
                    <a:pos x="39" y="101"/>
                  </a:cxn>
                  <a:cxn ang="0">
                    <a:pos x="46" y="104"/>
                  </a:cxn>
                  <a:cxn ang="0">
                    <a:pos x="53" y="108"/>
                  </a:cxn>
                  <a:cxn ang="0">
                    <a:pos x="61" y="111"/>
                  </a:cxn>
                  <a:cxn ang="0">
                    <a:pos x="68" y="114"/>
                  </a:cxn>
                  <a:cxn ang="0">
                    <a:pos x="74" y="116"/>
                  </a:cxn>
                  <a:cxn ang="0">
                    <a:pos x="81" y="117"/>
                  </a:cxn>
                  <a:cxn ang="0">
                    <a:pos x="86" y="118"/>
                  </a:cxn>
                  <a:cxn ang="0">
                    <a:pos x="85" y="117"/>
                  </a:cxn>
                  <a:cxn ang="0">
                    <a:pos x="77" y="115"/>
                  </a:cxn>
                  <a:cxn ang="0">
                    <a:pos x="69" y="113"/>
                  </a:cxn>
                  <a:cxn ang="0">
                    <a:pos x="62" y="109"/>
                  </a:cxn>
                  <a:cxn ang="0">
                    <a:pos x="54" y="104"/>
                  </a:cxn>
                  <a:cxn ang="0">
                    <a:pos x="47" y="100"/>
                  </a:cxn>
                  <a:cxn ang="0">
                    <a:pos x="40" y="94"/>
                  </a:cxn>
                  <a:cxn ang="0">
                    <a:pos x="33" y="88"/>
                  </a:cxn>
                  <a:cxn ang="0">
                    <a:pos x="25" y="80"/>
                  </a:cxn>
                  <a:cxn ang="0">
                    <a:pos x="16" y="67"/>
                  </a:cxn>
                  <a:cxn ang="0">
                    <a:pos x="9" y="57"/>
                  </a:cxn>
                  <a:cxn ang="0">
                    <a:pos x="6" y="46"/>
                  </a:cxn>
                  <a:cxn ang="0">
                    <a:pos x="7" y="43"/>
                  </a:cxn>
                </a:cxnLst>
                <a:rect l="0" t="0" r="r" b="b"/>
                <a:pathLst>
                  <a:path w="90" h="118">
                    <a:moveTo>
                      <a:pt x="7" y="43"/>
                    </a:moveTo>
                    <a:lnTo>
                      <a:pt x="7" y="37"/>
                    </a:lnTo>
                    <a:lnTo>
                      <a:pt x="9" y="31"/>
                    </a:lnTo>
                    <a:lnTo>
                      <a:pt x="10" y="25"/>
                    </a:lnTo>
                    <a:lnTo>
                      <a:pt x="11" y="20"/>
                    </a:lnTo>
                    <a:lnTo>
                      <a:pt x="11" y="15"/>
                    </a:lnTo>
                    <a:lnTo>
                      <a:pt x="12" y="9"/>
                    </a:lnTo>
                    <a:lnTo>
                      <a:pt x="13" y="3"/>
                    </a:lnTo>
                    <a:lnTo>
                      <a:pt x="13" y="0"/>
                    </a:lnTo>
                    <a:lnTo>
                      <a:pt x="12" y="1"/>
                    </a:lnTo>
                    <a:lnTo>
                      <a:pt x="11" y="7"/>
                    </a:lnTo>
                    <a:lnTo>
                      <a:pt x="10" y="9"/>
                    </a:lnTo>
                    <a:lnTo>
                      <a:pt x="9" y="13"/>
                    </a:lnTo>
                    <a:lnTo>
                      <a:pt x="7" y="16"/>
                    </a:lnTo>
                    <a:lnTo>
                      <a:pt x="6" y="21"/>
                    </a:lnTo>
                    <a:lnTo>
                      <a:pt x="5" y="23"/>
                    </a:lnTo>
                    <a:lnTo>
                      <a:pt x="4" y="27"/>
                    </a:lnTo>
                    <a:lnTo>
                      <a:pt x="3" y="30"/>
                    </a:lnTo>
                    <a:lnTo>
                      <a:pt x="3" y="34"/>
                    </a:lnTo>
                    <a:lnTo>
                      <a:pt x="0" y="38"/>
                    </a:lnTo>
                    <a:lnTo>
                      <a:pt x="0" y="39"/>
                    </a:lnTo>
                    <a:lnTo>
                      <a:pt x="0" y="44"/>
                    </a:lnTo>
                    <a:lnTo>
                      <a:pt x="0" y="49"/>
                    </a:lnTo>
                    <a:lnTo>
                      <a:pt x="0" y="53"/>
                    </a:lnTo>
                    <a:lnTo>
                      <a:pt x="2" y="58"/>
                    </a:lnTo>
                    <a:lnTo>
                      <a:pt x="3" y="61"/>
                    </a:lnTo>
                    <a:lnTo>
                      <a:pt x="5" y="65"/>
                    </a:lnTo>
                    <a:lnTo>
                      <a:pt x="6" y="70"/>
                    </a:lnTo>
                    <a:lnTo>
                      <a:pt x="10" y="73"/>
                    </a:lnTo>
                    <a:lnTo>
                      <a:pt x="11" y="77"/>
                    </a:lnTo>
                    <a:lnTo>
                      <a:pt x="14" y="80"/>
                    </a:lnTo>
                    <a:lnTo>
                      <a:pt x="17" y="84"/>
                    </a:lnTo>
                    <a:lnTo>
                      <a:pt x="20" y="87"/>
                    </a:lnTo>
                    <a:lnTo>
                      <a:pt x="24" y="89"/>
                    </a:lnTo>
                    <a:lnTo>
                      <a:pt x="27" y="93"/>
                    </a:lnTo>
                    <a:lnTo>
                      <a:pt x="31" y="95"/>
                    </a:lnTo>
                    <a:lnTo>
                      <a:pt x="35" y="99"/>
                    </a:lnTo>
                    <a:lnTo>
                      <a:pt x="39" y="101"/>
                    </a:lnTo>
                    <a:lnTo>
                      <a:pt x="42" y="103"/>
                    </a:lnTo>
                    <a:lnTo>
                      <a:pt x="46" y="104"/>
                    </a:lnTo>
                    <a:lnTo>
                      <a:pt x="49" y="107"/>
                    </a:lnTo>
                    <a:lnTo>
                      <a:pt x="53" y="108"/>
                    </a:lnTo>
                    <a:lnTo>
                      <a:pt x="56" y="110"/>
                    </a:lnTo>
                    <a:lnTo>
                      <a:pt x="61" y="111"/>
                    </a:lnTo>
                    <a:lnTo>
                      <a:pt x="64" y="114"/>
                    </a:lnTo>
                    <a:lnTo>
                      <a:pt x="68" y="114"/>
                    </a:lnTo>
                    <a:lnTo>
                      <a:pt x="71" y="115"/>
                    </a:lnTo>
                    <a:lnTo>
                      <a:pt x="74" y="116"/>
                    </a:lnTo>
                    <a:lnTo>
                      <a:pt x="77" y="117"/>
                    </a:lnTo>
                    <a:lnTo>
                      <a:pt x="81" y="117"/>
                    </a:lnTo>
                    <a:lnTo>
                      <a:pt x="83" y="118"/>
                    </a:lnTo>
                    <a:lnTo>
                      <a:pt x="86" y="118"/>
                    </a:lnTo>
                    <a:lnTo>
                      <a:pt x="90" y="118"/>
                    </a:lnTo>
                    <a:lnTo>
                      <a:pt x="85" y="117"/>
                    </a:lnTo>
                    <a:lnTo>
                      <a:pt x="81" y="116"/>
                    </a:lnTo>
                    <a:lnTo>
                      <a:pt x="77" y="115"/>
                    </a:lnTo>
                    <a:lnTo>
                      <a:pt x="74" y="114"/>
                    </a:lnTo>
                    <a:lnTo>
                      <a:pt x="69" y="113"/>
                    </a:lnTo>
                    <a:lnTo>
                      <a:pt x="66" y="110"/>
                    </a:lnTo>
                    <a:lnTo>
                      <a:pt x="62" y="109"/>
                    </a:lnTo>
                    <a:lnTo>
                      <a:pt x="57" y="107"/>
                    </a:lnTo>
                    <a:lnTo>
                      <a:pt x="54" y="104"/>
                    </a:lnTo>
                    <a:lnTo>
                      <a:pt x="50" y="102"/>
                    </a:lnTo>
                    <a:lnTo>
                      <a:pt x="47" y="100"/>
                    </a:lnTo>
                    <a:lnTo>
                      <a:pt x="43" y="97"/>
                    </a:lnTo>
                    <a:lnTo>
                      <a:pt x="40" y="94"/>
                    </a:lnTo>
                    <a:lnTo>
                      <a:pt x="36" y="92"/>
                    </a:lnTo>
                    <a:lnTo>
                      <a:pt x="33" y="88"/>
                    </a:lnTo>
                    <a:lnTo>
                      <a:pt x="31" y="86"/>
                    </a:lnTo>
                    <a:lnTo>
                      <a:pt x="25" y="80"/>
                    </a:lnTo>
                    <a:lnTo>
                      <a:pt x="20" y="74"/>
                    </a:lnTo>
                    <a:lnTo>
                      <a:pt x="16" y="67"/>
                    </a:lnTo>
                    <a:lnTo>
                      <a:pt x="13" y="63"/>
                    </a:lnTo>
                    <a:lnTo>
                      <a:pt x="9" y="57"/>
                    </a:lnTo>
                    <a:lnTo>
                      <a:pt x="7" y="51"/>
                    </a:lnTo>
                    <a:lnTo>
                      <a:pt x="6" y="46"/>
                    </a:lnTo>
                    <a:lnTo>
                      <a:pt x="7" y="43"/>
                    </a:lnTo>
                    <a:lnTo>
                      <a:pt x="7" y="4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32" name="Freeform 32"/>
              <p:cNvSpPr>
                <a:spLocks/>
              </p:cNvSpPr>
              <p:nvPr/>
            </p:nvSpPr>
            <p:spPr bwMode="auto">
              <a:xfrm>
                <a:off x="4185" y="1720"/>
                <a:ext cx="8" cy="172"/>
              </a:xfrm>
              <a:custGeom>
                <a:avLst/>
                <a:gdLst/>
                <a:ahLst/>
                <a:cxnLst>
                  <a:cxn ang="0">
                    <a:pos x="5" y="166"/>
                  </a:cxn>
                  <a:cxn ang="0">
                    <a:pos x="5" y="156"/>
                  </a:cxn>
                  <a:cxn ang="0">
                    <a:pos x="5" y="145"/>
                  </a:cxn>
                  <a:cxn ang="0">
                    <a:pos x="5" y="134"/>
                  </a:cxn>
                  <a:cxn ang="0">
                    <a:pos x="5" y="124"/>
                  </a:cxn>
                  <a:cxn ang="0">
                    <a:pos x="4" y="113"/>
                  </a:cxn>
                  <a:cxn ang="0">
                    <a:pos x="4" y="103"/>
                  </a:cxn>
                  <a:cxn ang="0">
                    <a:pos x="3" y="92"/>
                  </a:cxn>
                  <a:cxn ang="0">
                    <a:pos x="3" y="83"/>
                  </a:cxn>
                  <a:cxn ang="0">
                    <a:pos x="1" y="71"/>
                  </a:cxn>
                  <a:cxn ang="0">
                    <a:pos x="0" y="60"/>
                  </a:cxn>
                  <a:cxn ang="0">
                    <a:pos x="0" y="50"/>
                  </a:cxn>
                  <a:cxn ang="0">
                    <a:pos x="0" y="41"/>
                  </a:cxn>
                  <a:cxn ang="0">
                    <a:pos x="0" y="30"/>
                  </a:cxn>
                  <a:cxn ang="0">
                    <a:pos x="0" y="20"/>
                  </a:cxn>
                  <a:cxn ang="0">
                    <a:pos x="1" y="10"/>
                  </a:cxn>
                  <a:cxn ang="0">
                    <a:pos x="5" y="2"/>
                  </a:cxn>
                  <a:cxn ang="0">
                    <a:pos x="8" y="5"/>
                  </a:cxn>
                  <a:cxn ang="0">
                    <a:pos x="7" y="15"/>
                  </a:cxn>
                  <a:cxn ang="0">
                    <a:pos x="7" y="26"/>
                  </a:cxn>
                  <a:cxn ang="0">
                    <a:pos x="7" y="36"/>
                  </a:cxn>
                  <a:cxn ang="0">
                    <a:pos x="7" y="46"/>
                  </a:cxn>
                  <a:cxn ang="0">
                    <a:pos x="7" y="58"/>
                  </a:cxn>
                  <a:cxn ang="0">
                    <a:pos x="7" y="69"/>
                  </a:cxn>
                  <a:cxn ang="0">
                    <a:pos x="8" y="79"/>
                  </a:cxn>
                  <a:cxn ang="0">
                    <a:pos x="8" y="89"/>
                  </a:cxn>
                  <a:cxn ang="0">
                    <a:pos x="8" y="101"/>
                  </a:cxn>
                  <a:cxn ang="0">
                    <a:pos x="8" y="112"/>
                  </a:cxn>
                  <a:cxn ang="0">
                    <a:pos x="8" y="122"/>
                  </a:cxn>
                  <a:cxn ang="0">
                    <a:pos x="8" y="132"/>
                  </a:cxn>
                  <a:cxn ang="0">
                    <a:pos x="7" y="144"/>
                  </a:cxn>
                  <a:cxn ang="0">
                    <a:pos x="7" y="155"/>
                  </a:cxn>
                  <a:cxn ang="0">
                    <a:pos x="6" y="166"/>
                  </a:cxn>
                  <a:cxn ang="0">
                    <a:pos x="5" y="172"/>
                  </a:cxn>
                </a:cxnLst>
                <a:rect l="0" t="0" r="r" b="b"/>
                <a:pathLst>
                  <a:path w="8" h="172">
                    <a:moveTo>
                      <a:pt x="5" y="172"/>
                    </a:moveTo>
                    <a:lnTo>
                      <a:pt x="5" y="166"/>
                    </a:lnTo>
                    <a:lnTo>
                      <a:pt x="5" y="160"/>
                    </a:lnTo>
                    <a:lnTo>
                      <a:pt x="5" y="156"/>
                    </a:lnTo>
                    <a:lnTo>
                      <a:pt x="5" y="150"/>
                    </a:lnTo>
                    <a:lnTo>
                      <a:pt x="5" y="145"/>
                    </a:lnTo>
                    <a:lnTo>
                      <a:pt x="5" y="139"/>
                    </a:lnTo>
                    <a:lnTo>
                      <a:pt x="5" y="134"/>
                    </a:lnTo>
                    <a:lnTo>
                      <a:pt x="5" y="129"/>
                    </a:lnTo>
                    <a:lnTo>
                      <a:pt x="5" y="124"/>
                    </a:lnTo>
                    <a:lnTo>
                      <a:pt x="4" y="119"/>
                    </a:lnTo>
                    <a:lnTo>
                      <a:pt x="4" y="113"/>
                    </a:lnTo>
                    <a:lnTo>
                      <a:pt x="4" y="108"/>
                    </a:lnTo>
                    <a:lnTo>
                      <a:pt x="4" y="103"/>
                    </a:lnTo>
                    <a:lnTo>
                      <a:pt x="3" y="98"/>
                    </a:lnTo>
                    <a:lnTo>
                      <a:pt x="3" y="92"/>
                    </a:lnTo>
                    <a:lnTo>
                      <a:pt x="3" y="87"/>
                    </a:lnTo>
                    <a:lnTo>
                      <a:pt x="3" y="83"/>
                    </a:lnTo>
                    <a:lnTo>
                      <a:pt x="1" y="77"/>
                    </a:lnTo>
                    <a:lnTo>
                      <a:pt x="1" y="71"/>
                    </a:lnTo>
                    <a:lnTo>
                      <a:pt x="1" y="66"/>
                    </a:lnTo>
                    <a:lnTo>
                      <a:pt x="0" y="60"/>
                    </a:lnTo>
                    <a:lnTo>
                      <a:pt x="0" y="56"/>
                    </a:lnTo>
                    <a:lnTo>
                      <a:pt x="0" y="50"/>
                    </a:lnTo>
                    <a:lnTo>
                      <a:pt x="0" y="45"/>
                    </a:lnTo>
                    <a:lnTo>
                      <a:pt x="0" y="41"/>
                    </a:lnTo>
                    <a:lnTo>
                      <a:pt x="0" y="35"/>
                    </a:lnTo>
                    <a:lnTo>
                      <a:pt x="0" y="30"/>
                    </a:lnTo>
                    <a:lnTo>
                      <a:pt x="0" y="26"/>
                    </a:lnTo>
                    <a:lnTo>
                      <a:pt x="0" y="20"/>
                    </a:lnTo>
                    <a:lnTo>
                      <a:pt x="0" y="15"/>
                    </a:lnTo>
                    <a:lnTo>
                      <a:pt x="1" y="10"/>
                    </a:lnTo>
                    <a:lnTo>
                      <a:pt x="3" y="6"/>
                    </a:lnTo>
                    <a:lnTo>
                      <a:pt x="5" y="2"/>
                    </a:lnTo>
                    <a:lnTo>
                      <a:pt x="8" y="0"/>
                    </a:lnTo>
                    <a:lnTo>
                      <a:pt x="8" y="5"/>
                    </a:lnTo>
                    <a:lnTo>
                      <a:pt x="7" y="10"/>
                    </a:lnTo>
                    <a:lnTo>
                      <a:pt x="7" y="15"/>
                    </a:lnTo>
                    <a:lnTo>
                      <a:pt x="7" y="21"/>
                    </a:lnTo>
                    <a:lnTo>
                      <a:pt x="7" y="26"/>
                    </a:lnTo>
                    <a:lnTo>
                      <a:pt x="7" y="31"/>
                    </a:lnTo>
                    <a:lnTo>
                      <a:pt x="7" y="36"/>
                    </a:lnTo>
                    <a:lnTo>
                      <a:pt x="7" y="42"/>
                    </a:lnTo>
                    <a:lnTo>
                      <a:pt x="7" y="46"/>
                    </a:lnTo>
                    <a:lnTo>
                      <a:pt x="7" y="52"/>
                    </a:lnTo>
                    <a:lnTo>
                      <a:pt x="7" y="58"/>
                    </a:lnTo>
                    <a:lnTo>
                      <a:pt x="7" y="63"/>
                    </a:lnTo>
                    <a:lnTo>
                      <a:pt x="7" y="69"/>
                    </a:lnTo>
                    <a:lnTo>
                      <a:pt x="8" y="73"/>
                    </a:lnTo>
                    <a:lnTo>
                      <a:pt x="8" y="79"/>
                    </a:lnTo>
                    <a:lnTo>
                      <a:pt x="8" y="85"/>
                    </a:lnTo>
                    <a:lnTo>
                      <a:pt x="8" y="89"/>
                    </a:lnTo>
                    <a:lnTo>
                      <a:pt x="8" y="95"/>
                    </a:lnTo>
                    <a:lnTo>
                      <a:pt x="8" y="101"/>
                    </a:lnTo>
                    <a:lnTo>
                      <a:pt x="8" y="106"/>
                    </a:lnTo>
                    <a:lnTo>
                      <a:pt x="8" y="112"/>
                    </a:lnTo>
                    <a:lnTo>
                      <a:pt x="8" y="116"/>
                    </a:lnTo>
                    <a:lnTo>
                      <a:pt x="8" y="122"/>
                    </a:lnTo>
                    <a:lnTo>
                      <a:pt x="8" y="128"/>
                    </a:lnTo>
                    <a:lnTo>
                      <a:pt x="8" y="132"/>
                    </a:lnTo>
                    <a:lnTo>
                      <a:pt x="8" y="138"/>
                    </a:lnTo>
                    <a:lnTo>
                      <a:pt x="7" y="144"/>
                    </a:lnTo>
                    <a:lnTo>
                      <a:pt x="7" y="150"/>
                    </a:lnTo>
                    <a:lnTo>
                      <a:pt x="7" y="155"/>
                    </a:lnTo>
                    <a:lnTo>
                      <a:pt x="6" y="160"/>
                    </a:lnTo>
                    <a:lnTo>
                      <a:pt x="6" y="166"/>
                    </a:lnTo>
                    <a:lnTo>
                      <a:pt x="5" y="172"/>
                    </a:lnTo>
                    <a:lnTo>
                      <a:pt x="5" y="17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33" name="Freeform 33"/>
              <p:cNvSpPr>
                <a:spLocks/>
              </p:cNvSpPr>
              <p:nvPr/>
            </p:nvSpPr>
            <p:spPr bwMode="auto">
              <a:xfrm>
                <a:off x="4185" y="1677"/>
                <a:ext cx="5" cy="24"/>
              </a:xfrm>
              <a:custGeom>
                <a:avLst/>
                <a:gdLst/>
                <a:ahLst/>
                <a:cxnLst>
                  <a:cxn ang="0">
                    <a:pos x="5" y="24"/>
                  </a:cxn>
                  <a:cxn ang="0">
                    <a:pos x="5" y="22"/>
                  </a:cxn>
                  <a:cxn ang="0">
                    <a:pos x="5" y="20"/>
                  </a:cxn>
                  <a:cxn ang="0">
                    <a:pos x="5" y="15"/>
                  </a:cxn>
                  <a:cxn ang="0">
                    <a:pos x="5" y="12"/>
                  </a:cxn>
                  <a:cxn ang="0">
                    <a:pos x="4" y="7"/>
                  </a:cxn>
                  <a:cxn ang="0">
                    <a:pos x="4" y="3"/>
                  </a:cxn>
                  <a:cxn ang="0">
                    <a:pos x="3" y="1"/>
                  </a:cxn>
                  <a:cxn ang="0">
                    <a:pos x="3" y="0"/>
                  </a:cxn>
                  <a:cxn ang="0">
                    <a:pos x="0" y="1"/>
                  </a:cxn>
                  <a:cxn ang="0">
                    <a:pos x="0" y="3"/>
                  </a:cxn>
                  <a:cxn ang="0">
                    <a:pos x="0" y="7"/>
                  </a:cxn>
                  <a:cxn ang="0">
                    <a:pos x="1" y="13"/>
                  </a:cxn>
                  <a:cxn ang="0">
                    <a:pos x="1" y="16"/>
                  </a:cxn>
                  <a:cxn ang="0">
                    <a:pos x="3" y="21"/>
                  </a:cxn>
                  <a:cxn ang="0">
                    <a:pos x="4" y="23"/>
                  </a:cxn>
                  <a:cxn ang="0">
                    <a:pos x="5" y="24"/>
                  </a:cxn>
                  <a:cxn ang="0">
                    <a:pos x="5" y="24"/>
                  </a:cxn>
                </a:cxnLst>
                <a:rect l="0" t="0" r="r" b="b"/>
                <a:pathLst>
                  <a:path w="5" h="24">
                    <a:moveTo>
                      <a:pt x="5" y="24"/>
                    </a:moveTo>
                    <a:lnTo>
                      <a:pt x="5" y="22"/>
                    </a:lnTo>
                    <a:lnTo>
                      <a:pt x="5" y="20"/>
                    </a:lnTo>
                    <a:lnTo>
                      <a:pt x="5" y="15"/>
                    </a:lnTo>
                    <a:lnTo>
                      <a:pt x="5" y="12"/>
                    </a:lnTo>
                    <a:lnTo>
                      <a:pt x="4" y="7"/>
                    </a:lnTo>
                    <a:lnTo>
                      <a:pt x="4" y="3"/>
                    </a:lnTo>
                    <a:lnTo>
                      <a:pt x="3" y="1"/>
                    </a:lnTo>
                    <a:lnTo>
                      <a:pt x="3" y="0"/>
                    </a:lnTo>
                    <a:lnTo>
                      <a:pt x="0" y="1"/>
                    </a:lnTo>
                    <a:lnTo>
                      <a:pt x="0" y="3"/>
                    </a:lnTo>
                    <a:lnTo>
                      <a:pt x="0" y="7"/>
                    </a:lnTo>
                    <a:lnTo>
                      <a:pt x="1" y="13"/>
                    </a:lnTo>
                    <a:lnTo>
                      <a:pt x="1" y="16"/>
                    </a:lnTo>
                    <a:lnTo>
                      <a:pt x="3" y="21"/>
                    </a:lnTo>
                    <a:lnTo>
                      <a:pt x="4" y="23"/>
                    </a:lnTo>
                    <a:lnTo>
                      <a:pt x="5" y="24"/>
                    </a:lnTo>
                    <a:lnTo>
                      <a:pt x="5" y="2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34" name="Freeform 34"/>
              <p:cNvSpPr>
                <a:spLocks/>
              </p:cNvSpPr>
              <p:nvPr/>
            </p:nvSpPr>
            <p:spPr bwMode="auto">
              <a:xfrm>
                <a:off x="3961" y="1898"/>
                <a:ext cx="13" cy="30"/>
              </a:xfrm>
              <a:custGeom>
                <a:avLst/>
                <a:gdLst/>
                <a:ahLst/>
                <a:cxnLst>
                  <a:cxn ang="0">
                    <a:pos x="0" y="2"/>
                  </a:cxn>
                  <a:cxn ang="0">
                    <a:pos x="1" y="4"/>
                  </a:cxn>
                  <a:cxn ang="0">
                    <a:pos x="2" y="8"/>
                  </a:cxn>
                  <a:cxn ang="0">
                    <a:pos x="3" y="13"/>
                  </a:cxn>
                  <a:cxn ang="0">
                    <a:pos x="5" y="17"/>
                  </a:cxn>
                  <a:cxn ang="0">
                    <a:pos x="7" y="21"/>
                  </a:cxn>
                  <a:cxn ang="0">
                    <a:pos x="8" y="24"/>
                  </a:cxn>
                  <a:cxn ang="0">
                    <a:pos x="10" y="28"/>
                  </a:cxn>
                  <a:cxn ang="0">
                    <a:pos x="13" y="30"/>
                  </a:cxn>
                  <a:cxn ang="0">
                    <a:pos x="12" y="25"/>
                  </a:cxn>
                  <a:cxn ang="0">
                    <a:pos x="12" y="22"/>
                  </a:cxn>
                  <a:cxn ang="0">
                    <a:pos x="10" y="18"/>
                  </a:cxn>
                  <a:cxn ang="0">
                    <a:pos x="10" y="15"/>
                  </a:cxn>
                  <a:cxn ang="0">
                    <a:pos x="9" y="10"/>
                  </a:cxn>
                  <a:cxn ang="0">
                    <a:pos x="8" y="7"/>
                  </a:cxn>
                  <a:cxn ang="0">
                    <a:pos x="7" y="3"/>
                  </a:cxn>
                  <a:cxn ang="0">
                    <a:pos x="7" y="0"/>
                  </a:cxn>
                  <a:cxn ang="0">
                    <a:pos x="0" y="2"/>
                  </a:cxn>
                  <a:cxn ang="0">
                    <a:pos x="0" y="2"/>
                  </a:cxn>
                </a:cxnLst>
                <a:rect l="0" t="0" r="r" b="b"/>
                <a:pathLst>
                  <a:path w="13" h="30">
                    <a:moveTo>
                      <a:pt x="0" y="2"/>
                    </a:moveTo>
                    <a:lnTo>
                      <a:pt x="1" y="4"/>
                    </a:lnTo>
                    <a:lnTo>
                      <a:pt x="2" y="8"/>
                    </a:lnTo>
                    <a:lnTo>
                      <a:pt x="3" y="13"/>
                    </a:lnTo>
                    <a:lnTo>
                      <a:pt x="5" y="17"/>
                    </a:lnTo>
                    <a:lnTo>
                      <a:pt x="7" y="21"/>
                    </a:lnTo>
                    <a:lnTo>
                      <a:pt x="8" y="24"/>
                    </a:lnTo>
                    <a:lnTo>
                      <a:pt x="10" y="28"/>
                    </a:lnTo>
                    <a:lnTo>
                      <a:pt x="13" y="30"/>
                    </a:lnTo>
                    <a:lnTo>
                      <a:pt x="12" y="25"/>
                    </a:lnTo>
                    <a:lnTo>
                      <a:pt x="12" y="22"/>
                    </a:lnTo>
                    <a:lnTo>
                      <a:pt x="10" y="18"/>
                    </a:lnTo>
                    <a:lnTo>
                      <a:pt x="10" y="15"/>
                    </a:lnTo>
                    <a:lnTo>
                      <a:pt x="9" y="10"/>
                    </a:lnTo>
                    <a:lnTo>
                      <a:pt x="8" y="7"/>
                    </a:lnTo>
                    <a:lnTo>
                      <a:pt x="7" y="3"/>
                    </a:lnTo>
                    <a:lnTo>
                      <a:pt x="7" y="0"/>
                    </a:lnTo>
                    <a:lnTo>
                      <a:pt x="0" y="2"/>
                    </a:lnTo>
                    <a:lnTo>
                      <a:pt x="0" y="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35" name="Freeform 35"/>
              <p:cNvSpPr>
                <a:spLocks/>
              </p:cNvSpPr>
              <p:nvPr/>
            </p:nvSpPr>
            <p:spPr bwMode="auto">
              <a:xfrm>
                <a:off x="4032" y="1528"/>
                <a:ext cx="11" cy="91"/>
              </a:xfrm>
              <a:custGeom>
                <a:avLst/>
                <a:gdLst/>
                <a:ahLst/>
                <a:cxnLst>
                  <a:cxn ang="0">
                    <a:pos x="11" y="0"/>
                  </a:cxn>
                  <a:cxn ang="0">
                    <a:pos x="10" y="5"/>
                  </a:cxn>
                  <a:cxn ang="0">
                    <a:pos x="9" y="11"/>
                  </a:cxn>
                  <a:cxn ang="0">
                    <a:pos x="8" y="15"/>
                  </a:cxn>
                  <a:cxn ang="0">
                    <a:pos x="8" y="21"/>
                  </a:cxn>
                  <a:cxn ang="0">
                    <a:pos x="7" y="27"/>
                  </a:cxn>
                  <a:cxn ang="0">
                    <a:pos x="6" y="33"/>
                  </a:cxn>
                  <a:cxn ang="0">
                    <a:pos x="4" y="37"/>
                  </a:cxn>
                  <a:cxn ang="0">
                    <a:pos x="3" y="43"/>
                  </a:cxn>
                  <a:cxn ang="0">
                    <a:pos x="2" y="49"/>
                  </a:cxn>
                  <a:cxn ang="0">
                    <a:pos x="1" y="55"/>
                  </a:cxn>
                  <a:cxn ang="0">
                    <a:pos x="1" y="61"/>
                  </a:cxn>
                  <a:cxn ang="0">
                    <a:pos x="1" y="66"/>
                  </a:cxn>
                  <a:cxn ang="0">
                    <a:pos x="0" y="72"/>
                  </a:cxn>
                  <a:cxn ang="0">
                    <a:pos x="1" y="78"/>
                  </a:cxn>
                  <a:cxn ang="0">
                    <a:pos x="1" y="84"/>
                  </a:cxn>
                  <a:cxn ang="0">
                    <a:pos x="3" y="91"/>
                  </a:cxn>
                  <a:cxn ang="0">
                    <a:pos x="3" y="85"/>
                  </a:cxn>
                  <a:cxn ang="0">
                    <a:pos x="4" y="79"/>
                  </a:cxn>
                  <a:cxn ang="0">
                    <a:pos x="6" y="73"/>
                  </a:cxn>
                  <a:cxn ang="0">
                    <a:pos x="7" y="68"/>
                  </a:cxn>
                  <a:cxn ang="0">
                    <a:pos x="8" y="62"/>
                  </a:cxn>
                  <a:cxn ang="0">
                    <a:pos x="9" y="56"/>
                  </a:cxn>
                  <a:cxn ang="0">
                    <a:pos x="9" y="50"/>
                  </a:cxn>
                  <a:cxn ang="0">
                    <a:pos x="10" y="46"/>
                  </a:cxn>
                  <a:cxn ang="0">
                    <a:pos x="10" y="39"/>
                  </a:cxn>
                  <a:cxn ang="0">
                    <a:pos x="11" y="33"/>
                  </a:cxn>
                  <a:cxn ang="0">
                    <a:pos x="11" y="28"/>
                  </a:cxn>
                  <a:cxn ang="0">
                    <a:pos x="11" y="22"/>
                  </a:cxn>
                  <a:cxn ang="0">
                    <a:pos x="11" y="16"/>
                  </a:cxn>
                  <a:cxn ang="0">
                    <a:pos x="11" y="11"/>
                  </a:cxn>
                  <a:cxn ang="0">
                    <a:pos x="11" y="5"/>
                  </a:cxn>
                  <a:cxn ang="0">
                    <a:pos x="11" y="0"/>
                  </a:cxn>
                  <a:cxn ang="0">
                    <a:pos x="11" y="0"/>
                  </a:cxn>
                </a:cxnLst>
                <a:rect l="0" t="0" r="r" b="b"/>
                <a:pathLst>
                  <a:path w="11" h="91">
                    <a:moveTo>
                      <a:pt x="11" y="0"/>
                    </a:moveTo>
                    <a:lnTo>
                      <a:pt x="10" y="5"/>
                    </a:lnTo>
                    <a:lnTo>
                      <a:pt x="9" y="11"/>
                    </a:lnTo>
                    <a:lnTo>
                      <a:pt x="8" y="15"/>
                    </a:lnTo>
                    <a:lnTo>
                      <a:pt x="8" y="21"/>
                    </a:lnTo>
                    <a:lnTo>
                      <a:pt x="7" y="27"/>
                    </a:lnTo>
                    <a:lnTo>
                      <a:pt x="6" y="33"/>
                    </a:lnTo>
                    <a:lnTo>
                      <a:pt x="4" y="37"/>
                    </a:lnTo>
                    <a:lnTo>
                      <a:pt x="3" y="43"/>
                    </a:lnTo>
                    <a:lnTo>
                      <a:pt x="2" y="49"/>
                    </a:lnTo>
                    <a:lnTo>
                      <a:pt x="1" y="55"/>
                    </a:lnTo>
                    <a:lnTo>
                      <a:pt x="1" y="61"/>
                    </a:lnTo>
                    <a:lnTo>
                      <a:pt x="1" y="66"/>
                    </a:lnTo>
                    <a:lnTo>
                      <a:pt x="0" y="72"/>
                    </a:lnTo>
                    <a:lnTo>
                      <a:pt x="1" y="78"/>
                    </a:lnTo>
                    <a:lnTo>
                      <a:pt x="1" y="84"/>
                    </a:lnTo>
                    <a:lnTo>
                      <a:pt x="3" y="91"/>
                    </a:lnTo>
                    <a:lnTo>
                      <a:pt x="3" y="85"/>
                    </a:lnTo>
                    <a:lnTo>
                      <a:pt x="4" y="79"/>
                    </a:lnTo>
                    <a:lnTo>
                      <a:pt x="6" y="73"/>
                    </a:lnTo>
                    <a:lnTo>
                      <a:pt x="7" y="68"/>
                    </a:lnTo>
                    <a:lnTo>
                      <a:pt x="8" y="62"/>
                    </a:lnTo>
                    <a:lnTo>
                      <a:pt x="9" y="56"/>
                    </a:lnTo>
                    <a:lnTo>
                      <a:pt x="9" y="50"/>
                    </a:lnTo>
                    <a:lnTo>
                      <a:pt x="10" y="46"/>
                    </a:lnTo>
                    <a:lnTo>
                      <a:pt x="10" y="39"/>
                    </a:lnTo>
                    <a:lnTo>
                      <a:pt x="11" y="33"/>
                    </a:lnTo>
                    <a:lnTo>
                      <a:pt x="11" y="28"/>
                    </a:lnTo>
                    <a:lnTo>
                      <a:pt x="11" y="22"/>
                    </a:lnTo>
                    <a:lnTo>
                      <a:pt x="11" y="16"/>
                    </a:lnTo>
                    <a:lnTo>
                      <a:pt x="11" y="11"/>
                    </a:lnTo>
                    <a:lnTo>
                      <a:pt x="11" y="5"/>
                    </a:lnTo>
                    <a:lnTo>
                      <a:pt x="11" y="0"/>
                    </a:lnTo>
                    <a:lnTo>
                      <a:pt x="11"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36" name="Freeform 36"/>
              <p:cNvSpPr>
                <a:spLocks/>
              </p:cNvSpPr>
              <p:nvPr/>
            </p:nvSpPr>
            <p:spPr bwMode="auto">
              <a:xfrm>
                <a:off x="3963" y="1821"/>
                <a:ext cx="14" cy="66"/>
              </a:xfrm>
              <a:custGeom>
                <a:avLst/>
                <a:gdLst/>
                <a:ahLst/>
                <a:cxnLst>
                  <a:cxn ang="0">
                    <a:pos x="0" y="66"/>
                  </a:cxn>
                  <a:cxn ang="0">
                    <a:pos x="13" y="0"/>
                  </a:cxn>
                  <a:cxn ang="0">
                    <a:pos x="13" y="1"/>
                  </a:cxn>
                  <a:cxn ang="0">
                    <a:pos x="14" y="5"/>
                  </a:cxn>
                  <a:cxn ang="0">
                    <a:pos x="14" y="8"/>
                  </a:cxn>
                  <a:cxn ang="0">
                    <a:pos x="14" y="13"/>
                  </a:cxn>
                  <a:cxn ang="0">
                    <a:pos x="13" y="18"/>
                  </a:cxn>
                  <a:cxn ang="0">
                    <a:pos x="12" y="23"/>
                  </a:cxn>
                  <a:cxn ang="0">
                    <a:pos x="11" y="29"/>
                  </a:cxn>
                  <a:cxn ang="0">
                    <a:pos x="10" y="35"/>
                  </a:cxn>
                  <a:cxn ang="0">
                    <a:pos x="8" y="40"/>
                  </a:cxn>
                  <a:cxn ang="0">
                    <a:pos x="6" y="45"/>
                  </a:cxn>
                  <a:cxn ang="0">
                    <a:pos x="5" y="50"/>
                  </a:cxn>
                  <a:cxn ang="0">
                    <a:pos x="4" y="55"/>
                  </a:cxn>
                  <a:cxn ang="0">
                    <a:pos x="3" y="62"/>
                  </a:cxn>
                  <a:cxn ang="0">
                    <a:pos x="1" y="65"/>
                  </a:cxn>
                  <a:cxn ang="0">
                    <a:pos x="1" y="65"/>
                  </a:cxn>
                  <a:cxn ang="0">
                    <a:pos x="0" y="66"/>
                  </a:cxn>
                  <a:cxn ang="0">
                    <a:pos x="0" y="66"/>
                  </a:cxn>
                </a:cxnLst>
                <a:rect l="0" t="0" r="r" b="b"/>
                <a:pathLst>
                  <a:path w="14" h="66">
                    <a:moveTo>
                      <a:pt x="0" y="66"/>
                    </a:moveTo>
                    <a:lnTo>
                      <a:pt x="13" y="0"/>
                    </a:lnTo>
                    <a:lnTo>
                      <a:pt x="13" y="1"/>
                    </a:lnTo>
                    <a:lnTo>
                      <a:pt x="14" y="5"/>
                    </a:lnTo>
                    <a:lnTo>
                      <a:pt x="14" y="8"/>
                    </a:lnTo>
                    <a:lnTo>
                      <a:pt x="14" y="13"/>
                    </a:lnTo>
                    <a:lnTo>
                      <a:pt x="13" y="18"/>
                    </a:lnTo>
                    <a:lnTo>
                      <a:pt x="12" y="23"/>
                    </a:lnTo>
                    <a:lnTo>
                      <a:pt x="11" y="29"/>
                    </a:lnTo>
                    <a:lnTo>
                      <a:pt x="10" y="35"/>
                    </a:lnTo>
                    <a:lnTo>
                      <a:pt x="8" y="40"/>
                    </a:lnTo>
                    <a:lnTo>
                      <a:pt x="6" y="45"/>
                    </a:lnTo>
                    <a:lnTo>
                      <a:pt x="5" y="50"/>
                    </a:lnTo>
                    <a:lnTo>
                      <a:pt x="4" y="55"/>
                    </a:lnTo>
                    <a:lnTo>
                      <a:pt x="3" y="62"/>
                    </a:lnTo>
                    <a:lnTo>
                      <a:pt x="1" y="65"/>
                    </a:lnTo>
                    <a:lnTo>
                      <a:pt x="1" y="65"/>
                    </a:lnTo>
                    <a:lnTo>
                      <a:pt x="0" y="66"/>
                    </a:lnTo>
                    <a:lnTo>
                      <a:pt x="0" y="6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37" name="Freeform 37"/>
              <p:cNvSpPr>
                <a:spLocks/>
              </p:cNvSpPr>
              <p:nvPr/>
            </p:nvSpPr>
            <p:spPr bwMode="auto">
              <a:xfrm>
                <a:off x="4111" y="2027"/>
                <a:ext cx="86" cy="11"/>
              </a:xfrm>
              <a:custGeom>
                <a:avLst/>
                <a:gdLst/>
                <a:ahLst/>
                <a:cxnLst>
                  <a:cxn ang="0">
                    <a:pos x="86" y="0"/>
                  </a:cxn>
                  <a:cxn ang="0">
                    <a:pos x="80" y="0"/>
                  </a:cxn>
                  <a:cxn ang="0">
                    <a:pos x="75" y="0"/>
                  </a:cxn>
                  <a:cxn ang="0">
                    <a:pos x="70" y="1"/>
                  </a:cxn>
                  <a:cxn ang="0">
                    <a:pos x="64" y="2"/>
                  </a:cxn>
                  <a:cxn ang="0">
                    <a:pos x="59" y="2"/>
                  </a:cxn>
                  <a:cxn ang="0">
                    <a:pos x="53" y="3"/>
                  </a:cxn>
                  <a:cxn ang="0">
                    <a:pos x="49" y="5"/>
                  </a:cxn>
                  <a:cxn ang="0">
                    <a:pos x="43" y="6"/>
                  </a:cxn>
                  <a:cxn ang="0">
                    <a:pos x="37" y="6"/>
                  </a:cxn>
                  <a:cxn ang="0">
                    <a:pos x="31" y="7"/>
                  </a:cxn>
                  <a:cxn ang="0">
                    <a:pos x="27" y="7"/>
                  </a:cxn>
                  <a:cxn ang="0">
                    <a:pos x="21" y="8"/>
                  </a:cxn>
                  <a:cxn ang="0">
                    <a:pos x="15" y="8"/>
                  </a:cxn>
                  <a:cxn ang="0">
                    <a:pos x="10" y="9"/>
                  </a:cxn>
                  <a:cxn ang="0">
                    <a:pos x="4" y="10"/>
                  </a:cxn>
                  <a:cxn ang="0">
                    <a:pos x="0" y="11"/>
                  </a:cxn>
                  <a:cxn ang="0">
                    <a:pos x="4" y="10"/>
                  </a:cxn>
                  <a:cxn ang="0">
                    <a:pos x="9" y="10"/>
                  </a:cxn>
                  <a:cxn ang="0">
                    <a:pos x="14" y="10"/>
                  </a:cxn>
                  <a:cxn ang="0">
                    <a:pos x="20" y="10"/>
                  </a:cxn>
                  <a:cxn ang="0">
                    <a:pos x="25" y="10"/>
                  </a:cxn>
                  <a:cxn ang="0">
                    <a:pos x="31" y="10"/>
                  </a:cxn>
                  <a:cxn ang="0">
                    <a:pos x="37" y="9"/>
                  </a:cxn>
                  <a:cxn ang="0">
                    <a:pos x="43" y="9"/>
                  </a:cxn>
                  <a:cxn ang="0">
                    <a:pos x="49" y="8"/>
                  </a:cxn>
                  <a:cxn ang="0">
                    <a:pos x="53" y="8"/>
                  </a:cxn>
                  <a:cxn ang="0">
                    <a:pos x="59" y="7"/>
                  </a:cxn>
                  <a:cxn ang="0">
                    <a:pos x="65" y="6"/>
                  </a:cxn>
                  <a:cxn ang="0">
                    <a:pos x="70" y="5"/>
                  </a:cxn>
                  <a:cxn ang="0">
                    <a:pos x="75" y="3"/>
                  </a:cxn>
                  <a:cxn ang="0">
                    <a:pos x="80" y="1"/>
                  </a:cxn>
                  <a:cxn ang="0">
                    <a:pos x="86" y="0"/>
                  </a:cxn>
                  <a:cxn ang="0">
                    <a:pos x="86" y="0"/>
                  </a:cxn>
                </a:cxnLst>
                <a:rect l="0" t="0" r="r" b="b"/>
                <a:pathLst>
                  <a:path w="86" h="11">
                    <a:moveTo>
                      <a:pt x="86" y="0"/>
                    </a:moveTo>
                    <a:lnTo>
                      <a:pt x="80" y="0"/>
                    </a:lnTo>
                    <a:lnTo>
                      <a:pt x="75" y="0"/>
                    </a:lnTo>
                    <a:lnTo>
                      <a:pt x="70" y="1"/>
                    </a:lnTo>
                    <a:lnTo>
                      <a:pt x="64" y="2"/>
                    </a:lnTo>
                    <a:lnTo>
                      <a:pt x="59" y="2"/>
                    </a:lnTo>
                    <a:lnTo>
                      <a:pt x="53" y="3"/>
                    </a:lnTo>
                    <a:lnTo>
                      <a:pt x="49" y="5"/>
                    </a:lnTo>
                    <a:lnTo>
                      <a:pt x="43" y="6"/>
                    </a:lnTo>
                    <a:lnTo>
                      <a:pt x="37" y="6"/>
                    </a:lnTo>
                    <a:lnTo>
                      <a:pt x="31" y="7"/>
                    </a:lnTo>
                    <a:lnTo>
                      <a:pt x="27" y="7"/>
                    </a:lnTo>
                    <a:lnTo>
                      <a:pt x="21" y="8"/>
                    </a:lnTo>
                    <a:lnTo>
                      <a:pt x="15" y="8"/>
                    </a:lnTo>
                    <a:lnTo>
                      <a:pt x="10" y="9"/>
                    </a:lnTo>
                    <a:lnTo>
                      <a:pt x="4" y="10"/>
                    </a:lnTo>
                    <a:lnTo>
                      <a:pt x="0" y="11"/>
                    </a:lnTo>
                    <a:lnTo>
                      <a:pt x="4" y="10"/>
                    </a:lnTo>
                    <a:lnTo>
                      <a:pt x="9" y="10"/>
                    </a:lnTo>
                    <a:lnTo>
                      <a:pt x="14" y="10"/>
                    </a:lnTo>
                    <a:lnTo>
                      <a:pt x="20" y="10"/>
                    </a:lnTo>
                    <a:lnTo>
                      <a:pt x="25" y="10"/>
                    </a:lnTo>
                    <a:lnTo>
                      <a:pt x="31" y="10"/>
                    </a:lnTo>
                    <a:lnTo>
                      <a:pt x="37" y="9"/>
                    </a:lnTo>
                    <a:lnTo>
                      <a:pt x="43" y="9"/>
                    </a:lnTo>
                    <a:lnTo>
                      <a:pt x="49" y="8"/>
                    </a:lnTo>
                    <a:lnTo>
                      <a:pt x="53" y="8"/>
                    </a:lnTo>
                    <a:lnTo>
                      <a:pt x="59" y="7"/>
                    </a:lnTo>
                    <a:lnTo>
                      <a:pt x="65" y="6"/>
                    </a:lnTo>
                    <a:lnTo>
                      <a:pt x="70" y="5"/>
                    </a:lnTo>
                    <a:lnTo>
                      <a:pt x="75" y="3"/>
                    </a:lnTo>
                    <a:lnTo>
                      <a:pt x="80" y="1"/>
                    </a:lnTo>
                    <a:lnTo>
                      <a:pt x="86" y="0"/>
                    </a:lnTo>
                    <a:lnTo>
                      <a:pt x="8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38" name="Freeform 38"/>
              <p:cNvSpPr>
                <a:spLocks/>
              </p:cNvSpPr>
              <p:nvPr/>
            </p:nvSpPr>
            <p:spPr bwMode="auto">
              <a:xfrm>
                <a:off x="4243" y="1800"/>
                <a:ext cx="4" cy="51"/>
              </a:xfrm>
              <a:custGeom>
                <a:avLst/>
                <a:gdLst/>
                <a:ahLst/>
                <a:cxnLst>
                  <a:cxn ang="0">
                    <a:pos x="3" y="0"/>
                  </a:cxn>
                  <a:cxn ang="0">
                    <a:pos x="0" y="4"/>
                  </a:cxn>
                  <a:cxn ang="0">
                    <a:pos x="0" y="8"/>
                  </a:cxn>
                  <a:cxn ang="0">
                    <a:pos x="0" y="11"/>
                  </a:cxn>
                  <a:cxn ang="0">
                    <a:pos x="0" y="14"/>
                  </a:cxn>
                  <a:cxn ang="0">
                    <a:pos x="0" y="18"/>
                  </a:cxn>
                  <a:cxn ang="0">
                    <a:pos x="0" y="22"/>
                  </a:cxn>
                  <a:cxn ang="0">
                    <a:pos x="0" y="26"/>
                  </a:cxn>
                  <a:cxn ang="0">
                    <a:pos x="0" y="29"/>
                  </a:cxn>
                  <a:cxn ang="0">
                    <a:pos x="0" y="33"/>
                  </a:cxn>
                  <a:cxn ang="0">
                    <a:pos x="0" y="36"/>
                  </a:cxn>
                  <a:cxn ang="0">
                    <a:pos x="0" y="40"/>
                  </a:cxn>
                  <a:cxn ang="0">
                    <a:pos x="0" y="44"/>
                  </a:cxn>
                  <a:cxn ang="0">
                    <a:pos x="2" y="48"/>
                  </a:cxn>
                  <a:cxn ang="0">
                    <a:pos x="3" y="51"/>
                  </a:cxn>
                  <a:cxn ang="0">
                    <a:pos x="3" y="49"/>
                  </a:cxn>
                  <a:cxn ang="0">
                    <a:pos x="3" y="47"/>
                  </a:cxn>
                  <a:cxn ang="0">
                    <a:pos x="3" y="43"/>
                  </a:cxn>
                  <a:cxn ang="0">
                    <a:pos x="3" y="40"/>
                  </a:cxn>
                  <a:cxn ang="0">
                    <a:pos x="3" y="36"/>
                  </a:cxn>
                  <a:cxn ang="0">
                    <a:pos x="3" y="32"/>
                  </a:cxn>
                  <a:cxn ang="0">
                    <a:pos x="3" y="28"/>
                  </a:cxn>
                  <a:cxn ang="0">
                    <a:pos x="4" y="25"/>
                  </a:cxn>
                  <a:cxn ang="0">
                    <a:pos x="4" y="20"/>
                  </a:cxn>
                  <a:cxn ang="0">
                    <a:pos x="4" y="15"/>
                  </a:cxn>
                  <a:cxn ang="0">
                    <a:pos x="4" y="12"/>
                  </a:cxn>
                  <a:cxn ang="0">
                    <a:pos x="4" y="8"/>
                  </a:cxn>
                  <a:cxn ang="0">
                    <a:pos x="3" y="3"/>
                  </a:cxn>
                  <a:cxn ang="0">
                    <a:pos x="3" y="0"/>
                  </a:cxn>
                  <a:cxn ang="0">
                    <a:pos x="3" y="0"/>
                  </a:cxn>
                </a:cxnLst>
                <a:rect l="0" t="0" r="r" b="b"/>
                <a:pathLst>
                  <a:path w="4" h="51">
                    <a:moveTo>
                      <a:pt x="3" y="0"/>
                    </a:moveTo>
                    <a:lnTo>
                      <a:pt x="0" y="4"/>
                    </a:lnTo>
                    <a:lnTo>
                      <a:pt x="0" y="8"/>
                    </a:lnTo>
                    <a:lnTo>
                      <a:pt x="0" y="11"/>
                    </a:lnTo>
                    <a:lnTo>
                      <a:pt x="0" y="14"/>
                    </a:lnTo>
                    <a:lnTo>
                      <a:pt x="0" y="18"/>
                    </a:lnTo>
                    <a:lnTo>
                      <a:pt x="0" y="22"/>
                    </a:lnTo>
                    <a:lnTo>
                      <a:pt x="0" y="26"/>
                    </a:lnTo>
                    <a:lnTo>
                      <a:pt x="0" y="29"/>
                    </a:lnTo>
                    <a:lnTo>
                      <a:pt x="0" y="33"/>
                    </a:lnTo>
                    <a:lnTo>
                      <a:pt x="0" y="36"/>
                    </a:lnTo>
                    <a:lnTo>
                      <a:pt x="0" y="40"/>
                    </a:lnTo>
                    <a:lnTo>
                      <a:pt x="0" y="44"/>
                    </a:lnTo>
                    <a:lnTo>
                      <a:pt x="2" y="48"/>
                    </a:lnTo>
                    <a:lnTo>
                      <a:pt x="3" y="51"/>
                    </a:lnTo>
                    <a:lnTo>
                      <a:pt x="3" y="49"/>
                    </a:lnTo>
                    <a:lnTo>
                      <a:pt x="3" y="47"/>
                    </a:lnTo>
                    <a:lnTo>
                      <a:pt x="3" y="43"/>
                    </a:lnTo>
                    <a:lnTo>
                      <a:pt x="3" y="40"/>
                    </a:lnTo>
                    <a:lnTo>
                      <a:pt x="3" y="36"/>
                    </a:lnTo>
                    <a:lnTo>
                      <a:pt x="3" y="32"/>
                    </a:lnTo>
                    <a:lnTo>
                      <a:pt x="3" y="28"/>
                    </a:lnTo>
                    <a:lnTo>
                      <a:pt x="4" y="25"/>
                    </a:lnTo>
                    <a:lnTo>
                      <a:pt x="4" y="20"/>
                    </a:lnTo>
                    <a:lnTo>
                      <a:pt x="4" y="15"/>
                    </a:lnTo>
                    <a:lnTo>
                      <a:pt x="4" y="12"/>
                    </a:lnTo>
                    <a:lnTo>
                      <a:pt x="4" y="8"/>
                    </a:lnTo>
                    <a:lnTo>
                      <a:pt x="3" y="3"/>
                    </a:lnTo>
                    <a:lnTo>
                      <a:pt x="3"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39" name="Freeform 39"/>
              <p:cNvSpPr>
                <a:spLocks/>
              </p:cNvSpPr>
              <p:nvPr/>
            </p:nvSpPr>
            <p:spPr bwMode="auto">
              <a:xfrm>
                <a:off x="3675" y="1319"/>
                <a:ext cx="922" cy="724"/>
              </a:xfrm>
              <a:custGeom>
                <a:avLst/>
                <a:gdLst/>
                <a:ahLst/>
                <a:cxnLst>
                  <a:cxn ang="0">
                    <a:pos x="85" y="404"/>
                  </a:cxn>
                  <a:cxn ang="0">
                    <a:pos x="170" y="492"/>
                  </a:cxn>
                  <a:cxn ang="0">
                    <a:pos x="260" y="563"/>
                  </a:cxn>
                  <a:cxn ang="0">
                    <a:pos x="222" y="510"/>
                  </a:cxn>
                  <a:cxn ang="0">
                    <a:pos x="145" y="445"/>
                  </a:cxn>
                  <a:cxn ang="0">
                    <a:pos x="88" y="374"/>
                  </a:cxn>
                  <a:cxn ang="0">
                    <a:pos x="178" y="460"/>
                  </a:cxn>
                  <a:cxn ang="0">
                    <a:pos x="264" y="533"/>
                  </a:cxn>
                  <a:cxn ang="0">
                    <a:pos x="288" y="531"/>
                  </a:cxn>
                  <a:cxn ang="0">
                    <a:pos x="189" y="439"/>
                  </a:cxn>
                  <a:cxn ang="0">
                    <a:pos x="185" y="416"/>
                  </a:cxn>
                  <a:cxn ang="0">
                    <a:pos x="114" y="316"/>
                  </a:cxn>
                  <a:cxn ang="0">
                    <a:pos x="70" y="221"/>
                  </a:cxn>
                  <a:cxn ang="0">
                    <a:pos x="94" y="136"/>
                  </a:cxn>
                  <a:cxn ang="0">
                    <a:pos x="112" y="124"/>
                  </a:cxn>
                  <a:cxn ang="0">
                    <a:pos x="79" y="209"/>
                  </a:cxn>
                  <a:cxn ang="0">
                    <a:pos x="107" y="292"/>
                  </a:cxn>
                  <a:cxn ang="0">
                    <a:pos x="120" y="287"/>
                  </a:cxn>
                  <a:cxn ang="0">
                    <a:pos x="89" y="205"/>
                  </a:cxn>
                  <a:cxn ang="0">
                    <a:pos x="159" y="101"/>
                  </a:cxn>
                  <a:cxn ang="0">
                    <a:pos x="311" y="79"/>
                  </a:cxn>
                  <a:cxn ang="0">
                    <a:pos x="478" y="128"/>
                  </a:cxn>
                  <a:cxn ang="0">
                    <a:pos x="597" y="192"/>
                  </a:cxn>
                  <a:cxn ang="0">
                    <a:pos x="680" y="259"/>
                  </a:cxn>
                  <a:cxn ang="0">
                    <a:pos x="773" y="352"/>
                  </a:cxn>
                  <a:cxn ang="0">
                    <a:pos x="833" y="444"/>
                  </a:cxn>
                  <a:cxn ang="0">
                    <a:pos x="822" y="449"/>
                  </a:cxn>
                  <a:cxn ang="0">
                    <a:pos x="836" y="563"/>
                  </a:cxn>
                  <a:cxn ang="0">
                    <a:pos x="771" y="623"/>
                  </a:cxn>
                  <a:cxn ang="0">
                    <a:pos x="651" y="645"/>
                  </a:cxn>
                  <a:cxn ang="0">
                    <a:pos x="568" y="650"/>
                  </a:cxn>
                  <a:cxn ang="0">
                    <a:pos x="651" y="656"/>
                  </a:cxn>
                  <a:cxn ang="0">
                    <a:pos x="739" y="646"/>
                  </a:cxn>
                  <a:cxn ang="0">
                    <a:pos x="682" y="664"/>
                  </a:cxn>
                  <a:cxn ang="0">
                    <a:pos x="776" y="642"/>
                  </a:cxn>
                  <a:cxn ang="0">
                    <a:pos x="733" y="660"/>
                  </a:cxn>
                  <a:cxn ang="0">
                    <a:pos x="629" y="673"/>
                  </a:cxn>
                  <a:cxn ang="0">
                    <a:pos x="546" y="669"/>
                  </a:cxn>
                  <a:cxn ang="0">
                    <a:pos x="521" y="678"/>
                  </a:cxn>
                  <a:cxn ang="0">
                    <a:pos x="620" y="689"/>
                  </a:cxn>
                  <a:cxn ang="0">
                    <a:pos x="711" y="685"/>
                  </a:cxn>
                  <a:cxn ang="0">
                    <a:pos x="803" y="654"/>
                  </a:cxn>
                  <a:cxn ang="0">
                    <a:pos x="803" y="665"/>
                  </a:cxn>
                  <a:cxn ang="0">
                    <a:pos x="700" y="697"/>
                  </a:cxn>
                  <a:cxn ang="0">
                    <a:pos x="609" y="703"/>
                  </a:cxn>
                  <a:cxn ang="0">
                    <a:pos x="560" y="713"/>
                  </a:cxn>
                  <a:cxn ang="0">
                    <a:pos x="695" y="717"/>
                  </a:cxn>
                  <a:cxn ang="0">
                    <a:pos x="845" y="659"/>
                  </a:cxn>
                  <a:cxn ang="0">
                    <a:pos x="922" y="545"/>
                  </a:cxn>
                  <a:cxn ang="0">
                    <a:pos x="874" y="373"/>
                  </a:cxn>
                  <a:cxn ang="0">
                    <a:pos x="745" y="223"/>
                  </a:cxn>
                  <a:cxn ang="0">
                    <a:pos x="581" y="107"/>
                  </a:cxn>
                  <a:cxn ang="0">
                    <a:pos x="478" y="53"/>
                  </a:cxn>
                  <a:cxn ang="0">
                    <a:pos x="384" y="19"/>
                  </a:cxn>
                  <a:cxn ang="0">
                    <a:pos x="286" y="1"/>
                  </a:cxn>
                  <a:cxn ang="0">
                    <a:pos x="120" y="27"/>
                  </a:cxn>
                  <a:cxn ang="0">
                    <a:pos x="12" y="149"/>
                  </a:cxn>
                  <a:cxn ang="0">
                    <a:pos x="19" y="317"/>
                  </a:cxn>
                  <a:cxn ang="0">
                    <a:pos x="112" y="461"/>
                  </a:cxn>
                  <a:cxn ang="0">
                    <a:pos x="214" y="552"/>
                  </a:cxn>
                  <a:cxn ang="0">
                    <a:pos x="175" y="515"/>
                  </a:cxn>
                  <a:cxn ang="0">
                    <a:pos x="98" y="435"/>
                  </a:cxn>
                  <a:cxn ang="0">
                    <a:pos x="44" y="358"/>
                  </a:cxn>
                </a:cxnLst>
                <a:rect l="0" t="0" r="r" b="b"/>
                <a:pathLst>
                  <a:path w="922" h="724">
                    <a:moveTo>
                      <a:pt x="29" y="315"/>
                    </a:moveTo>
                    <a:lnTo>
                      <a:pt x="31" y="320"/>
                    </a:lnTo>
                    <a:lnTo>
                      <a:pt x="32" y="324"/>
                    </a:lnTo>
                    <a:lnTo>
                      <a:pt x="36" y="329"/>
                    </a:lnTo>
                    <a:lnTo>
                      <a:pt x="38" y="335"/>
                    </a:lnTo>
                    <a:lnTo>
                      <a:pt x="41" y="338"/>
                    </a:lnTo>
                    <a:lnTo>
                      <a:pt x="43" y="344"/>
                    </a:lnTo>
                    <a:lnTo>
                      <a:pt x="45" y="349"/>
                    </a:lnTo>
                    <a:lnTo>
                      <a:pt x="49" y="353"/>
                    </a:lnTo>
                    <a:lnTo>
                      <a:pt x="51" y="358"/>
                    </a:lnTo>
                    <a:lnTo>
                      <a:pt x="53" y="363"/>
                    </a:lnTo>
                    <a:lnTo>
                      <a:pt x="57" y="367"/>
                    </a:lnTo>
                    <a:lnTo>
                      <a:pt x="60" y="373"/>
                    </a:lnTo>
                    <a:lnTo>
                      <a:pt x="64" y="377"/>
                    </a:lnTo>
                    <a:lnTo>
                      <a:pt x="67" y="381"/>
                    </a:lnTo>
                    <a:lnTo>
                      <a:pt x="71" y="386"/>
                    </a:lnTo>
                    <a:lnTo>
                      <a:pt x="74" y="392"/>
                    </a:lnTo>
                    <a:lnTo>
                      <a:pt x="78" y="396"/>
                    </a:lnTo>
                    <a:lnTo>
                      <a:pt x="81" y="401"/>
                    </a:lnTo>
                    <a:lnTo>
                      <a:pt x="85" y="404"/>
                    </a:lnTo>
                    <a:lnTo>
                      <a:pt x="88" y="410"/>
                    </a:lnTo>
                    <a:lnTo>
                      <a:pt x="92" y="415"/>
                    </a:lnTo>
                    <a:lnTo>
                      <a:pt x="96" y="420"/>
                    </a:lnTo>
                    <a:lnTo>
                      <a:pt x="100" y="423"/>
                    </a:lnTo>
                    <a:lnTo>
                      <a:pt x="105" y="429"/>
                    </a:lnTo>
                    <a:lnTo>
                      <a:pt x="108" y="434"/>
                    </a:lnTo>
                    <a:lnTo>
                      <a:pt x="113" y="437"/>
                    </a:lnTo>
                    <a:lnTo>
                      <a:pt x="116" y="442"/>
                    </a:lnTo>
                    <a:lnTo>
                      <a:pt x="121" y="446"/>
                    </a:lnTo>
                    <a:lnTo>
                      <a:pt x="125" y="450"/>
                    </a:lnTo>
                    <a:lnTo>
                      <a:pt x="130" y="456"/>
                    </a:lnTo>
                    <a:lnTo>
                      <a:pt x="135" y="459"/>
                    </a:lnTo>
                    <a:lnTo>
                      <a:pt x="139" y="464"/>
                    </a:lnTo>
                    <a:lnTo>
                      <a:pt x="143" y="467"/>
                    </a:lnTo>
                    <a:lnTo>
                      <a:pt x="148" y="472"/>
                    </a:lnTo>
                    <a:lnTo>
                      <a:pt x="152" y="475"/>
                    </a:lnTo>
                    <a:lnTo>
                      <a:pt x="157" y="480"/>
                    </a:lnTo>
                    <a:lnTo>
                      <a:pt x="160" y="484"/>
                    </a:lnTo>
                    <a:lnTo>
                      <a:pt x="165" y="488"/>
                    </a:lnTo>
                    <a:lnTo>
                      <a:pt x="170" y="492"/>
                    </a:lnTo>
                    <a:lnTo>
                      <a:pt x="175" y="496"/>
                    </a:lnTo>
                    <a:lnTo>
                      <a:pt x="179" y="500"/>
                    </a:lnTo>
                    <a:lnTo>
                      <a:pt x="184" y="504"/>
                    </a:lnTo>
                    <a:lnTo>
                      <a:pt x="188" y="508"/>
                    </a:lnTo>
                    <a:lnTo>
                      <a:pt x="193" y="511"/>
                    </a:lnTo>
                    <a:lnTo>
                      <a:pt x="196" y="515"/>
                    </a:lnTo>
                    <a:lnTo>
                      <a:pt x="202" y="520"/>
                    </a:lnTo>
                    <a:lnTo>
                      <a:pt x="207" y="523"/>
                    </a:lnTo>
                    <a:lnTo>
                      <a:pt x="211" y="528"/>
                    </a:lnTo>
                    <a:lnTo>
                      <a:pt x="216" y="530"/>
                    </a:lnTo>
                    <a:lnTo>
                      <a:pt x="221" y="533"/>
                    </a:lnTo>
                    <a:lnTo>
                      <a:pt x="225" y="537"/>
                    </a:lnTo>
                    <a:lnTo>
                      <a:pt x="230" y="540"/>
                    </a:lnTo>
                    <a:lnTo>
                      <a:pt x="234" y="544"/>
                    </a:lnTo>
                    <a:lnTo>
                      <a:pt x="238" y="547"/>
                    </a:lnTo>
                    <a:lnTo>
                      <a:pt x="243" y="551"/>
                    </a:lnTo>
                    <a:lnTo>
                      <a:pt x="249" y="554"/>
                    </a:lnTo>
                    <a:lnTo>
                      <a:pt x="252" y="557"/>
                    </a:lnTo>
                    <a:lnTo>
                      <a:pt x="257" y="560"/>
                    </a:lnTo>
                    <a:lnTo>
                      <a:pt x="260" y="563"/>
                    </a:lnTo>
                    <a:lnTo>
                      <a:pt x="265" y="567"/>
                    </a:lnTo>
                    <a:lnTo>
                      <a:pt x="270" y="570"/>
                    </a:lnTo>
                    <a:lnTo>
                      <a:pt x="274" y="573"/>
                    </a:lnTo>
                    <a:lnTo>
                      <a:pt x="279" y="575"/>
                    </a:lnTo>
                    <a:lnTo>
                      <a:pt x="284" y="579"/>
                    </a:lnTo>
                    <a:lnTo>
                      <a:pt x="280" y="573"/>
                    </a:lnTo>
                    <a:lnTo>
                      <a:pt x="278" y="567"/>
                    </a:lnTo>
                    <a:lnTo>
                      <a:pt x="273" y="560"/>
                    </a:lnTo>
                    <a:lnTo>
                      <a:pt x="270" y="554"/>
                    </a:lnTo>
                    <a:lnTo>
                      <a:pt x="264" y="549"/>
                    </a:lnTo>
                    <a:lnTo>
                      <a:pt x="259" y="543"/>
                    </a:lnTo>
                    <a:lnTo>
                      <a:pt x="253" y="537"/>
                    </a:lnTo>
                    <a:lnTo>
                      <a:pt x="248" y="531"/>
                    </a:lnTo>
                    <a:lnTo>
                      <a:pt x="244" y="528"/>
                    </a:lnTo>
                    <a:lnTo>
                      <a:pt x="241" y="525"/>
                    </a:lnTo>
                    <a:lnTo>
                      <a:pt x="237" y="522"/>
                    </a:lnTo>
                    <a:lnTo>
                      <a:pt x="234" y="518"/>
                    </a:lnTo>
                    <a:lnTo>
                      <a:pt x="230" y="516"/>
                    </a:lnTo>
                    <a:lnTo>
                      <a:pt x="227" y="513"/>
                    </a:lnTo>
                    <a:lnTo>
                      <a:pt x="222" y="510"/>
                    </a:lnTo>
                    <a:lnTo>
                      <a:pt x="218" y="507"/>
                    </a:lnTo>
                    <a:lnTo>
                      <a:pt x="215" y="503"/>
                    </a:lnTo>
                    <a:lnTo>
                      <a:pt x="211" y="501"/>
                    </a:lnTo>
                    <a:lnTo>
                      <a:pt x="207" y="497"/>
                    </a:lnTo>
                    <a:lnTo>
                      <a:pt x="203" y="494"/>
                    </a:lnTo>
                    <a:lnTo>
                      <a:pt x="200" y="492"/>
                    </a:lnTo>
                    <a:lnTo>
                      <a:pt x="195" y="488"/>
                    </a:lnTo>
                    <a:lnTo>
                      <a:pt x="192" y="486"/>
                    </a:lnTo>
                    <a:lnTo>
                      <a:pt x="188" y="482"/>
                    </a:lnTo>
                    <a:lnTo>
                      <a:pt x="185" y="479"/>
                    </a:lnTo>
                    <a:lnTo>
                      <a:pt x="180" y="475"/>
                    </a:lnTo>
                    <a:lnTo>
                      <a:pt x="177" y="472"/>
                    </a:lnTo>
                    <a:lnTo>
                      <a:pt x="173" y="468"/>
                    </a:lnTo>
                    <a:lnTo>
                      <a:pt x="168" y="465"/>
                    </a:lnTo>
                    <a:lnTo>
                      <a:pt x="164" y="463"/>
                    </a:lnTo>
                    <a:lnTo>
                      <a:pt x="160" y="459"/>
                    </a:lnTo>
                    <a:lnTo>
                      <a:pt x="157" y="456"/>
                    </a:lnTo>
                    <a:lnTo>
                      <a:pt x="152" y="452"/>
                    </a:lnTo>
                    <a:lnTo>
                      <a:pt x="149" y="449"/>
                    </a:lnTo>
                    <a:lnTo>
                      <a:pt x="145" y="445"/>
                    </a:lnTo>
                    <a:lnTo>
                      <a:pt x="142" y="442"/>
                    </a:lnTo>
                    <a:lnTo>
                      <a:pt x="138" y="438"/>
                    </a:lnTo>
                    <a:lnTo>
                      <a:pt x="135" y="436"/>
                    </a:lnTo>
                    <a:lnTo>
                      <a:pt x="131" y="432"/>
                    </a:lnTo>
                    <a:lnTo>
                      <a:pt x="128" y="429"/>
                    </a:lnTo>
                    <a:lnTo>
                      <a:pt x="124" y="425"/>
                    </a:lnTo>
                    <a:lnTo>
                      <a:pt x="121" y="422"/>
                    </a:lnTo>
                    <a:lnTo>
                      <a:pt x="117" y="418"/>
                    </a:lnTo>
                    <a:lnTo>
                      <a:pt x="114" y="415"/>
                    </a:lnTo>
                    <a:lnTo>
                      <a:pt x="110" y="411"/>
                    </a:lnTo>
                    <a:lnTo>
                      <a:pt x="108" y="407"/>
                    </a:lnTo>
                    <a:lnTo>
                      <a:pt x="106" y="403"/>
                    </a:lnTo>
                    <a:lnTo>
                      <a:pt x="103" y="400"/>
                    </a:lnTo>
                    <a:lnTo>
                      <a:pt x="100" y="396"/>
                    </a:lnTo>
                    <a:lnTo>
                      <a:pt x="98" y="393"/>
                    </a:lnTo>
                    <a:lnTo>
                      <a:pt x="95" y="389"/>
                    </a:lnTo>
                    <a:lnTo>
                      <a:pt x="94" y="385"/>
                    </a:lnTo>
                    <a:lnTo>
                      <a:pt x="92" y="381"/>
                    </a:lnTo>
                    <a:lnTo>
                      <a:pt x="89" y="378"/>
                    </a:lnTo>
                    <a:lnTo>
                      <a:pt x="88" y="374"/>
                    </a:lnTo>
                    <a:lnTo>
                      <a:pt x="87" y="371"/>
                    </a:lnTo>
                    <a:lnTo>
                      <a:pt x="106" y="389"/>
                    </a:lnTo>
                    <a:lnTo>
                      <a:pt x="108" y="392"/>
                    </a:lnTo>
                    <a:lnTo>
                      <a:pt x="112" y="395"/>
                    </a:lnTo>
                    <a:lnTo>
                      <a:pt x="115" y="400"/>
                    </a:lnTo>
                    <a:lnTo>
                      <a:pt x="121" y="404"/>
                    </a:lnTo>
                    <a:lnTo>
                      <a:pt x="125" y="410"/>
                    </a:lnTo>
                    <a:lnTo>
                      <a:pt x="132" y="416"/>
                    </a:lnTo>
                    <a:lnTo>
                      <a:pt x="135" y="420"/>
                    </a:lnTo>
                    <a:lnTo>
                      <a:pt x="138" y="423"/>
                    </a:lnTo>
                    <a:lnTo>
                      <a:pt x="142" y="427"/>
                    </a:lnTo>
                    <a:lnTo>
                      <a:pt x="145" y="430"/>
                    </a:lnTo>
                    <a:lnTo>
                      <a:pt x="150" y="434"/>
                    </a:lnTo>
                    <a:lnTo>
                      <a:pt x="153" y="437"/>
                    </a:lnTo>
                    <a:lnTo>
                      <a:pt x="157" y="441"/>
                    </a:lnTo>
                    <a:lnTo>
                      <a:pt x="160" y="444"/>
                    </a:lnTo>
                    <a:lnTo>
                      <a:pt x="164" y="447"/>
                    </a:lnTo>
                    <a:lnTo>
                      <a:pt x="168" y="452"/>
                    </a:lnTo>
                    <a:lnTo>
                      <a:pt x="173" y="456"/>
                    </a:lnTo>
                    <a:lnTo>
                      <a:pt x="178" y="460"/>
                    </a:lnTo>
                    <a:lnTo>
                      <a:pt x="181" y="464"/>
                    </a:lnTo>
                    <a:lnTo>
                      <a:pt x="186" y="467"/>
                    </a:lnTo>
                    <a:lnTo>
                      <a:pt x="191" y="472"/>
                    </a:lnTo>
                    <a:lnTo>
                      <a:pt x="195" y="475"/>
                    </a:lnTo>
                    <a:lnTo>
                      <a:pt x="200" y="480"/>
                    </a:lnTo>
                    <a:lnTo>
                      <a:pt x="205" y="484"/>
                    </a:lnTo>
                    <a:lnTo>
                      <a:pt x="208" y="488"/>
                    </a:lnTo>
                    <a:lnTo>
                      <a:pt x="213" y="492"/>
                    </a:lnTo>
                    <a:lnTo>
                      <a:pt x="217" y="495"/>
                    </a:lnTo>
                    <a:lnTo>
                      <a:pt x="221" y="499"/>
                    </a:lnTo>
                    <a:lnTo>
                      <a:pt x="225" y="503"/>
                    </a:lnTo>
                    <a:lnTo>
                      <a:pt x="230" y="507"/>
                    </a:lnTo>
                    <a:lnTo>
                      <a:pt x="235" y="510"/>
                    </a:lnTo>
                    <a:lnTo>
                      <a:pt x="239" y="514"/>
                    </a:lnTo>
                    <a:lnTo>
                      <a:pt x="243" y="517"/>
                    </a:lnTo>
                    <a:lnTo>
                      <a:pt x="249" y="521"/>
                    </a:lnTo>
                    <a:lnTo>
                      <a:pt x="252" y="524"/>
                    </a:lnTo>
                    <a:lnTo>
                      <a:pt x="256" y="527"/>
                    </a:lnTo>
                    <a:lnTo>
                      <a:pt x="260" y="530"/>
                    </a:lnTo>
                    <a:lnTo>
                      <a:pt x="264" y="533"/>
                    </a:lnTo>
                    <a:lnTo>
                      <a:pt x="267" y="536"/>
                    </a:lnTo>
                    <a:lnTo>
                      <a:pt x="272" y="539"/>
                    </a:lnTo>
                    <a:lnTo>
                      <a:pt x="277" y="542"/>
                    </a:lnTo>
                    <a:lnTo>
                      <a:pt x="280" y="545"/>
                    </a:lnTo>
                    <a:lnTo>
                      <a:pt x="284" y="547"/>
                    </a:lnTo>
                    <a:lnTo>
                      <a:pt x="287" y="550"/>
                    </a:lnTo>
                    <a:lnTo>
                      <a:pt x="291" y="551"/>
                    </a:lnTo>
                    <a:lnTo>
                      <a:pt x="294" y="553"/>
                    </a:lnTo>
                    <a:lnTo>
                      <a:pt x="300" y="557"/>
                    </a:lnTo>
                    <a:lnTo>
                      <a:pt x="306" y="560"/>
                    </a:lnTo>
                    <a:lnTo>
                      <a:pt x="310" y="561"/>
                    </a:lnTo>
                    <a:lnTo>
                      <a:pt x="316" y="563"/>
                    </a:lnTo>
                    <a:lnTo>
                      <a:pt x="320" y="563"/>
                    </a:lnTo>
                    <a:lnTo>
                      <a:pt x="323" y="563"/>
                    </a:lnTo>
                    <a:lnTo>
                      <a:pt x="317" y="557"/>
                    </a:lnTo>
                    <a:lnTo>
                      <a:pt x="311" y="552"/>
                    </a:lnTo>
                    <a:lnTo>
                      <a:pt x="306" y="546"/>
                    </a:lnTo>
                    <a:lnTo>
                      <a:pt x="300" y="540"/>
                    </a:lnTo>
                    <a:lnTo>
                      <a:pt x="294" y="536"/>
                    </a:lnTo>
                    <a:lnTo>
                      <a:pt x="288" y="531"/>
                    </a:lnTo>
                    <a:lnTo>
                      <a:pt x="282" y="527"/>
                    </a:lnTo>
                    <a:lnTo>
                      <a:pt x="277" y="522"/>
                    </a:lnTo>
                    <a:lnTo>
                      <a:pt x="270" y="516"/>
                    </a:lnTo>
                    <a:lnTo>
                      <a:pt x="264" y="513"/>
                    </a:lnTo>
                    <a:lnTo>
                      <a:pt x="257" y="507"/>
                    </a:lnTo>
                    <a:lnTo>
                      <a:pt x="252" y="503"/>
                    </a:lnTo>
                    <a:lnTo>
                      <a:pt x="245" y="497"/>
                    </a:lnTo>
                    <a:lnTo>
                      <a:pt x="239" y="493"/>
                    </a:lnTo>
                    <a:lnTo>
                      <a:pt x="234" y="488"/>
                    </a:lnTo>
                    <a:lnTo>
                      <a:pt x="228" y="484"/>
                    </a:lnTo>
                    <a:lnTo>
                      <a:pt x="227" y="480"/>
                    </a:lnTo>
                    <a:lnTo>
                      <a:pt x="224" y="477"/>
                    </a:lnTo>
                    <a:lnTo>
                      <a:pt x="222" y="473"/>
                    </a:lnTo>
                    <a:lnTo>
                      <a:pt x="221" y="471"/>
                    </a:lnTo>
                    <a:lnTo>
                      <a:pt x="216" y="465"/>
                    </a:lnTo>
                    <a:lnTo>
                      <a:pt x="213" y="459"/>
                    </a:lnTo>
                    <a:lnTo>
                      <a:pt x="207" y="454"/>
                    </a:lnTo>
                    <a:lnTo>
                      <a:pt x="201" y="449"/>
                    </a:lnTo>
                    <a:lnTo>
                      <a:pt x="195" y="444"/>
                    </a:lnTo>
                    <a:lnTo>
                      <a:pt x="189" y="439"/>
                    </a:lnTo>
                    <a:lnTo>
                      <a:pt x="182" y="434"/>
                    </a:lnTo>
                    <a:lnTo>
                      <a:pt x="177" y="428"/>
                    </a:lnTo>
                    <a:lnTo>
                      <a:pt x="171" y="423"/>
                    </a:lnTo>
                    <a:lnTo>
                      <a:pt x="165" y="417"/>
                    </a:lnTo>
                    <a:lnTo>
                      <a:pt x="160" y="411"/>
                    </a:lnTo>
                    <a:lnTo>
                      <a:pt x="156" y="404"/>
                    </a:lnTo>
                    <a:lnTo>
                      <a:pt x="153" y="401"/>
                    </a:lnTo>
                    <a:lnTo>
                      <a:pt x="152" y="399"/>
                    </a:lnTo>
                    <a:lnTo>
                      <a:pt x="150" y="395"/>
                    </a:lnTo>
                    <a:lnTo>
                      <a:pt x="149" y="392"/>
                    </a:lnTo>
                    <a:lnTo>
                      <a:pt x="152" y="394"/>
                    </a:lnTo>
                    <a:lnTo>
                      <a:pt x="157" y="397"/>
                    </a:lnTo>
                    <a:lnTo>
                      <a:pt x="161" y="401"/>
                    </a:lnTo>
                    <a:lnTo>
                      <a:pt x="166" y="406"/>
                    </a:lnTo>
                    <a:lnTo>
                      <a:pt x="171" y="410"/>
                    </a:lnTo>
                    <a:lnTo>
                      <a:pt x="177" y="415"/>
                    </a:lnTo>
                    <a:lnTo>
                      <a:pt x="181" y="418"/>
                    </a:lnTo>
                    <a:lnTo>
                      <a:pt x="186" y="423"/>
                    </a:lnTo>
                    <a:lnTo>
                      <a:pt x="185" y="420"/>
                    </a:lnTo>
                    <a:lnTo>
                      <a:pt x="185" y="416"/>
                    </a:lnTo>
                    <a:lnTo>
                      <a:pt x="182" y="413"/>
                    </a:lnTo>
                    <a:lnTo>
                      <a:pt x="181" y="409"/>
                    </a:lnTo>
                    <a:lnTo>
                      <a:pt x="179" y="404"/>
                    </a:lnTo>
                    <a:lnTo>
                      <a:pt x="177" y="401"/>
                    </a:lnTo>
                    <a:lnTo>
                      <a:pt x="171" y="395"/>
                    </a:lnTo>
                    <a:lnTo>
                      <a:pt x="167" y="389"/>
                    </a:lnTo>
                    <a:lnTo>
                      <a:pt x="163" y="384"/>
                    </a:lnTo>
                    <a:lnTo>
                      <a:pt x="158" y="378"/>
                    </a:lnTo>
                    <a:lnTo>
                      <a:pt x="155" y="372"/>
                    </a:lnTo>
                    <a:lnTo>
                      <a:pt x="150" y="367"/>
                    </a:lnTo>
                    <a:lnTo>
                      <a:pt x="146" y="361"/>
                    </a:lnTo>
                    <a:lnTo>
                      <a:pt x="143" y="357"/>
                    </a:lnTo>
                    <a:lnTo>
                      <a:pt x="138" y="351"/>
                    </a:lnTo>
                    <a:lnTo>
                      <a:pt x="135" y="346"/>
                    </a:lnTo>
                    <a:lnTo>
                      <a:pt x="131" y="341"/>
                    </a:lnTo>
                    <a:lnTo>
                      <a:pt x="128" y="336"/>
                    </a:lnTo>
                    <a:lnTo>
                      <a:pt x="123" y="331"/>
                    </a:lnTo>
                    <a:lnTo>
                      <a:pt x="120" y="325"/>
                    </a:lnTo>
                    <a:lnTo>
                      <a:pt x="116" y="321"/>
                    </a:lnTo>
                    <a:lnTo>
                      <a:pt x="114" y="316"/>
                    </a:lnTo>
                    <a:lnTo>
                      <a:pt x="110" y="310"/>
                    </a:lnTo>
                    <a:lnTo>
                      <a:pt x="107" y="306"/>
                    </a:lnTo>
                    <a:lnTo>
                      <a:pt x="103" y="300"/>
                    </a:lnTo>
                    <a:lnTo>
                      <a:pt x="100" y="295"/>
                    </a:lnTo>
                    <a:lnTo>
                      <a:pt x="96" y="289"/>
                    </a:lnTo>
                    <a:lnTo>
                      <a:pt x="94" y="284"/>
                    </a:lnTo>
                    <a:lnTo>
                      <a:pt x="91" y="278"/>
                    </a:lnTo>
                    <a:lnTo>
                      <a:pt x="88" y="272"/>
                    </a:lnTo>
                    <a:lnTo>
                      <a:pt x="85" y="266"/>
                    </a:lnTo>
                    <a:lnTo>
                      <a:pt x="82" y="260"/>
                    </a:lnTo>
                    <a:lnTo>
                      <a:pt x="79" y="255"/>
                    </a:lnTo>
                    <a:lnTo>
                      <a:pt x="78" y="248"/>
                    </a:lnTo>
                    <a:lnTo>
                      <a:pt x="75" y="244"/>
                    </a:lnTo>
                    <a:lnTo>
                      <a:pt x="75" y="241"/>
                    </a:lnTo>
                    <a:lnTo>
                      <a:pt x="73" y="237"/>
                    </a:lnTo>
                    <a:lnTo>
                      <a:pt x="73" y="235"/>
                    </a:lnTo>
                    <a:lnTo>
                      <a:pt x="72" y="230"/>
                    </a:lnTo>
                    <a:lnTo>
                      <a:pt x="71" y="227"/>
                    </a:lnTo>
                    <a:lnTo>
                      <a:pt x="70" y="223"/>
                    </a:lnTo>
                    <a:lnTo>
                      <a:pt x="70" y="221"/>
                    </a:lnTo>
                    <a:lnTo>
                      <a:pt x="70" y="216"/>
                    </a:lnTo>
                    <a:lnTo>
                      <a:pt x="70" y="213"/>
                    </a:lnTo>
                    <a:lnTo>
                      <a:pt x="70" y="209"/>
                    </a:lnTo>
                    <a:lnTo>
                      <a:pt x="70" y="205"/>
                    </a:lnTo>
                    <a:lnTo>
                      <a:pt x="70" y="201"/>
                    </a:lnTo>
                    <a:lnTo>
                      <a:pt x="71" y="196"/>
                    </a:lnTo>
                    <a:lnTo>
                      <a:pt x="71" y="193"/>
                    </a:lnTo>
                    <a:lnTo>
                      <a:pt x="72" y="189"/>
                    </a:lnTo>
                    <a:lnTo>
                      <a:pt x="73" y="185"/>
                    </a:lnTo>
                    <a:lnTo>
                      <a:pt x="74" y="180"/>
                    </a:lnTo>
                    <a:lnTo>
                      <a:pt x="75" y="175"/>
                    </a:lnTo>
                    <a:lnTo>
                      <a:pt x="77" y="171"/>
                    </a:lnTo>
                    <a:lnTo>
                      <a:pt x="78" y="166"/>
                    </a:lnTo>
                    <a:lnTo>
                      <a:pt x="80" y="162"/>
                    </a:lnTo>
                    <a:lnTo>
                      <a:pt x="82" y="157"/>
                    </a:lnTo>
                    <a:lnTo>
                      <a:pt x="85" y="153"/>
                    </a:lnTo>
                    <a:lnTo>
                      <a:pt x="87" y="149"/>
                    </a:lnTo>
                    <a:lnTo>
                      <a:pt x="89" y="145"/>
                    </a:lnTo>
                    <a:lnTo>
                      <a:pt x="92" y="139"/>
                    </a:lnTo>
                    <a:lnTo>
                      <a:pt x="94" y="136"/>
                    </a:lnTo>
                    <a:lnTo>
                      <a:pt x="98" y="131"/>
                    </a:lnTo>
                    <a:lnTo>
                      <a:pt x="101" y="128"/>
                    </a:lnTo>
                    <a:lnTo>
                      <a:pt x="105" y="124"/>
                    </a:lnTo>
                    <a:lnTo>
                      <a:pt x="109" y="121"/>
                    </a:lnTo>
                    <a:lnTo>
                      <a:pt x="113" y="117"/>
                    </a:lnTo>
                    <a:lnTo>
                      <a:pt x="117" y="114"/>
                    </a:lnTo>
                    <a:lnTo>
                      <a:pt x="121" y="110"/>
                    </a:lnTo>
                    <a:lnTo>
                      <a:pt x="127" y="108"/>
                    </a:lnTo>
                    <a:lnTo>
                      <a:pt x="131" y="105"/>
                    </a:lnTo>
                    <a:lnTo>
                      <a:pt x="137" y="102"/>
                    </a:lnTo>
                    <a:lnTo>
                      <a:pt x="142" y="100"/>
                    </a:lnTo>
                    <a:lnTo>
                      <a:pt x="149" y="99"/>
                    </a:lnTo>
                    <a:lnTo>
                      <a:pt x="145" y="100"/>
                    </a:lnTo>
                    <a:lnTo>
                      <a:pt x="142" y="101"/>
                    </a:lnTo>
                    <a:lnTo>
                      <a:pt x="138" y="103"/>
                    </a:lnTo>
                    <a:lnTo>
                      <a:pt x="135" y="106"/>
                    </a:lnTo>
                    <a:lnTo>
                      <a:pt x="129" y="109"/>
                    </a:lnTo>
                    <a:lnTo>
                      <a:pt x="123" y="114"/>
                    </a:lnTo>
                    <a:lnTo>
                      <a:pt x="117" y="119"/>
                    </a:lnTo>
                    <a:lnTo>
                      <a:pt x="112" y="124"/>
                    </a:lnTo>
                    <a:lnTo>
                      <a:pt x="107" y="130"/>
                    </a:lnTo>
                    <a:lnTo>
                      <a:pt x="103" y="137"/>
                    </a:lnTo>
                    <a:lnTo>
                      <a:pt x="98" y="143"/>
                    </a:lnTo>
                    <a:lnTo>
                      <a:pt x="94" y="149"/>
                    </a:lnTo>
                    <a:lnTo>
                      <a:pt x="92" y="152"/>
                    </a:lnTo>
                    <a:lnTo>
                      <a:pt x="91" y="156"/>
                    </a:lnTo>
                    <a:lnTo>
                      <a:pt x="89" y="159"/>
                    </a:lnTo>
                    <a:lnTo>
                      <a:pt x="88" y="164"/>
                    </a:lnTo>
                    <a:lnTo>
                      <a:pt x="86" y="167"/>
                    </a:lnTo>
                    <a:lnTo>
                      <a:pt x="85" y="171"/>
                    </a:lnTo>
                    <a:lnTo>
                      <a:pt x="84" y="174"/>
                    </a:lnTo>
                    <a:lnTo>
                      <a:pt x="84" y="178"/>
                    </a:lnTo>
                    <a:lnTo>
                      <a:pt x="82" y="181"/>
                    </a:lnTo>
                    <a:lnTo>
                      <a:pt x="81" y="186"/>
                    </a:lnTo>
                    <a:lnTo>
                      <a:pt x="81" y="189"/>
                    </a:lnTo>
                    <a:lnTo>
                      <a:pt x="81" y="194"/>
                    </a:lnTo>
                    <a:lnTo>
                      <a:pt x="79" y="198"/>
                    </a:lnTo>
                    <a:lnTo>
                      <a:pt x="79" y="201"/>
                    </a:lnTo>
                    <a:lnTo>
                      <a:pt x="79" y="205"/>
                    </a:lnTo>
                    <a:lnTo>
                      <a:pt x="79" y="209"/>
                    </a:lnTo>
                    <a:lnTo>
                      <a:pt x="79" y="213"/>
                    </a:lnTo>
                    <a:lnTo>
                      <a:pt x="79" y="217"/>
                    </a:lnTo>
                    <a:lnTo>
                      <a:pt x="79" y="221"/>
                    </a:lnTo>
                    <a:lnTo>
                      <a:pt x="80" y="225"/>
                    </a:lnTo>
                    <a:lnTo>
                      <a:pt x="80" y="229"/>
                    </a:lnTo>
                    <a:lnTo>
                      <a:pt x="81" y="234"/>
                    </a:lnTo>
                    <a:lnTo>
                      <a:pt x="81" y="237"/>
                    </a:lnTo>
                    <a:lnTo>
                      <a:pt x="84" y="242"/>
                    </a:lnTo>
                    <a:lnTo>
                      <a:pt x="84" y="245"/>
                    </a:lnTo>
                    <a:lnTo>
                      <a:pt x="86" y="250"/>
                    </a:lnTo>
                    <a:lnTo>
                      <a:pt x="87" y="255"/>
                    </a:lnTo>
                    <a:lnTo>
                      <a:pt x="89" y="259"/>
                    </a:lnTo>
                    <a:lnTo>
                      <a:pt x="91" y="263"/>
                    </a:lnTo>
                    <a:lnTo>
                      <a:pt x="92" y="266"/>
                    </a:lnTo>
                    <a:lnTo>
                      <a:pt x="94" y="271"/>
                    </a:lnTo>
                    <a:lnTo>
                      <a:pt x="96" y="275"/>
                    </a:lnTo>
                    <a:lnTo>
                      <a:pt x="98" y="279"/>
                    </a:lnTo>
                    <a:lnTo>
                      <a:pt x="101" y="284"/>
                    </a:lnTo>
                    <a:lnTo>
                      <a:pt x="103" y="287"/>
                    </a:lnTo>
                    <a:lnTo>
                      <a:pt x="107" y="292"/>
                    </a:lnTo>
                    <a:lnTo>
                      <a:pt x="109" y="295"/>
                    </a:lnTo>
                    <a:lnTo>
                      <a:pt x="113" y="300"/>
                    </a:lnTo>
                    <a:lnTo>
                      <a:pt x="116" y="304"/>
                    </a:lnTo>
                    <a:lnTo>
                      <a:pt x="120" y="308"/>
                    </a:lnTo>
                    <a:lnTo>
                      <a:pt x="123" y="311"/>
                    </a:lnTo>
                    <a:lnTo>
                      <a:pt x="128" y="316"/>
                    </a:lnTo>
                    <a:lnTo>
                      <a:pt x="131" y="321"/>
                    </a:lnTo>
                    <a:lnTo>
                      <a:pt x="136" y="324"/>
                    </a:lnTo>
                    <a:lnTo>
                      <a:pt x="135" y="322"/>
                    </a:lnTo>
                    <a:lnTo>
                      <a:pt x="134" y="320"/>
                    </a:lnTo>
                    <a:lnTo>
                      <a:pt x="131" y="315"/>
                    </a:lnTo>
                    <a:lnTo>
                      <a:pt x="131" y="310"/>
                    </a:lnTo>
                    <a:lnTo>
                      <a:pt x="129" y="307"/>
                    </a:lnTo>
                    <a:lnTo>
                      <a:pt x="129" y="303"/>
                    </a:lnTo>
                    <a:lnTo>
                      <a:pt x="129" y="301"/>
                    </a:lnTo>
                    <a:lnTo>
                      <a:pt x="130" y="300"/>
                    </a:lnTo>
                    <a:lnTo>
                      <a:pt x="128" y="296"/>
                    </a:lnTo>
                    <a:lnTo>
                      <a:pt x="124" y="293"/>
                    </a:lnTo>
                    <a:lnTo>
                      <a:pt x="122" y="289"/>
                    </a:lnTo>
                    <a:lnTo>
                      <a:pt x="120" y="287"/>
                    </a:lnTo>
                    <a:lnTo>
                      <a:pt x="117" y="284"/>
                    </a:lnTo>
                    <a:lnTo>
                      <a:pt x="115" y="280"/>
                    </a:lnTo>
                    <a:lnTo>
                      <a:pt x="113" y="277"/>
                    </a:lnTo>
                    <a:lnTo>
                      <a:pt x="112" y="272"/>
                    </a:lnTo>
                    <a:lnTo>
                      <a:pt x="109" y="268"/>
                    </a:lnTo>
                    <a:lnTo>
                      <a:pt x="107" y="264"/>
                    </a:lnTo>
                    <a:lnTo>
                      <a:pt x="105" y="260"/>
                    </a:lnTo>
                    <a:lnTo>
                      <a:pt x="103" y="257"/>
                    </a:lnTo>
                    <a:lnTo>
                      <a:pt x="100" y="252"/>
                    </a:lnTo>
                    <a:lnTo>
                      <a:pt x="99" y="248"/>
                    </a:lnTo>
                    <a:lnTo>
                      <a:pt x="98" y="244"/>
                    </a:lnTo>
                    <a:lnTo>
                      <a:pt x="96" y="241"/>
                    </a:lnTo>
                    <a:lnTo>
                      <a:pt x="94" y="236"/>
                    </a:lnTo>
                    <a:lnTo>
                      <a:pt x="93" y="231"/>
                    </a:lnTo>
                    <a:lnTo>
                      <a:pt x="92" y="227"/>
                    </a:lnTo>
                    <a:lnTo>
                      <a:pt x="91" y="222"/>
                    </a:lnTo>
                    <a:lnTo>
                      <a:pt x="89" y="217"/>
                    </a:lnTo>
                    <a:lnTo>
                      <a:pt x="89" y="214"/>
                    </a:lnTo>
                    <a:lnTo>
                      <a:pt x="89" y="209"/>
                    </a:lnTo>
                    <a:lnTo>
                      <a:pt x="89" y="205"/>
                    </a:lnTo>
                    <a:lnTo>
                      <a:pt x="89" y="200"/>
                    </a:lnTo>
                    <a:lnTo>
                      <a:pt x="89" y="196"/>
                    </a:lnTo>
                    <a:lnTo>
                      <a:pt x="89" y="192"/>
                    </a:lnTo>
                    <a:lnTo>
                      <a:pt x="91" y="188"/>
                    </a:lnTo>
                    <a:lnTo>
                      <a:pt x="92" y="184"/>
                    </a:lnTo>
                    <a:lnTo>
                      <a:pt x="93" y="179"/>
                    </a:lnTo>
                    <a:lnTo>
                      <a:pt x="94" y="175"/>
                    </a:lnTo>
                    <a:lnTo>
                      <a:pt x="96" y="172"/>
                    </a:lnTo>
                    <a:lnTo>
                      <a:pt x="100" y="164"/>
                    </a:lnTo>
                    <a:lnTo>
                      <a:pt x="105" y="156"/>
                    </a:lnTo>
                    <a:lnTo>
                      <a:pt x="109" y="149"/>
                    </a:lnTo>
                    <a:lnTo>
                      <a:pt x="114" y="143"/>
                    </a:lnTo>
                    <a:lnTo>
                      <a:pt x="118" y="135"/>
                    </a:lnTo>
                    <a:lnTo>
                      <a:pt x="123" y="130"/>
                    </a:lnTo>
                    <a:lnTo>
                      <a:pt x="129" y="124"/>
                    </a:lnTo>
                    <a:lnTo>
                      <a:pt x="135" y="119"/>
                    </a:lnTo>
                    <a:lnTo>
                      <a:pt x="141" y="114"/>
                    </a:lnTo>
                    <a:lnTo>
                      <a:pt x="146" y="109"/>
                    </a:lnTo>
                    <a:lnTo>
                      <a:pt x="152" y="105"/>
                    </a:lnTo>
                    <a:lnTo>
                      <a:pt x="159" y="101"/>
                    </a:lnTo>
                    <a:lnTo>
                      <a:pt x="165" y="98"/>
                    </a:lnTo>
                    <a:lnTo>
                      <a:pt x="172" y="94"/>
                    </a:lnTo>
                    <a:lnTo>
                      <a:pt x="179" y="91"/>
                    </a:lnTo>
                    <a:lnTo>
                      <a:pt x="186" y="88"/>
                    </a:lnTo>
                    <a:lnTo>
                      <a:pt x="193" y="86"/>
                    </a:lnTo>
                    <a:lnTo>
                      <a:pt x="200" y="84"/>
                    </a:lnTo>
                    <a:lnTo>
                      <a:pt x="207" y="81"/>
                    </a:lnTo>
                    <a:lnTo>
                      <a:pt x="215" y="80"/>
                    </a:lnTo>
                    <a:lnTo>
                      <a:pt x="222" y="78"/>
                    </a:lnTo>
                    <a:lnTo>
                      <a:pt x="230" y="78"/>
                    </a:lnTo>
                    <a:lnTo>
                      <a:pt x="238" y="77"/>
                    </a:lnTo>
                    <a:lnTo>
                      <a:pt x="246" y="77"/>
                    </a:lnTo>
                    <a:lnTo>
                      <a:pt x="253" y="76"/>
                    </a:lnTo>
                    <a:lnTo>
                      <a:pt x="261" y="76"/>
                    </a:lnTo>
                    <a:lnTo>
                      <a:pt x="270" y="76"/>
                    </a:lnTo>
                    <a:lnTo>
                      <a:pt x="278" y="76"/>
                    </a:lnTo>
                    <a:lnTo>
                      <a:pt x="286" y="76"/>
                    </a:lnTo>
                    <a:lnTo>
                      <a:pt x="295" y="77"/>
                    </a:lnTo>
                    <a:lnTo>
                      <a:pt x="303" y="78"/>
                    </a:lnTo>
                    <a:lnTo>
                      <a:pt x="311" y="79"/>
                    </a:lnTo>
                    <a:lnTo>
                      <a:pt x="320" y="80"/>
                    </a:lnTo>
                    <a:lnTo>
                      <a:pt x="328" y="81"/>
                    </a:lnTo>
                    <a:lnTo>
                      <a:pt x="336" y="82"/>
                    </a:lnTo>
                    <a:lnTo>
                      <a:pt x="345" y="85"/>
                    </a:lnTo>
                    <a:lnTo>
                      <a:pt x="353" y="86"/>
                    </a:lnTo>
                    <a:lnTo>
                      <a:pt x="363" y="88"/>
                    </a:lnTo>
                    <a:lnTo>
                      <a:pt x="371" y="91"/>
                    </a:lnTo>
                    <a:lnTo>
                      <a:pt x="379" y="93"/>
                    </a:lnTo>
                    <a:lnTo>
                      <a:pt x="387" y="94"/>
                    </a:lnTo>
                    <a:lnTo>
                      <a:pt x="396" y="98"/>
                    </a:lnTo>
                    <a:lnTo>
                      <a:pt x="403" y="100"/>
                    </a:lnTo>
                    <a:lnTo>
                      <a:pt x="413" y="103"/>
                    </a:lnTo>
                    <a:lnTo>
                      <a:pt x="421" y="106"/>
                    </a:lnTo>
                    <a:lnTo>
                      <a:pt x="429" y="108"/>
                    </a:lnTo>
                    <a:lnTo>
                      <a:pt x="437" y="112"/>
                    </a:lnTo>
                    <a:lnTo>
                      <a:pt x="446" y="115"/>
                    </a:lnTo>
                    <a:lnTo>
                      <a:pt x="453" y="117"/>
                    </a:lnTo>
                    <a:lnTo>
                      <a:pt x="463" y="121"/>
                    </a:lnTo>
                    <a:lnTo>
                      <a:pt x="470" y="124"/>
                    </a:lnTo>
                    <a:lnTo>
                      <a:pt x="478" y="128"/>
                    </a:lnTo>
                    <a:lnTo>
                      <a:pt x="486" y="130"/>
                    </a:lnTo>
                    <a:lnTo>
                      <a:pt x="493" y="134"/>
                    </a:lnTo>
                    <a:lnTo>
                      <a:pt x="501" y="137"/>
                    </a:lnTo>
                    <a:lnTo>
                      <a:pt x="509" y="142"/>
                    </a:lnTo>
                    <a:lnTo>
                      <a:pt x="516" y="144"/>
                    </a:lnTo>
                    <a:lnTo>
                      <a:pt x="523" y="148"/>
                    </a:lnTo>
                    <a:lnTo>
                      <a:pt x="530" y="151"/>
                    </a:lnTo>
                    <a:lnTo>
                      <a:pt x="537" y="155"/>
                    </a:lnTo>
                    <a:lnTo>
                      <a:pt x="544" y="158"/>
                    </a:lnTo>
                    <a:lnTo>
                      <a:pt x="551" y="162"/>
                    </a:lnTo>
                    <a:lnTo>
                      <a:pt x="558" y="165"/>
                    </a:lnTo>
                    <a:lnTo>
                      <a:pt x="565" y="168"/>
                    </a:lnTo>
                    <a:lnTo>
                      <a:pt x="571" y="173"/>
                    </a:lnTo>
                    <a:lnTo>
                      <a:pt x="578" y="178"/>
                    </a:lnTo>
                    <a:lnTo>
                      <a:pt x="580" y="179"/>
                    </a:lnTo>
                    <a:lnTo>
                      <a:pt x="583" y="181"/>
                    </a:lnTo>
                    <a:lnTo>
                      <a:pt x="587" y="185"/>
                    </a:lnTo>
                    <a:lnTo>
                      <a:pt x="590" y="187"/>
                    </a:lnTo>
                    <a:lnTo>
                      <a:pt x="593" y="189"/>
                    </a:lnTo>
                    <a:lnTo>
                      <a:pt x="597" y="192"/>
                    </a:lnTo>
                    <a:lnTo>
                      <a:pt x="601" y="194"/>
                    </a:lnTo>
                    <a:lnTo>
                      <a:pt x="604" y="198"/>
                    </a:lnTo>
                    <a:lnTo>
                      <a:pt x="608" y="200"/>
                    </a:lnTo>
                    <a:lnTo>
                      <a:pt x="611" y="202"/>
                    </a:lnTo>
                    <a:lnTo>
                      <a:pt x="615" y="205"/>
                    </a:lnTo>
                    <a:lnTo>
                      <a:pt x="620" y="209"/>
                    </a:lnTo>
                    <a:lnTo>
                      <a:pt x="623" y="212"/>
                    </a:lnTo>
                    <a:lnTo>
                      <a:pt x="626" y="214"/>
                    </a:lnTo>
                    <a:lnTo>
                      <a:pt x="631" y="217"/>
                    </a:lnTo>
                    <a:lnTo>
                      <a:pt x="635" y="221"/>
                    </a:lnTo>
                    <a:lnTo>
                      <a:pt x="639" y="223"/>
                    </a:lnTo>
                    <a:lnTo>
                      <a:pt x="644" y="227"/>
                    </a:lnTo>
                    <a:lnTo>
                      <a:pt x="649" y="230"/>
                    </a:lnTo>
                    <a:lnTo>
                      <a:pt x="653" y="235"/>
                    </a:lnTo>
                    <a:lnTo>
                      <a:pt x="657" y="238"/>
                    </a:lnTo>
                    <a:lnTo>
                      <a:pt x="661" y="242"/>
                    </a:lnTo>
                    <a:lnTo>
                      <a:pt x="666" y="246"/>
                    </a:lnTo>
                    <a:lnTo>
                      <a:pt x="671" y="250"/>
                    </a:lnTo>
                    <a:lnTo>
                      <a:pt x="675" y="255"/>
                    </a:lnTo>
                    <a:lnTo>
                      <a:pt x="680" y="259"/>
                    </a:lnTo>
                    <a:lnTo>
                      <a:pt x="685" y="263"/>
                    </a:lnTo>
                    <a:lnTo>
                      <a:pt x="689" y="267"/>
                    </a:lnTo>
                    <a:lnTo>
                      <a:pt x="694" y="271"/>
                    </a:lnTo>
                    <a:lnTo>
                      <a:pt x="699" y="277"/>
                    </a:lnTo>
                    <a:lnTo>
                      <a:pt x="703" y="280"/>
                    </a:lnTo>
                    <a:lnTo>
                      <a:pt x="709" y="285"/>
                    </a:lnTo>
                    <a:lnTo>
                      <a:pt x="713" y="289"/>
                    </a:lnTo>
                    <a:lnTo>
                      <a:pt x="718" y="294"/>
                    </a:lnTo>
                    <a:lnTo>
                      <a:pt x="723" y="299"/>
                    </a:lnTo>
                    <a:lnTo>
                      <a:pt x="728" y="304"/>
                    </a:lnTo>
                    <a:lnTo>
                      <a:pt x="732" y="308"/>
                    </a:lnTo>
                    <a:lnTo>
                      <a:pt x="737" y="313"/>
                    </a:lnTo>
                    <a:lnTo>
                      <a:pt x="742" y="317"/>
                    </a:lnTo>
                    <a:lnTo>
                      <a:pt x="746" y="323"/>
                    </a:lnTo>
                    <a:lnTo>
                      <a:pt x="751" y="328"/>
                    </a:lnTo>
                    <a:lnTo>
                      <a:pt x="756" y="332"/>
                    </a:lnTo>
                    <a:lnTo>
                      <a:pt x="760" y="337"/>
                    </a:lnTo>
                    <a:lnTo>
                      <a:pt x="765" y="343"/>
                    </a:lnTo>
                    <a:lnTo>
                      <a:pt x="768" y="348"/>
                    </a:lnTo>
                    <a:lnTo>
                      <a:pt x="773" y="352"/>
                    </a:lnTo>
                    <a:lnTo>
                      <a:pt x="776" y="357"/>
                    </a:lnTo>
                    <a:lnTo>
                      <a:pt x="781" y="361"/>
                    </a:lnTo>
                    <a:lnTo>
                      <a:pt x="785" y="367"/>
                    </a:lnTo>
                    <a:lnTo>
                      <a:pt x="789" y="372"/>
                    </a:lnTo>
                    <a:lnTo>
                      <a:pt x="793" y="377"/>
                    </a:lnTo>
                    <a:lnTo>
                      <a:pt x="796" y="381"/>
                    </a:lnTo>
                    <a:lnTo>
                      <a:pt x="800" y="386"/>
                    </a:lnTo>
                    <a:lnTo>
                      <a:pt x="803" y="392"/>
                    </a:lnTo>
                    <a:lnTo>
                      <a:pt x="806" y="395"/>
                    </a:lnTo>
                    <a:lnTo>
                      <a:pt x="810" y="401"/>
                    </a:lnTo>
                    <a:lnTo>
                      <a:pt x="812" y="404"/>
                    </a:lnTo>
                    <a:lnTo>
                      <a:pt x="816" y="410"/>
                    </a:lnTo>
                    <a:lnTo>
                      <a:pt x="818" y="415"/>
                    </a:lnTo>
                    <a:lnTo>
                      <a:pt x="822" y="420"/>
                    </a:lnTo>
                    <a:lnTo>
                      <a:pt x="823" y="423"/>
                    </a:lnTo>
                    <a:lnTo>
                      <a:pt x="825" y="428"/>
                    </a:lnTo>
                    <a:lnTo>
                      <a:pt x="828" y="432"/>
                    </a:lnTo>
                    <a:lnTo>
                      <a:pt x="830" y="437"/>
                    </a:lnTo>
                    <a:lnTo>
                      <a:pt x="831" y="441"/>
                    </a:lnTo>
                    <a:lnTo>
                      <a:pt x="833" y="444"/>
                    </a:lnTo>
                    <a:lnTo>
                      <a:pt x="835" y="449"/>
                    </a:lnTo>
                    <a:lnTo>
                      <a:pt x="837" y="453"/>
                    </a:lnTo>
                    <a:lnTo>
                      <a:pt x="837" y="457"/>
                    </a:lnTo>
                    <a:lnTo>
                      <a:pt x="838" y="460"/>
                    </a:lnTo>
                    <a:lnTo>
                      <a:pt x="838" y="464"/>
                    </a:lnTo>
                    <a:lnTo>
                      <a:pt x="839" y="467"/>
                    </a:lnTo>
                    <a:lnTo>
                      <a:pt x="839" y="470"/>
                    </a:lnTo>
                    <a:lnTo>
                      <a:pt x="839" y="473"/>
                    </a:lnTo>
                    <a:lnTo>
                      <a:pt x="839" y="477"/>
                    </a:lnTo>
                    <a:lnTo>
                      <a:pt x="839" y="481"/>
                    </a:lnTo>
                    <a:lnTo>
                      <a:pt x="836" y="475"/>
                    </a:lnTo>
                    <a:lnTo>
                      <a:pt x="832" y="470"/>
                    </a:lnTo>
                    <a:lnTo>
                      <a:pt x="830" y="464"/>
                    </a:lnTo>
                    <a:lnTo>
                      <a:pt x="828" y="459"/>
                    </a:lnTo>
                    <a:lnTo>
                      <a:pt x="825" y="452"/>
                    </a:lnTo>
                    <a:lnTo>
                      <a:pt x="822" y="446"/>
                    </a:lnTo>
                    <a:lnTo>
                      <a:pt x="818" y="441"/>
                    </a:lnTo>
                    <a:lnTo>
                      <a:pt x="815" y="435"/>
                    </a:lnTo>
                    <a:lnTo>
                      <a:pt x="818" y="442"/>
                    </a:lnTo>
                    <a:lnTo>
                      <a:pt x="822" y="449"/>
                    </a:lnTo>
                    <a:lnTo>
                      <a:pt x="824" y="457"/>
                    </a:lnTo>
                    <a:lnTo>
                      <a:pt x="826" y="464"/>
                    </a:lnTo>
                    <a:lnTo>
                      <a:pt x="829" y="470"/>
                    </a:lnTo>
                    <a:lnTo>
                      <a:pt x="831" y="477"/>
                    </a:lnTo>
                    <a:lnTo>
                      <a:pt x="833" y="484"/>
                    </a:lnTo>
                    <a:lnTo>
                      <a:pt x="836" y="490"/>
                    </a:lnTo>
                    <a:lnTo>
                      <a:pt x="837" y="496"/>
                    </a:lnTo>
                    <a:lnTo>
                      <a:pt x="838" y="503"/>
                    </a:lnTo>
                    <a:lnTo>
                      <a:pt x="839" y="508"/>
                    </a:lnTo>
                    <a:lnTo>
                      <a:pt x="840" y="514"/>
                    </a:lnTo>
                    <a:lnTo>
                      <a:pt x="840" y="520"/>
                    </a:lnTo>
                    <a:lnTo>
                      <a:pt x="840" y="525"/>
                    </a:lnTo>
                    <a:lnTo>
                      <a:pt x="840" y="530"/>
                    </a:lnTo>
                    <a:lnTo>
                      <a:pt x="842" y="536"/>
                    </a:lnTo>
                    <a:lnTo>
                      <a:pt x="840" y="540"/>
                    </a:lnTo>
                    <a:lnTo>
                      <a:pt x="840" y="545"/>
                    </a:lnTo>
                    <a:lnTo>
                      <a:pt x="839" y="550"/>
                    </a:lnTo>
                    <a:lnTo>
                      <a:pt x="838" y="554"/>
                    </a:lnTo>
                    <a:lnTo>
                      <a:pt x="837" y="559"/>
                    </a:lnTo>
                    <a:lnTo>
                      <a:pt x="836" y="563"/>
                    </a:lnTo>
                    <a:lnTo>
                      <a:pt x="835" y="567"/>
                    </a:lnTo>
                    <a:lnTo>
                      <a:pt x="832" y="572"/>
                    </a:lnTo>
                    <a:lnTo>
                      <a:pt x="830" y="575"/>
                    </a:lnTo>
                    <a:lnTo>
                      <a:pt x="828" y="579"/>
                    </a:lnTo>
                    <a:lnTo>
                      <a:pt x="825" y="582"/>
                    </a:lnTo>
                    <a:lnTo>
                      <a:pt x="823" y="587"/>
                    </a:lnTo>
                    <a:lnTo>
                      <a:pt x="821" y="590"/>
                    </a:lnTo>
                    <a:lnTo>
                      <a:pt x="818" y="594"/>
                    </a:lnTo>
                    <a:lnTo>
                      <a:pt x="815" y="596"/>
                    </a:lnTo>
                    <a:lnTo>
                      <a:pt x="812" y="600"/>
                    </a:lnTo>
                    <a:lnTo>
                      <a:pt x="808" y="602"/>
                    </a:lnTo>
                    <a:lnTo>
                      <a:pt x="804" y="606"/>
                    </a:lnTo>
                    <a:lnTo>
                      <a:pt x="801" y="608"/>
                    </a:lnTo>
                    <a:lnTo>
                      <a:pt x="797" y="610"/>
                    </a:lnTo>
                    <a:lnTo>
                      <a:pt x="793" y="613"/>
                    </a:lnTo>
                    <a:lnTo>
                      <a:pt x="788" y="615"/>
                    </a:lnTo>
                    <a:lnTo>
                      <a:pt x="785" y="617"/>
                    </a:lnTo>
                    <a:lnTo>
                      <a:pt x="780" y="620"/>
                    </a:lnTo>
                    <a:lnTo>
                      <a:pt x="775" y="622"/>
                    </a:lnTo>
                    <a:lnTo>
                      <a:pt x="771" y="623"/>
                    </a:lnTo>
                    <a:lnTo>
                      <a:pt x="765" y="625"/>
                    </a:lnTo>
                    <a:lnTo>
                      <a:pt x="760" y="626"/>
                    </a:lnTo>
                    <a:lnTo>
                      <a:pt x="754" y="628"/>
                    </a:lnTo>
                    <a:lnTo>
                      <a:pt x="750" y="630"/>
                    </a:lnTo>
                    <a:lnTo>
                      <a:pt x="744" y="631"/>
                    </a:lnTo>
                    <a:lnTo>
                      <a:pt x="739" y="633"/>
                    </a:lnTo>
                    <a:lnTo>
                      <a:pt x="733" y="633"/>
                    </a:lnTo>
                    <a:lnTo>
                      <a:pt x="728" y="636"/>
                    </a:lnTo>
                    <a:lnTo>
                      <a:pt x="722" y="637"/>
                    </a:lnTo>
                    <a:lnTo>
                      <a:pt x="716" y="638"/>
                    </a:lnTo>
                    <a:lnTo>
                      <a:pt x="709" y="638"/>
                    </a:lnTo>
                    <a:lnTo>
                      <a:pt x="703" y="639"/>
                    </a:lnTo>
                    <a:lnTo>
                      <a:pt x="697" y="640"/>
                    </a:lnTo>
                    <a:lnTo>
                      <a:pt x="692" y="642"/>
                    </a:lnTo>
                    <a:lnTo>
                      <a:pt x="685" y="642"/>
                    </a:lnTo>
                    <a:lnTo>
                      <a:pt x="678" y="643"/>
                    </a:lnTo>
                    <a:lnTo>
                      <a:pt x="672" y="643"/>
                    </a:lnTo>
                    <a:lnTo>
                      <a:pt x="665" y="644"/>
                    </a:lnTo>
                    <a:lnTo>
                      <a:pt x="658" y="644"/>
                    </a:lnTo>
                    <a:lnTo>
                      <a:pt x="651" y="645"/>
                    </a:lnTo>
                    <a:lnTo>
                      <a:pt x="644" y="645"/>
                    </a:lnTo>
                    <a:lnTo>
                      <a:pt x="638" y="646"/>
                    </a:lnTo>
                    <a:lnTo>
                      <a:pt x="633" y="645"/>
                    </a:lnTo>
                    <a:lnTo>
                      <a:pt x="630" y="645"/>
                    </a:lnTo>
                    <a:lnTo>
                      <a:pt x="625" y="645"/>
                    </a:lnTo>
                    <a:lnTo>
                      <a:pt x="622" y="645"/>
                    </a:lnTo>
                    <a:lnTo>
                      <a:pt x="616" y="645"/>
                    </a:lnTo>
                    <a:lnTo>
                      <a:pt x="610" y="645"/>
                    </a:lnTo>
                    <a:lnTo>
                      <a:pt x="606" y="645"/>
                    </a:lnTo>
                    <a:lnTo>
                      <a:pt x="600" y="645"/>
                    </a:lnTo>
                    <a:lnTo>
                      <a:pt x="594" y="644"/>
                    </a:lnTo>
                    <a:lnTo>
                      <a:pt x="588" y="644"/>
                    </a:lnTo>
                    <a:lnTo>
                      <a:pt x="583" y="644"/>
                    </a:lnTo>
                    <a:lnTo>
                      <a:pt x="579" y="644"/>
                    </a:lnTo>
                    <a:lnTo>
                      <a:pt x="574" y="644"/>
                    </a:lnTo>
                    <a:lnTo>
                      <a:pt x="570" y="644"/>
                    </a:lnTo>
                    <a:lnTo>
                      <a:pt x="566" y="645"/>
                    </a:lnTo>
                    <a:lnTo>
                      <a:pt x="565" y="646"/>
                    </a:lnTo>
                    <a:lnTo>
                      <a:pt x="566" y="647"/>
                    </a:lnTo>
                    <a:lnTo>
                      <a:pt x="568" y="650"/>
                    </a:lnTo>
                    <a:lnTo>
                      <a:pt x="572" y="651"/>
                    </a:lnTo>
                    <a:lnTo>
                      <a:pt x="575" y="652"/>
                    </a:lnTo>
                    <a:lnTo>
                      <a:pt x="579" y="653"/>
                    </a:lnTo>
                    <a:lnTo>
                      <a:pt x="583" y="654"/>
                    </a:lnTo>
                    <a:lnTo>
                      <a:pt x="588" y="656"/>
                    </a:lnTo>
                    <a:lnTo>
                      <a:pt x="594" y="657"/>
                    </a:lnTo>
                    <a:lnTo>
                      <a:pt x="600" y="657"/>
                    </a:lnTo>
                    <a:lnTo>
                      <a:pt x="604" y="658"/>
                    </a:lnTo>
                    <a:lnTo>
                      <a:pt x="610" y="658"/>
                    </a:lnTo>
                    <a:lnTo>
                      <a:pt x="617" y="658"/>
                    </a:lnTo>
                    <a:lnTo>
                      <a:pt x="620" y="657"/>
                    </a:lnTo>
                    <a:lnTo>
                      <a:pt x="624" y="657"/>
                    </a:lnTo>
                    <a:lnTo>
                      <a:pt x="626" y="657"/>
                    </a:lnTo>
                    <a:lnTo>
                      <a:pt x="630" y="657"/>
                    </a:lnTo>
                    <a:lnTo>
                      <a:pt x="633" y="657"/>
                    </a:lnTo>
                    <a:lnTo>
                      <a:pt x="637" y="657"/>
                    </a:lnTo>
                    <a:lnTo>
                      <a:pt x="640" y="657"/>
                    </a:lnTo>
                    <a:lnTo>
                      <a:pt x="644" y="657"/>
                    </a:lnTo>
                    <a:lnTo>
                      <a:pt x="647" y="657"/>
                    </a:lnTo>
                    <a:lnTo>
                      <a:pt x="651" y="656"/>
                    </a:lnTo>
                    <a:lnTo>
                      <a:pt x="654" y="654"/>
                    </a:lnTo>
                    <a:lnTo>
                      <a:pt x="658" y="654"/>
                    </a:lnTo>
                    <a:lnTo>
                      <a:pt x="660" y="654"/>
                    </a:lnTo>
                    <a:lnTo>
                      <a:pt x="664" y="654"/>
                    </a:lnTo>
                    <a:lnTo>
                      <a:pt x="667" y="653"/>
                    </a:lnTo>
                    <a:lnTo>
                      <a:pt x="672" y="653"/>
                    </a:lnTo>
                    <a:lnTo>
                      <a:pt x="678" y="652"/>
                    </a:lnTo>
                    <a:lnTo>
                      <a:pt x="683" y="652"/>
                    </a:lnTo>
                    <a:lnTo>
                      <a:pt x="689" y="651"/>
                    </a:lnTo>
                    <a:lnTo>
                      <a:pt x="696" y="650"/>
                    </a:lnTo>
                    <a:lnTo>
                      <a:pt x="702" y="649"/>
                    </a:lnTo>
                    <a:lnTo>
                      <a:pt x="707" y="647"/>
                    </a:lnTo>
                    <a:lnTo>
                      <a:pt x="713" y="646"/>
                    </a:lnTo>
                    <a:lnTo>
                      <a:pt x="718" y="646"/>
                    </a:lnTo>
                    <a:lnTo>
                      <a:pt x="722" y="645"/>
                    </a:lnTo>
                    <a:lnTo>
                      <a:pt x="726" y="644"/>
                    </a:lnTo>
                    <a:lnTo>
                      <a:pt x="729" y="643"/>
                    </a:lnTo>
                    <a:lnTo>
                      <a:pt x="732" y="643"/>
                    </a:lnTo>
                    <a:lnTo>
                      <a:pt x="735" y="643"/>
                    </a:lnTo>
                    <a:lnTo>
                      <a:pt x="739" y="646"/>
                    </a:lnTo>
                    <a:lnTo>
                      <a:pt x="735" y="646"/>
                    </a:lnTo>
                    <a:lnTo>
                      <a:pt x="731" y="646"/>
                    </a:lnTo>
                    <a:lnTo>
                      <a:pt x="726" y="647"/>
                    </a:lnTo>
                    <a:lnTo>
                      <a:pt x="723" y="649"/>
                    </a:lnTo>
                    <a:lnTo>
                      <a:pt x="717" y="650"/>
                    </a:lnTo>
                    <a:lnTo>
                      <a:pt x="711" y="651"/>
                    </a:lnTo>
                    <a:lnTo>
                      <a:pt x="706" y="652"/>
                    </a:lnTo>
                    <a:lnTo>
                      <a:pt x="700" y="653"/>
                    </a:lnTo>
                    <a:lnTo>
                      <a:pt x="694" y="654"/>
                    </a:lnTo>
                    <a:lnTo>
                      <a:pt x="688" y="657"/>
                    </a:lnTo>
                    <a:lnTo>
                      <a:pt x="683" y="658"/>
                    </a:lnTo>
                    <a:lnTo>
                      <a:pt x="680" y="659"/>
                    </a:lnTo>
                    <a:lnTo>
                      <a:pt x="675" y="660"/>
                    </a:lnTo>
                    <a:lnTo>
                      <a:pt x="673" y="661"/>
                    </a:lnTo>
                    <a:lnTo>
                      <a:pt x="672" y="663"/>
                    </a:lnTo>
                    <a:lnTo>
                      <a:pt x="672" y="665"/>
                    </a:lnTo>
                    <a:lnTo>
                      <a:pt x="673" y="664"/>
                    </a:lnTo>
                    <a:lnTo>
                      <a:pt x="676" y="664"/>
                    </a:lnTo>
                    <a:lnTo>
                      <a:pt x="679" y="664"/>
                    </a:lnTo>
                    <a:lnTo>
                      <a:pt x="682" y="664"/>
                    </a:lnTo>
                    <a:lnTo>
                      <a:pt x="686" y="664"/>
                    </a:lnTo>
                    <a:lnTo>
                      <a:pt x="690" y="663"/>
                    </a:lnTo>
                    <a:lnTo>
                      <a:pt x="695" y="663"/>
                    </a:lnTo>
                    <a:lnTo>
                      <a:pt x="700" y="663"/>
                    </a:lnTo>
                    <a:lnTo>
                      <a:pt x="703" y="661"/>
                    </a:lnTo>
                    <a:lnTo>
                      <a:pt x="708" y="660"/>
                    </a:lnTo>
                    <a:lnTo>
                      <a:pt x="713" y="659"/>
                    </a:lnTo>
                    <a:lnTo>
                      <a:pt x="718" y="659"/>
                    </a:lnTo>
                    <a:lnTo>
                      <a:pt x="723" y="657"/>
                    </a:lnTo>
                    <a:lnTo>
                      <a:pt x="728" y="657"/>
                    </a:lnTo>
                    <a:lnTo>
                      <a:pt x="733" y="654"/>
                    </a:lnTo>
                    <a:lnTo>
                      <a:pt x="739" y="653"/>
                    </a:lnTo>
                    <a:lnTo>
                      <a:pt x="744" y="652"/>
                    </a:lnTo>
                    <a:lnTo>
                      <a:pt x="749" y="650"/>
                    </a:lnTo>
                    <a:lnTo>
                      <a:pt x="753" y="649"/>
                    </a:lnTo>
                    <a:lnTo>
                      <a:pt x="758" y="647"/>
                    </a:lnTo>
                    <a:lnTo>
                      <a:pt x="762" y="645"/>
                    </a:lnTo>
                    <a:lnTo>
                      <a:pt x="767" y="644"/>
                    </a:lnTo>
                    <a:lnTo>
                      <a:pt x="772" y="643"/>
                    </a:lnTo>
                    <a:lnTo>
                      <a:pt x="776" y="642"/>
                    </a:lnTo>
                    <a:lnTo>
                      <a:pt x="780" y="639"/>
                    </a:lnTo>
                    <a:lnTo>
                      <a:pt x="783" y="638"/>
                    </a:lnTo>
                    <a:lnTo>
                      <a:pt x="787" y="636"/>
                    </a:lnTo>
                    <a:lnTo>
                      <a:pt x="790" y="633"/>
                    </a:lnTo>
                    <a:lnTo>
                      <a:pt x="795" y="630"/>
                    </a:lnTo>
                    <a:lnTo>
                      <a:pt x="800" y="628"/>
                    </a:lnTo>
                    <a:lnTo>
                      <a:pt x="796" y="630"/>
                    </a:lnTo>
                    <a:lnTo>
                      <a:pt x="793" y="633"/>
                    </a:lnTo>
                    <a:lnTo>
                      <a:pt x="788" y="637"/>
                    </a:lnTo>
                    <a:lnTo>
                      <a:pt x="785" y="639"/>
                    </a:lnTo>
                    <a:lnTo>
                      <a:pt x="780" y="642"/>
                    </a:lnTo>
                    <a:lnTo>
                      <a:pt x="775" y="644"/>
                    </a:lnTo>
                    <a:lnTo>
                      <a:pt x="771" y="646"/>
                    </a:lnTo>
                    <a:lnTo>
                      <a:pt x="767" y="650"/>
                    </a:lnTo>
                    <a:lnTo>
                      <a:pt x="761" y="651"/>
                    </a:lnTo>
                    <a:lnTo>
                      <a:pt x="756" y="653"/>
                    </a:lnTo>
                    <a:lnTo>
                      <a:pt x="750" y="654"/>
                    </a:lnTo>
                    <a:lnTo>
                      <a:pt x="745" y="657"/>
                    </a:lnTo>
                    <a:lnTo>
                      <a:pt x="739" y="658"/>
                    </a:lnTo>
                    <a:lnTo>
                      <a:pt x="733" y="660"/>
                    </a:lnTo>
                    <a:lnTo>
                      <a:pt x="728" y="661"/>
                    </a:lnTo>
                    <a:lnTo>
                      <a:pt x="722" y="663"/>
                    </a:lnTo>
                    <a:lnTo>
                      <a:pt x="716" y="664"/>
                    </a:lnTo>
                    <a:lnTo>
                      <a:pt x="709" y="665"/>
                    </a:lnTo>
                    <a:lnTo>
                      <a:pt x="703" y="665"/>
                    </a:lnTo>
                    <a:lnTo>
                      <a:pt x="697" y="666"/>
                    </a:lnTo>
                    <a:lnTo>
                      <a:pt x="692" y="667"/>
                    </a:lnTo>
                    <a:lnTo>
                      <a:pt x="686" y="668"/>
                    </a:lnTo>
                    <a:lnTo>
                      <a:pt x="681" y="668"/>
                    </a:lnTo>
                    <a:lnTo>
                      <a:pt x="675" y="669"/>
                    </a:lnTo>
                    <a:lnTo>
                      <a:pt x="669" y="669"/>
                    </a:lnTo>
                    <a:lnTo>
                      <a:pt x="664" y="671"/>
                    </a:lnTo>
                    <a:lnTo>
                      <a:pt x="659" y="671"/>
                    </a:lnTo>
                    <a:lnTo>
                      <a:pt x="654" y="672"/>
                    </a:lnTo>
                    <a:lnTo>
                      <a:pt x="650" y="672"/>
                    </a:lnTo>
                    <a:lnTo>
                      <a:pt x="645" y="672"/>
                    </a:lnTo>
                    <a:lnTo>
                      <a:pt x="642" y="673"/>
                    </a:lnTo>
                    <a:lnTo>
                      <a:pt x="638" y="673"/>
                    </a:lnTo>
                    <a:lnTo>
                      <a:pt x="632" y="673"/>
                    </a:lnTo>
                    <a:lnTo>
                      <a:pt x="629" y="673"/>
                    </a:lnTo>
                    <a:lnTo>
                      <a:pt x="624" y="673"/>
                    </a:lnTo>
                    <a:lnTo>
                      <a:pt x="620" y="673"/>
                    </a:lnTo>
                    <a:lnTo>
                      <a:pt x="615" y="673"/>
                    </a:lnTo>
                    <a:lnTo>
                      <a:pt x="611" y="673"/>
                    </a:lnTo>
                    <a:lnTo>
                      <a:pt x="607" y="673"/>
                    </a:lnTo>
                    <a:lnTo>
                      <a:pt x="603" y="673"/>
                    </a:lnTo>
                    <a:lnTo>
                      <a:pt x="599" y="673"/>
                    </a:lnTo>
                    <a:lnTo>
                      <a:pt x="594" y="673"/>
                    </a:lnTo>
                    <a:lnTo>
                      <a:pt x="590" y="673"/>
                    </a:lnTo>
                    <a:lnTo>
                      <a:pt x="587" y="673"/>
                    </a:lnTo>
                    <a:lnTo>
                      <a:pt x="582" y="672"/>
                    </a:lnTo>
                    <a:lnTo>
                      <a:pt x="579" y="672"/>
                    </a:lnTo>
                    <a:lnTo>
                      <a:pt x="574" y="672"/>
                    </a:lnTo>
                    <a:lnTo>
                      <a:pt x="571" y="672"/>
                    </a:lnTo>
                    <a:lnTo>
                      <a:pt x="566" y="672"/>
                    </a:lnTo>
                    <a:lnTo>
                      <a:pt x="563" y="671"/>
                    </a:lnTo>
                    <a:lnTo>
                      <a:pt x="558" y="671"/>
                    </a:lnTo>
                    <a:lnTo>
                      <a:pt x="554" y="671"/>
                    </a:lnTo>
                    <a:lnTo>
                      <a:pt x="551" y="669"/>
                    </a:lnTo>
                    <a:lnTo>
                      <a:pt x="546" y="669"/>
                    </a:lnTo>
                    <a:lnTo>
                      <a:pt x="543" y="668"/>
                    </a:lnTo>
                    <a:lnTo>
                      <a:pt x="539" y="668"/>
                    </a:lnTo>
                    <a:lnTo>
                      <a:pt x="535" y="667"/>
                    </a:lnTo>
                    <a:lnTo>
                      <a:pt x="531" y="667"/>
                    </a:lnTo>
                    <a:lnTo>
                      <a:pt x="527" y="666"/>
                    </a:lnTo>
                    <a:lnTo>
                      <a:pt x="522" y="666"/>
                    </a:lnTo>
                    <a:lnTo>
                      <a:pt x="518" y="666"/>
                    </a:lnTo>
                    <a:lnTo>
                      <a:pt x="514" y="665"/>
                    </a:lnTo>
                    <a:lnTo>
                      <a:pt x="510" y="665"/>
                    </a:lnTo>
                    <a:lnTo>
                      <a:pt x="507" y="665"/>
                    </a:lnTo>
                    <a:lnTo>
                      <a:pt x="503" y="665"/>
                    </a:lnTo>
                    <a:lnTo>
                      <a:pt x="501" y="665"/>
                    </a:lnTo>
                    <a:lnTo>
                      <a:pt x="500" y="665"/>
                    </a:lnTo>
                    <a:lnTo>
                      <a:pt x="500" y="666"/>
                    </a:lnTo>
                    <a:lnTo>
                      <a:pt x="501" y="668"/>
                    </a:lnTo>
                    <a:lnTo>
                      <a:pt x="503" y="671"/>
                    </a:lnTo>
                    <a:lnTo>
                      <a:pt x="507" y="672"/>
                    </a:lnTo>
                    <a:lnTo>
                      <a:pt x="511" y="674"/>
                    </a:lnTo>
                    <a:lnTo>
                      <a:pt x="516" y="675"/>
                    </a:lnTo>
                    <a:lnTo>
                      <a:pt x="521" y="678"/>
                    </a:lnTo>
                    <a:lnTo>
                      <a:pt x="524" y="679"/>
                    </a:lnTo>
                    <a:lnTo>
                      <a:pt x="530" y="680"/>
                    </a:lnTo>
                    <a:lnTo>
                      <a:pt x="535" y="681"/>
                    </a:lnTo>
                    <a:lnTo>
                      <a:pt x="539" y="683"/>
                    </a:lnTo>
                    <a:lnTo>
                      <a:pt x="544" y="683"/>
                    </a:lnTo>
                    <a:lnTo>
                      <a:pt x="550" y="685"/>
                    </a:lnTo>
                    <a:lnTo>
                      <a:pt x="554" y="685"/>
                    </a:lnTo>
                    <a:lnTo>
                      <a:pt x="559" y="686"/>
                    </a:lnTo>
                    <a:lnTo>
                      <a:pt x="564" y="686"/>
                    </a:lnTo>
                    <a:lnTo>
                      <a:pt x="568" y="687"/>
                    </a:lnTo>
                    <a:lnTo>
                      <a:pt x="574" y="687"/>
                    </a:lnTo>
                    <a:lnTo>
                      <a:pt x="580" y="688"/>
                    </a:lnTo>
                    <a:lnTo>
                      <a:pt x="585" y="688"/>
                    </a:lnTo>
                    <a:lnTo>
                      <a:pt x="589" y="688"/>
                    </a:lnTo>
                    <a:lnTo>
                      <a:pt x="594" y="688"/>
                    </a:lnTo>
                    <a:lnTo>
                      <a:pt x="600" y="688"/>
                    </a:lnTo>
                    <a:lnTo>
                      <a:pt x="604" y="688"/>
                    </a:lnTo>
                    <a:lnTo>
                      <a:pt x="610" y="688"/>
                    </a:lnTo>
                    <a:lnTo>
                      <a:pt x="615" y="688"/>
                    </a:lnTo>
                    <a:lnTo>
                      <a:pt x="620" y="689"/>
                    </a:lnTo>
                    <a:lnTo>
                      <a:pt x="625" y="689"/>
                    </a:lnTo>
                    <a:lnTo>
                      <a:pt x="630" y="689"/>
                    </a:lnTo>
                    <a:lnTo>
                      <a:pt x="635" y="689"/>
                    </a:lnTo>
                    <a:lnTo>
                      <a:pt x="639" y="689"/>
                    </a:lnTo>
                    <a:lnTo>
                      <a:pt x="644" y="689"/>
                    </a:lnTo>
                    <a:lnTo>
                      <a:pt x="650" y="690"/>
                    </a:lnTo>
                    <a:lnTo>
                      <a:pt x="654" y="690"/>
                    </a:lnTo>
                    <a:lnTo>
                      <a:pt x="659" y="692"/>
                    </a:lnTo>
                    <a:lnTo>
                      <a:pt x="663" y="692"/>
                    </a:lnTo>
                    <a:lnTo>
                      <a:pt x="666" y="692"/>
                    </a:lnTo>
                    <a:lnTo>
                      <a:pt x="671" y="692"/>
                    </a:lnTo>
                    <a:lnTo>
                      <a:pt x="674" y="692"/>
                    </a:lnTo>
                    <a:lnTo>
                      <a:pt x="678" y="690"/>
                    </a:lnTo>
                    <a:lnTo>
                      <a:pt x="682" y="690"/>
                    </a:lnTo>
                    <a:lnTo>
                      <a:pt x="687" y="689"/>
                    </a:lnTo>
                    <a:lnTo>
                      <a:pt x="693" y="689"/>
                    </a:lnTo>
                    <a:lnTo>
                      <a:pt x="696" y="688"/>
                    </a:lnTo>
                    <a:lnTo>
                      <a:pt x="701" y="687"/>
                    </a:lnTo>
                    <a:lnTo>
                      <a:pt x="706" y="686"/>
                    </a:lnTo>
                    <a:lnTo>
                      <a:pt x="711" y="685"/>
                    </a:lnTo>
                    <a:lnTo>
                      <a:pt x="716" y="683"/>
                    </a:lnTo>
                    <a:lnTo>
                      <a:pt x="722" y="682"/>
                    </a:lnTo>
                    <a:lnTo>
                      <a:pt x="726" y="681"/>
                    </a:lnTo>
                    <a:lnTo>
                      <a:pt x="732" y="680"/>
                    </a:lnTo>
                    <a:lnTo>
                      <a:pt x="737" y="679"/>
                    </a:lnTo>
                    <a:lnTo>
                      <a:pt x="742" y="676"/>
                    </a:lnTo>
                    <a:lnTo>
                      <a:pt x="746" y="674"/>
                    </a:lnTo>
                    <a:lnTo>
                      <a:pt x="752" y="673"/>
                    </a:lnTo>
                    <a:lnTo>
                      <a:pt x="757" y="672"/>
                    </a:lnTo>
                    <a:lnTo>
                      <a:pt x="761" y="671"/>
                    </a:lnTo>
                    <a:lnTo>
                      <a:pt x="766" y="668"/>
                    </a:lnTo>
                    <a:lnTo>
                      <a:pt x="771" y="667"/>
                    </a:lnTo>
                    <a:lnTo>
                      <a:pt x="775" y="666"/>
                    </a:lnTo>
                    <a:lnTo>
                      <a:pt x="779" y="664"/>
                    </a:lnTo>
                    <a:lnTo>
                      <a:pt x="783" y="663"/>
                    </a:lnTo>
                    <a:lnTo>
                      <a:pt x="788" y="660"/>
                    </a:lnTo>
                    <a:lnTo>
                      <a:pt x="792" y="659"/>
                    </a:lnTo>
                    <a:lnTo>
                      <a:pt x="795" y="658"/>
                    </a:lnTo>
                    <a:lnTo>
                      <a:pt x="799" y="657"/>
                    </a:lnTo>
                    <a:lnTo>
                      <a:pt x="803" y="654"/>
                    </a:lnTo>
                    <a:lnTo>
                      <a:pt x="807" y="652"/>
                    </a:lnTo>
                    <a:lnTo>
                      <a:pt x="814" y="650"/>
                    </a:lnTo>
                    <a:lnTo>
                      <a:pt x="817" y="647"/>
                    </a:lnTo>
                    <a:lnTo>
                      <a:pt x="821" y="646"/>
                    </a:lnTo>
                    <a:lnTo>
                      <a:pt x="824" y="644"/>
                    </a:lnTo>
                    <a:lnTo>
                      <a:pt x="829" y="643"/>
                    </a:lnTo>
                    <a:lnTo>
                      <a:pt x="832" y="640"/>
                    </a:lnTo>
                    <a:lnTo>
                      <a:pt x="836" y="638"/>
                    </a:lnTo>
                    <a:lnTo>
                      <a:pt x="839" y="637"/>
                    </a:lnTo>
                    <a:lnTo>
                      <a:pt x="843" y="636"/>
                    </a:lnTo>
                    <a:lnTo>
                      <a:pt x="847" y="636"/>
                    </a:lnTo>
                    <a:lnTo>
                      <a:pt x="849" y="637"/>
                    </a:lnTo>
                    <a:lnTo>
                      <a:pt x="843" y="640"/>
                    </a:lnTo>
                    <a:lnTo>
                      <a:pt x="837" y="644"/>
                    </a:lnTo>
                    <a:lnTo>
                      <a:pt x="831" y="647"/>
                    </a:lnTo>
                    <a:lnTo>
                      <a:pt x="825" y="651"/>
                    </a:lnTo>
                    <a:lnTo>
                      <a:pt x="819" y="654"/>
                    </a:lnTo>
                    <a:lnTo>
                      <a:pt x="815" y="658"/>
                    </a:lnTo>
                    <a:lnTo>
                      <a:pt x="809" y="661"/>
                    </a:lnTo>
                    <a:lnTo>
                      <a:pt x="803" y="665"/>
                    </a:lnTo>
                    <a:lnTo>
                      <a:pt x="797" y="667"/>
                    </a:lnTo>
                    <a:lnTo>
                      <a:pt x="793" y="669"/>
                    </a:lnTo>
                    <a:lnTo>
                      <a:pt x="787" y="672"/>
                    </a:lnTo>
                    <a:lnTo>
                      <a:pt x="781" y="674"/>
                    </a:lnTo>
                    <a:lnTo>
                      <a:pt x="776" y="676"/>
                    </a:lnTo>
                    <a:lnTo>
                      <a:pt x="771" y="679"/>
                    </a:lnTo>
                    <a:lnTo>
                      <a:pt x="766" y="681"/>
                    </a:lnTo>
                    <a:lnTo>
                      <a:pt x="761" y="683"/>
                    </a:lnTo>
                    <a:lnTo>
                      <a:pt x="756" y="685"/>
                    </a:lnTo>
                    <a:lnTo>
                      <a:pt x="750" y="687"/>
                    </a:lnTo>
                    <a:lnTo>
                      <a:pt x="745" y="688"/>
                    </a:lnTo>
                    <a:lnTo>
                      <a:pt x="740" y="689"/>
                    </a:lnTo>
                    <a:lnTo>
                      <a:pt x="735" y="690"/>
                    </a:lnTo>
                    <a:lnTo>
                      <a:pt x="730" y="692"/>
                    </a:lnTo>
                    <a:lnTo>
                      <a:pt x="725" y="693"/>
                    </a:lnTo>
                    <a:lnTo>
                      <a:pt x="721" y="695"/>
                    </a:lnTo>
                    <a:lnTo>
                      <a:pt x="715" y="695"/>
                    </a:lnTo>
                    <a:lnTo>
                      <a:pt x="709" y="696"/>
                    </a:lnTo>
                    <a:lnTo>
                      <a:pt x="704" y="696"/>
                    </a:lnTo>
                    <a:lnTo>
                      <a:pt x="700" y="697"/>
                    </a:lnTo>
                    <a:lnTo>
                      <a:pt x="695" y="699"/>
                    </a:lnTo>
                    <a:lnTo>
                      <a:pt x="690" y="700"/>
                    </a:lnTo>
                    <a:lnTo>
                      <a:pt x="686" y="700"/>
                    </a:lnTo>
                    <a:lnTo>
                      <a:pt x="681" y="701"/>
                    </a:lnTo>
                    <a:lnTo>
                      <a:pt x="676" y="701"/>
                    </a:lnTo>
                    <a:lnTo>
                      <a:pt x="672" y="702"/>
                    </a:lnTo>
                    <a:lnTo>
                      <a:pt x="666" y="702"/>
                    </a:lnTo>
                    <a:lnTo>
                      <a:pt x="663" y="702"/>
                    </a:lnTo>
                    <a:lnTo>
                      <a:pt x="658" y="702"/>
                    </a:lnTo>
                    <a:lnTo>
                      <a:pt x="653" y="702"/>
                    </a:lnTo>
                    <a:lnTo>
                      <a:pt x="649" y="702"/>
                    </a:lnTo>
                    <a:lnTo>
                      <a:pt x="644" y="703"/>
                    </a:lnTo>
                    <a:lnTo>
                      <a:pt x="639" y="703"/>
                    </a:lnTo>
                    <a:lnTo>
                      <a:pt x="635" y="703"/>
                    </a:lnTo>
                    <a:lnTo>
                      <a:pt x="630" y="703"/>
                    </a:lnTo>
                    <a:lnTo>
                      <a:pt x="626" y="703"/>
                    </a:lnTo>
                    <a:lnTo>
                      <a:pt x="622" y="703"/>
                    </a:lnTo>
                    <a:lnTo>
                      <a:pt x="617" y="703"/>
                    </a:lnTo>
                    <a:lnTo>
                      <a:pt x="613" y="703"/>
                    </a:lnTo>
                    <a:lnTo>
                      <a:pt x="609" y="703"/>
                    </a:lnTo>
                    <a:lnTo>
                      <a:pt x="604" y="703"/>
                    </a:lnTo>
                    <a:lnTo>
                      <a:pt x="601" y="703"/>
                    </a:lnTo>
                    <a:lnTo>
                      <a:pt x="595" y="703"/>
                    </a:lnTo>
                    <a:lnTo>
                      <a:pt x="592" y="703"/>
                    </a:lnTo>
                    <a:lnTo>
                      <a:pt x="587" y="703"/>
                    </a:lnTo>
                    <a:lnTo>
                      <a:pt x="583" y="703"/>
                    </a:lnTo>
                    <a:lnTo>
                      <a:pt x="579" y="703"/>
                    </a:lnTo>
                    <a:lnTo>
                      <a:pt x="575" y="703"/>
                    </a:lnTo>
                    <a:lnTo>
                      <a:pt x="571" y="703"/>
                    </a:lnTo>
                    <a:lnTo>
                      <a:pt x="566" y="703"/>
                    </a:lnTo>
                    <a:lnTo>
                      <a:pt x="563" y="703"/>
                    </a:lnTo>
                    <a:lnTo>
                      <a:pt x="559" y="703"/>
                    </a:lnTo>
                    <a:lnTo>
                      <a:pt x="554" y="703"/>
                    </a:lnTo>
                    <a:lnTo>
                      <a:pt x="551" y="703"/>
                    </a:lnTo>
                    <a:lnTo>
                      <a:pt x="546" y="703"/>
                    </a:lnTo>
                    <a:lnTo>
                      <a:pt x="543" y="704"/>
                    </a:lnTo>
                    <a:lnTo>
                      <a:pt x="546" y="707"/>
                    </a:lnTo>
                    <a:lnTo>
                      <a:pt x="551" y="709"/>
                    </a:lnTo>
                    <a:lnTo>
                      <a:pt x="554" y="710"/>
                    </a:lnTo>
                    <a:lnTo>
                      <a:pt x="560" y="713"/>
                    </a:lnTo>
                    <a:lnTo>
                      <a:pt x="565" y="714"/>
                    </a:lnTo>
                    <a:lnTo>
                      <a:pt x="570" y="716"/>
                    </a:lnTo>
                    <a:lnTo>
                      <a:pt x="575" y="717"/>
                    </a:lnTo>
                    <a:lnTo>
                      <a:pt x="581" y="719"/>
                    </a:lnTo>
                    <a:lnTo>
                      <a:pt x="587" y="719"/>
                    </a:lnTo>
                    <a:lnTo>
                      <a:pt x="593" y="721"/>
                    </a:lnTo>
                    <a:lnTo>
                      <a:pt x="600" y="722"/>
                    </a:lnTo>
                    <a:lnTo>
                      <a:pt x="606" y="723"/>
                    </a:lnTo>
                    <a:lnTo>
                      <a:pt x="613" y="723"/>
                    </a:lnTo>
                    <a:lnTo>
                      <a:pt x="620" y="723"/>
                    </a:lnTo>
                    <a:lnTo>
                      <a:pt x="626" y="723"/>
                    </a:lnTo>
                    <a:lnTo>
                      <a:pt x="633" y="724"/>
                    </a:lnTo>
                    <a:lnTo>
                      <a:pt x="640" y="723"/>
                    </a:lnTo>
                    <a:lnTo>
                      <a:pt x="649" y="723"/>
                    </a:lnTo>
                    <a:lnTo>
                      <a:pt x="656" y="722"/>
                    </a:lnTo>
                    <a:lnTo>
                      <a:pt x="663" y="722"/>
                    </a:lnTo>
                    <a:lnTo>
                      <a:pt x="671" y="721"/>
                    </a:lnTo>
                    <a:lnTo>
                      <a:pt x="679" y="719"/>
                    </a:lnTo>
                    <a:lnTo>
                      <a:pt x="686" y="718"/>
                    </a:lnTo>
                    <a:lnTo>
                      <a:pt x="695" y="717"/>
                    </a:lnTo>
                    <a:lnTo>
                      <a:pt x="702" y="716"/>
                    </a:lnTo>
                    <a:lnTo>
                      <a:pt x="710" y="714"/>
                    </a:lnTo>
                    <a:lnTo>
                      <a:pt x="718" y="713"/>
                    </a:lnTo>
                    <a:lnTo>
                      <a:pt x="726" y="710"/>
                    </a:lnTo>
                    <a:lnTo>
                      <a:pt x="733" y="708"/>
                    </a:lnTo>
                    <a:lnTo>
                      <a:pt x="743" y="707"/>
                    </a:lnTo>
                    <a:lnTo>
                      <a:pt x="750" y="704"/>
                    </a:lnTo>
                    <a:lnTo>
                      <a:pt x="758" y="702"/>
                    </a:lnTo>
                    <a:lnTo>
                      <a:pt x="766" y="699"/>
                    </a:lnTo>
                    <a:lnTo>
                      <a:pt x="773" y="695"/>
                    </a:lnTo>
                    <a:lnTo>
                      <a:pt x="781" y="692"/>
                    </a:lnTo>
                    <a:lnTo>
                      <a:pt x="789" y="689"/>
                    </a:lnTo>
                    <a:lnTo>
                      <a:pt x="796" y="686"/>
                    </a:lnTo>
                    <a:lnTo>
                      <a:pt x="803" y="682"/>
                    </a:lnTo>
                    <a:lnTo>
                      <a:pt x="811" y="679"/>
                    </a:lnTo>
                    <a:lnTo>
                      <a:pt x="818" y="675"/>
                    </a:lnTo>
                    <a:lnTo>
                      <a:pt x="825" y="671"/>
                    </a:lnTo>
                    <a:lnTo>
                      <a:pt x="831" y="667"/>
                    </a:lnTo>
                    <a:lnTo>
                      <a:pt x="838" y="663"/>
                    </a:lnTo>
                    <a:lnTo>
                      <a:pt x="845" y="659"/>
                    </a:lnTo>
                    <a:lnTo>
                      <a:pt x="851" y="653"/>
                    </a:lnTo>
                    <a:lnTo>
                      <a:pt x="858" y="649"/>
                    </a:lnTo>
                    <a:lnTo>
                      <a:pt x="864" y="644"/>
                    </a:lnTo>
                    <a:lnTo>
                      <a:pt x="869" y="640"/>
                    </a:lnTo>
                    <a:lnTo>
                      <a:pt x="874" y="635"/>
                    </a:lnTo>
                    <a:lnTo>
                      <a:pt x="880" y="629"/>
                    </a:lnTo>
                    <a:lnTo>
                      <a:pt x="885" y="624"/>
                    </a:lnTo>
                    <a:lnTo>
                      <a:pt x="890" y="618"/>
                    </a:lnTo>
                    <a:lnTo>
                      <a:pt x="894" y="613"/>
                    </a:lnTo>
                    <a:lnTo>
                      <a:pt x="899" y="607"/>
                    </a:lnTo>
                    <a:lnTo>
                      <a:pt x="902" y="601"/>
                    </a:lnTo>
                    <a:lnTo>
                      <a:pt x="907" y="596"/>
                    </a:lnTo>
                    <a:lnTo>
                      <a:pt x="909" y="589"/>
                    </a:lnTo>
                    <a:lnTo>
                      <a:pt x="911" y="583"/>
                    </a:lnTo>
                    <a:lnTo>
                      <a:pt x="914" y="578"/>
                    </a:lnTo>
                    <a:lnTo>
                      <a:pt x="917" y="572"/>
                    </a:lnTo>
                    <a:lnTo>
                      <a:pt x="918" y="564"/>
                    </a:lnTo>
                    <a:lnTo>
                      <a:pt x="921" y="558"/>
                    </a:lnTo>
                    <a:lnTo>
                      <a:pt x="921" y="551"/>
                    </a:lnTo>
                    <a:lnTo>
                      <a:pt x="922" y="545"/>
                    </a:lnTo>
                    <a:lnTo>
                      <a:pt x="922" y="536"/>
                    </a:lnTo>
                    <a:lnTo>
                      <a:pt x="922" y="528"/>
                    </a:lnTo>
                    <a:lnTo>
                      <a:pt x="922" y="518"/>
                    </a:lnTo>
                    <a:lnTo>
                      <a:pt x="922" y="509"/>
                    </a:lnTo>
                    <a:lnTo>
                      <a:pt x="921" y="501"/>
                    </a:lnTo>
                    <a:lnTo>
                      <a:pt x="919" y="492"/>
                    </a:lnTo>
                    <a:lnTo>
                      <a:pt x="917" y="482"/>
                    </a:lnTo>
                    <a:lnTo>
                      <a:pt x="916" y="474"/>
                    </a:lnTo>
                    <a:lnTo>
                      <a:pt x="914" y="465"/>
                    </a:lnTo>
                    <a:lnTo>
                      <a:pt x="911" y="457"/>
                    </a:lnTo>
                    <a:lnTo>
                      <a:pt x="909" y="447"/>
                    </a:lnTo>
                    <a:lnTo>
                      <a:pt x="907" y="439"/>
                    </a:lnTo>
                    <a:lnTo>
                      <a:pt x="903" y="431"/>
                    </a:lnTo>
                    <a:lnTo>
                      <a:pt x="900" y="422"/>
                    </a:lnTo>
                    <a:lnTo>
                      <a:pt x="896" y="414"/>
                    </a:lnTo>
                    <a:lnTo>
                      <a:pt x="893" y="406"/>
                    </a:lnTo>
                    <a:lnTo>
                      <a:pt x="888" y="397"/>
                    </a:lnTo>
                    <a:lnTo>
                      <a:pt x="883" y="389"/>
                    </a:lnTo>
                    <a:lnTo>
                      <a:pt x="879" y="380"/>
                    </a:lnTo>
                    <a:lnTo>
                      <a:pt x="874" y="373"/>
                    </a:lnTo>
                    <a:lnTo>
                      <a:pt x="869" y="364"/>
                    </a:lnTo>
                    <a:lnTo>
                      <a:pt x="864" y="357"/>
                    </a:lnTo>
                    <a:lnTo>
                      <a:pt x="859" y="349"/>
                    </a:lnTo>
                    <a:lnTo>
                      <a:pt x="853" y="341"/>
                    </a:lnTo>
                    <a:lnTo>
                      <a:pt x="847" y="332"/>
                    </a:lnTo>
                    <a:lnTo>
                      <a:pt x="842" y="325"/>
                    </a:lnTo>
                    <a:lnTo>
                      <a:pt x="836" y="317"/>
                    </a:lnTo>
                    <a:lnTo>
                      <a:pt x="830" y="310"/>
                    </a:lnTo>
                    <a:lnTo>
                      <a:pt x="823" y="302"/>
                    </a:lnTo>
                    <a:lnTo>
                      <a:pt x="817" y="294"/>
                    </a:lnTo>
                    <a:lnTo>
                      <a:pt x="810" y="287"/>
                    </a:lnTo>
                    <a:lnTo>
                      <a:pt x="804" y="280"/>
                    </a:lnTo>
                    <a:lnTo>
                      <a:pt x="796" y="272"/>
                    </a:lnTo>
                    <a:lnTo>
                      <a:pt x="789" y="265"/>
                    </a:lnTo>
                    <a:lnTo>
                      <a:pt x="782" y="258"/>
                    </a:lnTo>
                    <a:lnTo>
                      <a:pt x="775" y="251"/>
                    </a:lnTo>
                    <a:lnTo>
                      <a:pt x="767" y="244"/>
                    </a:lnTo>
                    <a:lnTo>
                      <a:pt x="760" y="237"/>
                    </a:lnTo>
                    <a:lnTo>
                      <a:pt x="752" y="230"/>
                    </a:lnTo>
                    <a:lnTo>
                      <a:pt x="745" y="223"/>
                    </a:lnTo>
                    <a:lnTo>
                      <a:pt x="737" y="216"/>
                    </a:lnTo>
                    <a:lnTo>
                      <a:pt x="729" y="209"/>
                    </a:lnTo>
                    <a:lnTo>
                      <a:pt x="721" y="202"/>
                    </a:lnTo>
                    <a:lnTo>
                      <a:pt x="713" y="196"/>
                    </a:lnTo>
                    <a:lnTo>
                      <a:pt x="704" y="191"/>
                    </a:lnTo>
                    <a:lnTo>
                      <a:pt x="697" y="185"/>
                    </a:lnTo>
                    <a:lnTo>
                      <a:pt x="688" y="178"/>
                    </a:lnTo>
                    <a:lnTo>
                      <a:pt x="681" y="172"/>
                    </a:lnTo>
                    <a:lnTo>
                      <a:pt x="672" y="166"/>
                    </a:lnTo>
                    <a:lnTo>
                      <a:pt x="664" y="159"/>
                    </a:lnTo>
                    <a:lnTo>
                      <a:pt x="656" y="153"/>
                    </a:lnTo>
                    <a:lnTo>
                      <a:pt x="647" y="149"/>
                    </a:lnTo>
                    <a:lnTo>
                      <a:pt x="638" y="143"/>
                    </a:lnTo>
                    <a:lnTo>
                      <a:pt x="630" y="137"/>
                    </a:lnTo>
                    <a:lnTo>
                      <a:pt x="622" y="131"/>
                    </a:lnTo>
                    <a:lnTo>
                      <a:pt x="614" y="127"/>
                    </a:lnTo>
                    <a:lnTo>
                      <a:pt x="606" y="122"/>
                    </a:lnTo>
                    <a:lnTo>
                      <a:pt x="597" y="116"/>
                    </a:lnTo>
                    <a:lnTo>
                      <a:pt x="588" y="112"/>
                    </a:lnTo>
                    <a:lnTo>
                      <a:pt x="581" y="107"/>
                    </a:lnTo>
                    <a:lnTo>
                      <a:pt x="573" y="102"/>
                    </a:lnTo>
                    <a:lnTo>
                      <a:pt x="565" y="98"/>
                    </a:lnTo>
                    <a:lnTo>
                      <a:pt x="557" y="93"/>
                    </a:lnTo>
                    <a:lnTo>
                      <a:pt x="550" y="89"/>
                    </a:lnTo>
                    <a:lnTo>
                      <a:pt x="544" y="86"/>
                    </a:lnTo>
                    <a:lnTo>
                      <a:pt x="540" y="84"/>
                    </a:lnTo>
                    <a:lnTo>
                      <a:pt x="536" y="81"/>
                    </a:lnTo>
                    <a:lnTo>
                      <a:pt x="531" y="79"/>
                    </a:lnTo>
                    <a:lnTo>
                      <a:pt x="527" y="77"/>
                    </a:lnTo>
                    <a:lnTo>
                      <a:pt x="522" y="74"/>
                    </a:lnTo>
                    <a:lnTo>
                      <a:pt x="517" y="72"/>
                    </a:lnTo>
                    <a:lnTo>
                      <a:pt x="514" y="70"/>
                    </a:lnTo>
                    <a:lnTo>
                      <a:pt x="509" y="67"/>
                    </a:lnTo>
                    <a:lnTo>
                      <a:pt x="504" y="65"/>
                    </a:lnTo>
                    <a:lnTo>
                      <a:pt x="500" y="63"/>
                    </a:lnTo>
                    <a:lnTo>
                      <a:pt x="495" y="60"/>
                    </a:lnTo>
                    <a:lnTo>
                      <a:pt x="490" y="58"/>
                    </a:lnTo>
                    <a:lnTo>
                      <a:pt x="487" y="57"/>
                    </a:lnTo>
                    <a:lnTo>
                      <a:pt x="482" y="55"/>
                    </a:lnTo>
                    <a:lnTo>
                      <a:pt x="478" y="53"/>
                    </a:lnTo>
                    <a:lnTo>
                      <a:pt x="473" y="51"/>
                    </a:lnTo>
                    <a:lnTo>
                      <a:pt x="468" y="49"/>
                    </a:lnTo>
                    <a:lnTo>
                      <a:pt x="464" y="46"/>
                    </a:lnTo>
                    <a:lnTo>
                      <a:pt x="459" y="44"/>
                    </a:lnTo>
                    <a:lnTo>
                      <a:pt x="454" y="43"/>
                    </a:lnTo>
                    <a:lnTo>
                      <a:pt x="450" y="41"/>
                    </a:lnTo>
                    <a:lnTo>
                      <a:pt x="445" y="39"/>
                    </a:lnTo>
                    <a:lnTo>
                      <a:pt x="440" y="37"/>
                    </a:lnTo>
                    <a:lnTo>
                      <a:pt x="436" y="36"/>
                    </a:lnTo>
                    <a:lnTo>
                      <a:pt x="431" y="34"/>
                    </a:lnTo>
                    <a:lnTo>
                      <a:pt x="425" y="32"/>
                    </a:lnTo>
                    <a:lnTo>
                      <a:pt x="422" y="30"/>
                    </a:lnTo>
                    <a:lnTo>
                      <a:pt x="417" y="29"/>
                    </a:lnTo>
                    <a:lnTo>
                      <a:pt x="413" y="27"/>
                    </a:lnTo>
                    <a:lnTo>
                      <a:pt x="407" y="26"/>
                    </a:lnTo>
                    <a:lnTo>
                      <a:pt x="403" y="24"/>
                    </a:lnTo>
                    <a:lnTo>
                      <a:pt x="397" y="23"/>
                    </a:lnTo>
                    <a:lnTo>
                      <a:pt x="393" y="21"/>
                    </a:lnTo>
                    <a:lnTo>
                      <a:pt x="388" y="20"/>
                    </a:lnTo>
                    <a:lnTo>
                      <a:pt x="384" y="19"/>
                    </a:lnTo>
                    <a:lnTo>
                      <a:pt x="378" y="17"/>
                    </a:lnTo>
                    <a:lnTo>
                      <a:pt x="374" y="16"/>
                    </a:lnTo>
                    <a:lnTo>
                      <a:pt x="368" y="15"/>
                    </a:lnTo>
                    <a:lnTo>
                      <a:pt x="365" y="14"/>
                    </a:lnTo>
                    <a:lnTo>
                      <a:pt x="359" y="13"/>
                    </a:lnTo>
                    <a:lnTo>
                      <a:pt x="354" y="12"/>
                    </a:lnTo>
                    <a:lnTo>
                      <a:pt x="350" y="10"/>
                    </a:lnTo>
                    <a:lnTo>
                      <a:pt x="345" y="9"/>
                    </a:lnTo>
                    <a:lnTo>
                      <a:pt x="339" y="8"/>
                    </a:lnTo>
                    <a:lnTo>
                      <a:pt x="335" y="8"/>
                    </a:lnTo>
                    <a:lnTo>
                      <a:pt x="330" y="6"/>
                    </a:lnTo>
                    <a:lnTo>
                      <a:pt x="325" y="6"/>
                    </a:lnTo>
                    <a:lnTo>
                      <a:pt x="321" y="5"/>
                    </a:lnTo>
                    <a:lnTo>
                      <a:pt x="316" y="5"/>
                    </a:lnTo>
                    <a:lnTo>
                      <a:pt x="310" y="3"/>
                    </a:lnTo>
                    <a:lnTo>
                      <a:pt x="306" y="3"/>
                    </a:lnTo>
                    <a:lnTo>
                      <a:pt x="300" y="2"/>
                    </a:lnTo>
                    <a:lnTo>
                      <a:pt x="295" y="2"/>
                    </a:lnTo>
                    <a:lnTo>
                      <a:pt x="291" y="1"/>
                    </a:lnTo>
                    <a:lnTo>
                      <a:pt x="286" y="1"/>
                    </a:lnTo>
                    <a:lnTo>
                      <a:pt x="280" y="1"/>
                    </a:lnTo>
                    <a:lnTo>
                      <a:pt x="275" y="0"/>
                    </a:lnTo>
                    <a:lnTo>
                      <a:pt x="271" y="0"/>
                    </a:lnTo>
                    <a:lnTo>
                      <a:pt x="266" y="0"/>
                    </a:lnTo>
                    <a:lnTo>
                      <a:pt x="260" y="0"/>
                    </a:lnTo>
                    <a:lnTo>
                      <a:pt x="256" y="0"/>
                    </a:lnTo>
                    <a:lnTo>
                      <a:pt x="251" y="0"/>
                    </a:lnTo>
                    <a:lnTo>
                      <a:pt x="246" y="0"/>
                    </a:lnTo>
                    <a:lnTo>
                      <a:pt x="234" y="0"/>
                    </a:lnTo>
                    <a:lnTo>
                      <a:pt x="221" y="1"/>
                    </a:lnTo>
                    <a:lnTo>
                      <a:pt x="209" y="2"/>
                    </a:lnTo>
                    <a:lnTo>
                      <a:pt x="199" y="3"/>
                    </a:lnTo>
                    <a:lnTo>
                      <a:pt x="187" y="5"/>
                    </a:lnTo>
                    <a:lnTo>
                      <a:pt x="177" y="8"/>
                    </a:lnTo>
                    <a:lnTo>
                      <a:pt x="166" y="9"/>
                    </a:lnTo>
                    <a:lnTo>
                      <a:pt x="157" y="13"/>
                    </a:lnTo>
                    <a:lnTo>
                      <a:pt x="146" y="15"/>
                    </a:lnTo>
                    <a:lnTo>
                      <a:pt x="137" y="19"/>
                    </a:lnTo>
                    <a:lnTo>
                      <a:pt x="129" y="22"/>
                    </a:lnTo>
                    <a:lnTo>
                      <a:pt x="120" y="27"/>
                    </a:lnTo>
                    <a:lnTo>
                      <a:pt x="112" y="30"/>
                    </a:lnTo>
                    <a:lnTo>
                      <a:pt x="103" y="35"/>
                    </a:lnTo>
                    <a:lnTo>
                      <a:pt x="95" y="39"/>
                    </a:lnTo>
                    <a:lnTo>
                      <a:pt x="88" y="44"/>
                    </a:lnTo>
                    <a:lnTo>
                      <a:pt x="81" y="49"/>
                    </a:lnTo>
                    <a:lnTo>
                      <a:pt x="74" y="55"/>
                    </a:lnTo>
                    <a:lnTo>
                      <a:pt x="67" y="60"/>
                    </a:lnTo>
                    <a:lnTo>
                      <a:pt x="62" y="65"/>
                    </a:lnTo>
                    <a:lnTo>
                      <a:pt x="55" y="71"/>
                    </a:lnTo>
                    <a:lnTo>
                      <a:pt x="50" y="78"/>
                    </a:lnTo>
                    <a:lnTo>
                      <a:pt x="44" y="84"/>
                    </a:lnTo>
                    <a:lnTo>
                      <a:pt x="41" y="91"/>
                    </a:lnTo>
                    <a:lnTo>
                      <a:pt x="35" y="98"/>
                    </a:lnTo>
                    <a:lnTo>
                      <a:pt x="30" y="103"/>
                    </a:lnTo>
                    <a:lnTo>
                      <a:pt x="27" y="110"/>
                    </a:lnTo>
                    <a:lnTo>
                      <a:pt x="23" y="119"/>
                    </a:lnTo>
                    <a:lnTo>
                      <a:pt x="20" y="125"/>
                    </a:lnTo>
                    <a:lnTo>
                      <a:pt x="16" y="132"/>
                    </a:lnTo>
                    <a:lnTo>
                      <a:pt x="14" y="141"/>
                    </a:lnTo>
                    <a:lnTo>
                      <a:pt x="12" y="149"/>
                    </a:lnTo>
                    <a:lnTo>
                      <a:pt x="8" y="156"/>
                    </a:lnTo>
                    <a:lnTo>
                      <a:pt x="7" y="164"/>
                    </a:lnTo>
                    <a:lnTo>
                      <a:pt x="5" y="172"/>
                    </a:lnTo>
                    <a:lnTo>
                      <a:pt x="3" y="180"/>
                    </a:lnTo>
                    <a:lnTo>
                      <a:pt x="2" y="188"/>
                    </a:lnTo>
                    <a:lnTo>
                      <a:pt x="1" y="196"/>
                    </a:lnTo>
                    <a:lnTo>
                      <a:pt x="1" y="205"/>
                    </a:lnTo>
                    <a:lnTo>
                      <a:pt x="1" y="214"/>
                    </a:lnTo>
                    <a:lnTo>
                      <a:pt x="0" y="222"/>
                    </a:lnTo>
                    <a:lnTo>
                      <a:pt x="0" y="230"/>
                    </a:lnTo>
                    <a:lnTo>
                      <a:pt x="1" y="239"/>
                    </a:lnTo>
                    <a:lnTo>
                      <a:pt x="2" y="248"/>
                    </a:lnTo>
                    <a:lnTo>
                      <a:pt x="3" y="257"/>
                    </a:lnTo>
                    <a:lnTo>
                      <a:pt x="5" y="265"/>
                    </a:lnTo>
                    <a:lnTo>
                      <a:pt x="6" y="274"/>
                    </a:lnTo>
                    <a:lnTo>
                      <a:pt x="8" y="284"/>
                    </a:lnTo>
                    <a:lnTo>
                      <a:pt x="10" y="292"/>
                    </a:lnTo>
                    <a:lnTo>
                      <a:pt x="13" y="301"/>
                    </a:lnTo>
                    <a:lnTo>
                      <a:pt x="15" y="309"/>
                    </a:lnTo>
                    <a:lnTo>
                      <a:pt x="19" y="317"/>
                    </a:lnTo>
                    <a:lnTo>
                      <a:pt x="22" y="327"/>
                    </a:lnTo>
                    <a:lnTo>
                      <a:pt x="25" y="335"/>
                    </a:lnTo>
                    <a:lnTo>
                      <a:pt x="29" y="344"/>
                    </a:lnTo>
                    <a:lnTo>
                      <a:pt x="32" y="353"/>
                    </a:lnTo>
                    <a:lnTo>
                      <a:pt x="37" y="360"/>
                    </a:lnTo>
                    <a:lnTo>
                      <a:pt x="42" y="370"/>
                    </a:lnTo>
                    <a:lnTo>
                      <a:pt x="46" y="378"/>
                    </a:lnTo>
                    <a:lnTo>
                      <a:pt x="52" y="386"/>
                    </a:lnTo>
                    <a:lnTo>
                      <a:pt x="58" y="394"/>
                    </a:lnTo>
                    <a:lnTo>
                      <a:pt x="63" y="402"/>
                    </a:lnTo>
                    <a:lnTo>
                      <a:pt x="69" y="411"/>
                    </a:lnTo>
                    <a:lnTo>
                      <a:pt x="75" y="420"/>
                    </a:lnTo>
                    <a:lnTo>
                      <a:pt x="79" y="424"/>
                    </a:lnTo>
                    <a:lnTo>
                      <a:pt x="84" y="429"/>
                    </a:lnTo>
                    <a:lnTo>
                      <a:pt x="88" y="435"/>
                    </a:lnTo>
                    <a:lnTo>
                      <a:pt x="93" y="441"/>
                    </a:lnTo>
                    <a:lnTo>
                      <a:pt x="96" y="445"/>
                    </a:lnTo>
                    <a:lnTo>
                      <a:pt x="101" y="451"/>
                    </a:lnTo>
                    <a:lnTo>
                      <a:pt x="106" y="457"/>
                    </a:lnTo>
                    <a:lnTo>
                      <a:pt x="112" y="461"/>
                    </a:lnTo>
                    <a:lnTo>
                      <a:pt x="115" y="466"/>
                    </a:lnTo>
                    <a:lnTo>
                      <a:pt x="120" y="472"/>
                    </a:lnTo>
                    <a:lnTo>
                      <a:pt x="124" y="477"/>
                    </a:lnTo>
                    <a:lnTo>
                      <a:pt x="130" y="482"/>
                    </a:lnTo>
                    <a:lnTo>
                      <a:pt x="135" y="487"/>
                    </a:lnTo>
                    <a:lnTo>
                      <a:pt x="139" y="492"/>
                    </a:lnTo>
                    <a:lnTo>
                      <a:pt x="145" y="496"/>
                    </a:lnTo>
                    <a:lnTo>
                      <a:pt x="151" y="502"/>
                    </a:lnTo>
                    <a:lnTo>
                      <a:pt x="156" y="506"/>
                    </a:lnTo>
                    <a:lnTo>
                      <a:pt x="160" y="510"/>
                    </a:lnTo>
                    <a:lnTo>
                      <a:pt x="165" y="515"/>
                    </a:lnTo>
                    <a:lnTo>
                      <a:pt x="171" y="520"/>
                    </a:lnTo>
                    <a:lnTo>
                      <a:pt x="177" y="524"/>
                    </a:lnTo>
                    <a:lnTo>
                      <a:pt x="181" y="528"/>
                    </a:lnTo>
                    <a:lnTo>
                      <a:pt x="187" y="532"/>
                    </a:lnTo>
                    <a:lnTo>
                      <a:pt x="192" y="537"/>
                    </a:lnTo>
                    <a:lnTo>
                      <a:pt x="198" y="540"/>
                    </a:lnTo>
                    <a:lnTo>
                      <a:pt x="203" y="545"/>
                    </a:lnTo>
                    <a:lnTo>
                      <a:pt x="208" y="549"/>
                    </a:lnTo>
                    <a:lnTo>
                      <a:pt x="214" y="552"/>
                    </a:lnTo>
                    <a:lnTo>
                      <a:pt x="220" y="556"/>
                    </a:lnTo>
                    <a:lnTo>
                      <a:pt x="225" y="559"/>
                    </a:lnTo>
                    <a:lnTo>
                      <a:pt x="231" y="563"/>
                    </a:lnTo>
                    <a:lnTo>
                      <a:pt x="237" y="567"/>
                    </a:lnTo>
                    <a:lnTo>
                      <a:pt x="237" y="564"/>
                    </a:lnTo>
                    <a:lnTo>
                      <a:pt x="234" y="560"/>
                    </a:lnTo>
                    <a:lnTo>
                      <a:pt x="230" y="558"/>
                    </a:lnTo>
                    <a:lnTo>
                      <a:pt x="228" y="556"/>
                    </a:lnTo>
                    <a:lnTo>
                      <a:pt x="224" y="553"/>
                    </a:lnTo>
                    <a:lnTo>
                      <a:pt x="221" y="551"/>
                    </a:lnTo>
                    <a:lnTo>
                      <a:pt x="216" y="547"/>
                    </a:lnTo>
                    <a:lnTo>
                      <a:pt x="213" y="545"/>
                    </a:lnTo>
                    <a:lnTo>
                      <a:pt x="208" y="543"/>
                    </a:lnTo>
                    <a:lnTo>
                      <a:pt x="206" y="540"/>
                    </a:lnTo>
                    <a:lnTo>
                      <a:pt x="200" y="537"/>
                    </a:lnTo>
                    <a:lnTo>
                      <a:pt x="198" y="536"/>
                    </a:lnTo>
                    <a:lnTo>
                      <a:pt x="192" y="530"/>
                    </a:lnTo>
                    <a:lnTo>
                      <a:pt x="187" y="525"/>
                    </a:lnTo>
                    <a:lnTo>
                      <a:pt x="181" y="520"/>
                    </a:lnTo>
                    <a:lnTo>
                      <a:pt x="175" y="515"/>
                    </a:lnTo>
                    <a:lnTo>
                      <a:pt x="168" y="508"/>
                    </a:lnTo>
                    <a:lnTo>
                      <a:pt x="163" y="502"/>
                    </a:lnTo>
                    <a:lnTo>
                      <a:pt x="157" y="496"/>
                    </a:lnTo>
                    <a:lnTo>
                      <a:pt x="151" y="490"/>
                    </a:lnTo>
                    <a:lnTo>
                      <a:pt x="146" y="487"/>
                    </a:lnTo>
                    <a:lnTo>
                      <a:pt x="143" y="484"/>
                    </a:lnTo>
                    <a:lnTo>
                      <a:pt x="139" y="480"/>
                    </a:lnTo>
                    <a:lnTo>
                      <a:pt x="137" y="477"/>
                    </a:lnTo>
                    <a:lnTo>
                      <a:pt x="134" y="473"/>
                    </a:lnTo>
                    <a:lnTo>
                      <a:pt x="130" y="470"/>
                    </a:lnTo>
                    <a:lnTo>
                      <a:pt x="128" y="466"/>
                    </a:lnTo>
                    <a:lnTo>
                      <a:pt x="124" y="463"/>
                    </a:lnTo>
                    <a:lnTo>
                      <a:pt x="121" y="459"/>
                    </a:lnTo>
                    <a:lnTo>
                      <a:pt x="117" y="456"/>
                    </a:lnTo>
                    <a:lnTo>
                      <a:pt x="114" y="452"/>
                    </a:lnTo>
                    <a:lnTo>
                      <a:pt x="110" y="449"/>
                    </a:lnTo>
                    <a:lnTo>
                      <a:pt x="107" y="445"/>
                    </a:lnTo>
                    <a:lnTo>
                      <a:pt x="105" y="442"/>
                    </a:lnTo>
                    <a:lnTo>
                      <a:pt x="101" y="438"/>
                    </a:lnTo>
                    <a:lnTo>
                      <a:pt x="98" y="435"/>
                    </a:lnTo>
                    <a:lnTo>
                      <a:pt x="94" y="430"/>
                    </a:lnTo>
                    <a:lnTo>
                      <a:pt x="91" y="427"/>
                    </a:lnTo>
                    <a:lnTo>
                      <a:pt x="88" y="422"/>
                    </a:lnTo>
                    <a:lnTo>
                      <a:pt x="85" y="418"/>
                    </a:lnTo>
                    <a:lnTo>
                      <a:pt x="81" y="415"/>
                    </a:lnTo>
                    <a:lnTo>
                      <a:pt x="79" y="411"/>
                    </a:lnTo>
                    <a:lnTo>
                      <a:pt x="75" y="407"/>
                    </a:lnTo>
                    <a:lnTo>
                      <a:pt x="73" y="403"/>
                    </a:lnTo>
                    <a:lnTo>
                      <a:pt x="70" y="400"/>
                    </a:lnTo>
                    <a:lnTo>
                      <a:pt x="67" y="396"/>
                    </a:lnTo>
                    <a:lnTo>
                      <a:pt x="65" y="392"/>
                    </a:lnTo>
                    <a:lnTo>
                      <a:pt x="63" y="388"/>
                    </a:lnTo>
                    <a:lnTo>
                      <a:pt x="59" y="384"/>
                    </a:lnTo>
                    <a:lnTo>
                      <a:pt x="57" y="380"/>
                    </a:lnTo>
                    <a:lnTo>
                      <a:pt x="55" y="377"/>
                    </a:lnTo>
                    <a:lnTo>
                      <a:pt x="52" y="373"/>
                    </a:lnTo>
                    <a:lnTo>
                      <a:pt x="50" y="370"/>
                    </a:lnTo>
                    <a:lnTo>
                      <a:pt x="48" y="365"/>
                    </a:lnTo>
                    <a:lnTo>
                      <a:pt x="45" y="361"/>
                    </a:lnTo>
                    <a:lnTo>
                      <a:pt x="44" y="358"/>
                    </a:lnTo>
                    <a:lnTo>
                      <a:pt x="42" y="354"/>
                    </a:lnTo>
                    <a:lnTo>
                      <a:pt x="41" y="351"/>
                    </a:lnTo>
                    <a:lnTo>
                      <a:pt x="38" y="348"/>
                    </a:lnTo>
                    <a:lnTo>
                      <a:pt x="37" y="344"/>
                    </a:lnTo>
                    <a:lnTo>
                      <a:pt x="36" y="339"/>
                    </a:lnTo>
                    <a:lnTo>
                      <a:pt x="34" y="336"/>
                    </a:lnTo>
                    <a:lnTo>
                      <a:pt x="32" y="332"/>
                    </a:lnTo>
                    <a:lnTo>
                      <a:pt x="32" y="329"/>
                    </a:lnTo>
                    <a:lnTo>
                      <a:pt x="30" y="325"/>
                    </a:lnTo>
                    <a:lnTo>
                      <a:pt x="30" y="322"/>
                    </a:lnTo>
                    <a:lnTo>
                      <a:pt x="29" y="318"/>
                    </a:lnTo>
                    <a:lnTo>
                      <a:pt x="29" y="315"/>
                    </a:lnTo>
                    <a:lnTo>
                      <a:pt x="29" y="3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40" name="Freeform 40"/>
              <p:cNvSpPr>
                <a:spLocks/>
              </p:cNvSpPr>
              <p:nvPr/>
            </p:nvSpPr>
            <p:spPr bwMode="auto">
              <a:xfrm>
                <a:off x="3886" y="1345"/>
                <a:ext cx="328" cy="73"/>
              </a:xfrm>
              <a:custGeom>
                <a:avLst/>
                <a:gdLst/>
                <a:ahLst/>
                <a:cxnLst>
                  <a:cxn ang="0">
                    <a:pos x="121" y="3"/>
                  </a:cxn>
                  <a:cxn ang="0">
                    <a:pos x="107" y="2"/>
                  </a:cxn>
                  <a:cxn ang="0">
                    <a:pos x="92" y="1"/>
                  </a:cxn>
                  <a:cxn ang="0">
                    <a:pos x="76" y="0"/>
                  </a:cxn>
                  <a:cxn ang="0">
                    <a:pos x="60" y="0"/>
                  </a:cxn>
                  <a:cxn ang="0">
                    <a:pos x="43" y="0"/>
                  </a:cxn>
                  <a:cxn ang="0">
                    <a:pos x="28" y="0"/>
                  </a:cxn>
                  <a:cxn ang="0">
                    <a:pos x="16" y="1"/>
                  </a:cxn>
                  <a:cxn ang="0">
                    <a:pos x="6" y="1"/>
                  </a:cxn>
                  <a:cxn ang="0">
                    <a:pos x="0" y="3"/>
                  </a:cxn>
                  <a:cxn ang="0">
                    <a:pos x="10" y="6"/>
                  </a:cxn>
                  <a:cxn ang="0">
                    <a:pos x="24" y="9"/>
                  </a:cxn>
                  <a:cxn ang="0">
                    <a:pos x="40" y="10"/>
                  </a:cxn>
                  <a:cxn ang="0">
                    <a:pos x="55" y="10"/>
                  </a:cxn>
                  <a:cxn ang="0">
                    <a:pos x="71" y="10"/>
                  </a:cxn>
                  <a:cxn ang="0">
                    <a:pos x="89" y="11"/>
                  </a:cxn>
                  <a:cxn ang="0">
                    <a:pos x="107" y="11"/>
                  </a:cxn>
                  <a:cxn ang="0">
                    <a:pos x="125" y="12"/>
                  </a:cxn>
                  <a:cxn ang="0">
                    <a:pos x="143" y="15"/>
                  </a:cxn>
                  <a:cxn ang="0">
                    <a:pos x="162" y="19"/>
                  </a:cxn>
                  <a:cxn ang="0">
                    <a:pos x="175" y="23"/>
                  </a:cxn>
                  <a:cxn ang="0">
                    <a:pos x="184" y="26"/>
                  </a:cxn>
                  <a:cxn ang="0">
                    <a:pos x="192" y="29"/>
                  </a:cxn>
                  <a:cxn ang="0">
                    <a:pos x="207" y="34"/>
                  </a:cxn>
                  <a:cxn ang="0">
                    <a:pos x="221" y="38"/>
                  </a:cxn>
                  <a:cxn ang="0">
                    <a:pos x="232" y="41"/>
                  </a:cxn>
                  <a:cxn ang="0">
                    <a:pos x="241" y="45"/>
                  </a:cxn>
                  <a:cxn ang="0">
                    <a:pos x="252" y="48"/>
                  </a:cxn>
                  <a:cxn ang="0">
                    <a:pos x="262" y="52"/>
                  </a:cxn>
                  <a:cxn ang="0">
                    <a:pos x="273" y="55"/>
                  </a:cxn>
                  <a:cxn ang="0">
                    <a:pos x="282" y="59"/>
                  </a:cxn>
                  <a:cxn ang="0">
                    <a:pos x="297" y="63"/>
                  </a:cxn>
                  <a:cxn ang="0">
                    <a:pos x="312" y="68"/>
                  </a:cxn>
                  <a:cxn ang="0">
                    <a:pos x="324" y="72"/>
                  </a:cxn>
                  <a:cxn ang="0">
                    <a:pos x="322" y="68"/>
                  </a:cxn>
                  <a:cxn ang="0">
                    <a:pos x="304" y="61"/>
                  </a:cxn>
                  <a:cxn ang="0">
                    <a:pos x="285" y="53"/>
                  </a:cxn>
                  <a:cxn ang="0">
                    <a:pos x="267" y="46"/>
                  </a:cxn>
                  <a:cxn ang="0">
                    <a:pos x="248" y="39"/>
                  </a:cxn>
                  <a:cxn ang="0">
                    <a:pos x="231" y="33"/>
                  </a:cxn>
                  <a:cxn ang="0">
                    <a:pos x="211" y="26"/>
                  </a:cxn>
                  <a:cxn ang="0">
                    <a:pos x="192" y="20"/>
                  </a:cxn>
                  <a:cxn ang="0">
                    <a:pos x="174" y="16"/>
                  </a:cxn>
                  <a:cxn ang="0">
                    <a:pos x="155" y="10"/>
                  </a:cxn>
                  <a:cxn ang="0">
                    <a:pos x="136" y="6"/>
                  </a:cxn>
                </a:cxnLst>
                <a:rect l="0" t="0" r="r" b="b"/>
                <a:pathLst>
                  <a:path w="328" h="73">
                    <a:moveTo>
                      <a:pt x="131" y="5"/>
                    </a:moveTo>
                    <a:lnTo>
                      <a:pt x="126" y="4"/>
                    </a:lnTo>
                    <a:lnTo>
                      <a:pt x="121" y="3"/>
                    </a:lnTo>
                    <a:lnTo>
                      <a:pt x="117" y="3"/>
                    </a:lnTo>
                    <a:lnTo>
                      <a:pt x="113" y="3"/>
                    </a:lnTo>
                    <a:lnTo>
                      <a:pt x="107" y="2"/>
                    </a:lnTo>
                    <a:lnTo>
                      <a:pt x="103" y="1"/>
                    </a:lnTo>
                    <a:lnTo>
                      <a:pt x="97" y="1"/>
                    </a:lnTo>
                    <a:lnTo>
                      <a:pt x="92" y="1"/>
                    </a:lnTo>
                    <a:lnTo>
                      <a:pt x="87" y="1"/>
                    </a:lnTo>
                    <a:lnTo>
                      <a:pt x="82" y="0"/>
                    </a:lnTo>
                    <a:lnTo>
                      <a:pt x="76" y="0"/>
                    </a:lnTo>
                    <a:lnTo>
                      <a:pt x="70" y="0"/>
                    </a:lnTo>
                    <a:lnTo>
                      <a:pt x="64" y="0"/>
                    </a:lnTo>
                    <a:lnTo>
                      <a:pt x="60" y="0"/>
                    </a:lnTo>
                    <a:lnTo>
                      <a:pt x="54" y="0"/>
                    </a:lnTo>
                    <a:lnTo>
                      <a:pt x="48" y="0"/>
                    </a:lnTo>
                    <a:lnTo>
                      <a:pt x="43" y="0"/>
                    </a:lnTo>
                    <a:lnTo>
                      <a:pt x="38" y="0"/>
                    </a:lnTo>
                    <a:lnTo>
                      <a:pt x="32" y="0"/>
                    </a:lnTo>
                    <a:lnTo>
                      <a:pt x="28" y="0"/>
                    </a:lnTo>
                    <a:lnTo>
                      <a:pt x="24" y="0"/>
                    </a:lnTo>
                    <a:lnTo>
                      <a:pt x="19" y="0"/>
                    </a:lnTo>
                    <a:lnTo>
                      <a:pt x="16" y="1"/>
                    </a:lnTo>
                    <a:lnTo>
                      <a:pt x="13" y="1"/>
                    </a:lnTo>
                    <a:lnTo>
                      <a:pt x="9" y="1"/>
                    </a:lnTo>
                    <a:lnTo>
                      <a:pt x="6" y="1"/>
                    </a:lnTo>
                    <a:lnTo>
                      <a:pt x="4" y="2"/>
                    </a:lnTo>
                    <a:lnTo>
                      <a:pt x="3" y="3"/>
                    </a:lnTo>
                    <a:lnTo>
                      <a:pt x="0" y="3"/>
                    </a:lnTo>
                    <a:lnTo>
                      <a:pt x="2" y="5"/>
                    </a:lnTo>
                    <a:lnTo>
                      <a:pt x="5" y="5"/>
                    </a:lnTo>
                    <a:lnTo>
                      <a:pt x="10" y="6"/>
                    </a:lnTo>
                    <a:lnTo>
                      <a:pt x="14" y="8"/>
                    </a:lnTo>
                    <a:lnTo>
                      <a:pt x="20" y="9"/>
                    </a:lnTo>
                    <a:lnTo>
                      <a:pt x="24" y="9"/>
                    </a:lnTo>
                    <a:lnTo>
                      <a:pt x="28" y="10"/>
                    </a:lnTo>
                    <a:lnTo>
                      <a:pt x="34" y="10"/>
                    </a:lnTo>
                    <a:lnTo>
                      <a:pt x="40" y="10"/>
                    </a:lnTo>
                    <a:lnTo>
                      <a:pt x="45" y="10"/>
                    </a:lnTo>
                    <a:lnTo>
                      <a:pt x="49" y="10"/>
                    </a:lnTo>
                    <a:lnTo>
                      <a:pt x="55" y="10"/>
                    </a:lnTo>
                    <a:lnTo>
                      <a:pt x="61" y="10"/>
                    </a:lnTo>
                    <a:lnTo>
                      <a:pt x="66" y="10"/>
                    </a:lnTo>
                    <a:lnTo>
                      <a:pt x="71" y="10"/>
                    </a:lnTo>
                    <a:lnTo>
                      <a:pt x="77" y="10"/>
                    </a:lnTo>
                    <a:lnTo>
                      <a:pt x="84" y="11"/>
                    </a:lnTo>
                    <a:lnTo>
                      <a:pt x="89" y="11"/>
                    </a:lnTo>
                    <a:lnTo>
                      <a:pt x="95" y="11"/>
                    </a:lnTo>
                    <a:lnTo>
                      <a:pt x="100" y="11"/>
                    </a:lnTo>
                    <a:lnTo>
                      <a:pt x="107" y="11"/>
                    </a:lnTo>
                    <a:lnTo>
                      <a:pt x="113" y="11"/>
                    </a:lnTo>
                    <a:lnTo>
                      <a:pt x="119" y="11"/>
                    </a:lnTo>
                    <a:lnTo>
                      <a:pt x="125" y="12"/>
                    </a:lnTo>
                    <a:lnTo>
                      <a:pt x="132" y="13"/>
                    </a:lnTo>
                    <a:lnTo>
                      <a:pt x="138" y="13"/>
                    </a:lnTo>
                    <a:lnTo>
                      <a:pt x="143" y="15"/>
                    </a:lnTo>
                    <a:lnTo>
                      <a:pt x="150" y="16"/>
                    </a:lnTo>
                    <a:lnTo>
                      <a:pt x="156" y="18"/>
                    </a:lnTo>
                    <a:lnTo>
                      <a:pt x="162" y="19"/>
                    </a:lnTo>
                    <a:lnTo>
                      <a:pt x="169" y="20"/>
                    </a:lnTo>
                    <a:lnTo>
                      <a:pt x="171" y="22"/>
                    </a:lnTo>
                    <a:lnTo>
                      <a:pt x="175" y="23"/>
                    </a:lnTo>
                    <a:lnTo>
                      <a:pt x="178" y="25"/>
                    </a:lnTo>
                    <a:lnTo>
                      <a:pt x="182" y="26"/>
                    </a:lnTo>
                    <a:lnTo>
                      <a:pt x="184" y="26"/>
                    </a:lnTo>
                    <a:lnTo>
                      <a:pt x="186" y="27"/>
                    </a:lnTo>
                    <a:lnTo>
                      <a:pt x="190" y="29"/>
                    </a:lnTo>
                    <a:lnTo>
                      <a:pt x="192" y="29"/>
                    </a:lnTo>
                    <a:lnTo>
                      <a:pt x="197" y="31"/>
                    </a:lnTo>
                    <a:lnTo>
                      <a:pt x="203" y="32"/>
                    </a:lnTo>
                    <a:lnTo>
                      <a:pt x="207" y="34"/>
                    </a:lnTo>
                    <a:lnTo>
                      <a:pt x="213" y="36"/>
                    </a:lnTo>
                    <a:lnTo>
                      <a:pt x="218" y="38"/>
                    </a:lnTo>
                    <a:lnTo>
                      <a:pt x="221" y="38"/>
                    </a:lnTo>
                    <a:lnTo>
                      <a:pt x="225" y="39"/>
                    </a:lnTo>
                    <a:lnTo>
                      <a:pt x="228" y="40"/>
                    </a:lnTo>
                    <a:lnTo>
                      <a:pt x="232" y="41"/>
                    </a:lnTo>
                    <a:lnTo>
                      <a:pt x="234" y="43"/>
                    </a:lnTo>
                    <a:lnTo>
                      <a:pt x="238" y="44"/>
                    </a:lnTo>
                    <a:lnTo>
                      <a:pt x="241" y="45"/>
                    </a:lnTo>
                    <a:lnTo>
                      <a:pt x="245" y="46"/>
                    </a:lnTo>
                    <a:lnTo>
                      <a:pt x="248" y="47"/>
                    </a:lnTo>
                    <a:lnTo>
                      <a:pt x="252" y="48"/>
                    </a:lnTo>
                    <a:lnTo>
                      <a:pt x="255" y="50"/>
                    </a:lnTo>
                    <a:lnTo>
                      <a:pt x="259" y="52"/>
                    </a:lnTo>
                    <a:lnTo>
                      <a:pt x="262" y="52"/>
                    </a:lnTo>
                    <a:lnTo>
                      <a:pt x="266" y="53"/>
                    </a:lnTo>
                    <a:lnTo>
                      <a:pt x="268" y="54"/>
                    </a:lnTo>
                    <a:lnTo>
                      <a:pt x="273" y="55"/>
                    </a:lnTo>
                    <a:lnTo>
                      <a:pt x="275" y="56"/>
                    </a:lnTo>
                    <a:lnTo>
                      <a:pt x="278" y="58"/>
                    </a:lnTo>
                    <a:lnTo>
                      <a:pt x="282" y="59"/>
                    </a:lnTo>
                    <a:lnTo>
                      <a:pt x="285" y="60"/>
                    </a:lnTo>
                    <a:lnTo>
                      <a:pt x="291" y="61"/>
                    </a:lnTo>
                    <a:lnTo>
                      <a:pt x="297" y="63"/>
                    </a:lnTo>
                    <a:lnTo>
                      <a:pt x="303" y="65"/>
                    </a:lnTo>
                    <a:lnTo>
                      <a:pt x="307" y="67"/>
                    </a:lnTo>
                    <a:lnTo>
                      <a:pt x="312" y="68"/>
                    </a:lnTo>
                    <a:lnTo>
                      <a:pt x="317" y="69"/>
                    </a:lnTo>
                    <a:lnTo>
                      <a:pt x="320" y="70"/>
                    </a:lnTo>
                    <a:lnTo>
                      <a:pt x="324" y="72"/>
                    </a:lnTo>
                    <a:lnTo>
                      <a:pt x="327" y="73"/>
                    </a:lnTo>
                    <a:lnTo>
                      <a:pt x="328" y="73"/>
                    </a:lnTo>
                    <a:lnTo>
                      <a:pt x="322" y="68"/>
                    </a:lnTo>
                    <a:lnTo>
                      <a:pt x="317" y="66"/>
                    </a:lnTo>
                    <a:lnTo>
                      <a:pt x="310" y="63"/>
                    </a:lnTo>
                    <a:lnTo>
                      <a:pt x="304" y="61"/>
                    </a:lnTo>
                    <a:lnTo>
                      <a:pt x="298" y="58"/>
                    </a:lnTo>
                    <a:lnTo>
                      <a:pt x="292" y="55"/>
                    </a:lnTo>
                    <a:lnTo>
                      <a:pt x="285" y="53"/>
                    </a:lnTo>
                    <a:lnTo>
                      <a:pt x="279" y="51"/>
                    </a:lnTo>
                    <a:lnTo>
                      <a:pt x="274" y="48"/>
                    </a:lnTo>
                    <a:lnTo>
                      <a:pt x="267" y="46"/>
                    </a:lnTo>
                    <a:lnTo>
                      <a:pt x="261" y="43"/>
                    </a:lnTo>
                    <a:lnTo>
                      <a:pt x="255" y="41"/>
                    </a:lnTo>
                    <a:lnTo>
                      <a:pt x="248" y="39"/>
                    </a:lnTo>
                    <a:lnTo>
                      <a:pt x="242" y="37"/>
                    </a:lnTo>
                    <a:lnTo>
                      <a:pt x="236" y="34"/>
                    </a:lnTo>
                    <a:lnTo>
                      <a:pt x="231" y="33"/>
                    </a:lnTo>
                    <a:lnTo>
                      <a:pt x="224" y="31"/>
                    </a:lnTo>
                    <a:lnTo>
                      <a:pt x="218" y="29"/>
                    </a:lnTo>
                    <a:lnTo>
                      <a:pt x="211" y="26"/>
                    </a:lnTo>
                    <a:lnTo>
                      <a:pt x="205" y="25"/>
                    </a:lnTo>
                    <a:lnTo>
                      <a:pt x="199" y="23"/>
                    </a:lnTo>
                    <a:lnTo>
                      <a:pt x="192" y="20"/>
                    </a:lnTo>
                    <a:lnTo>
                      <a:pt x="186" y="19"/>
                    </a:lnTo>
                    <a:lnTo>
                      <a:pt x="181" y="17"/>
                    </a:lnTo>
                    <a:lnTo>
                      <a:pt x="174" y="16"/>
                    </a:lnTo>
                    <a:lnTo>
                      <a:pt x="168" y="13"/>
                    </a:lnTo>
                    <a:lnTo>
                      <a:pt x="161" y="12"/>
                    </a:lnTo>
                    <a:lnTo>
                      <a:pt x="155" y="10"/>
                    </a:lnTo>
                    <a:lnTo>
                      <a:pt x="149" y="9"/>
                    </a:lnTo>
                    <a:lnTo>
                      <a:pt x="142" y="8"/>
                    </a:lnTo>
                    <a:lnTo>
                      <a:pt x="136" y="6"/>
                    </a:lnTo>
                    <a:lnTo>
                      <a:pt x="131" y="5"/>
                    </a:lnTo>
                    <a:lnTo>
                      <a:pt x="131" y="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41" name="Freeform 41"/>
              <p:cNvSpPr>
                <a:spLocks/>
              </p:cNvSpPr>
              <p:nvPr/>
            </p:nvSpPr>
            <p:spPr bwMode="auto">
              <a:xfrm>
                <a:off x="4456" y="1610"/>
                <a:ext cx="113" cy="202"/>
              </a:xfrm>
              <a:custGeom>
                <a:avLst/>
                <a:gdLst/>
                <a:ahLst/>
                <a:cxnLst>
                  <a:cxn ang="0">
                    <a:pos x="4" y="4"/>
                  </a:cxn>
                  <a:cxn ang="0">
                    <a:pos x="11" y="13"/>
                  </a:cxn>
                  <a:cxn ang="0">
                    <a:pos x="18" y="22"/>
                  </a:cxn>
                  <a:cxn ang="0">
                    <a:pos x="25" y="31"/>
                  </a:cxn>
                  <a:cxn ang="0">
                    <a:pos x="31" y="40"/>
                  </a:cxn>
                  <a:cxn ang="0">
                    <a:pos x="38" y="48"/>
                  </a:cxn>
                  <a:cxn ang="0">
                    <a:pos x="44" y="58"/>
                  </a:cxn>
                  <a:cxn ang="0">
                    <a:pos x="51" y="67"/>
                  </a:cxn>
                  <a:cxn ang="0">
                    <a:pos x="58" y="77"/>
                  </a:cxn>
                  <a:cxn ang="0">
                    <a:pos x="64" y="87"/>
                  </a:cxn>
                  <a:cxn ang="0">
                    <a:pos x="70" y="96"/>
                  </a:cxn>
                  <a:cxn ang="0">
                    <a:pos x="77" y="105"/>
                  </a:cxn>
                  <a:cxn ang="0">
                    <a:pos x="83" y="116"/>
                  </a:cxn>
                  <a:cxn ang="0">
                    <a:pos x="87" y="125"/>
                  </a:cxn>
                  <a:cxn ang="0">
                    <a:pos x="93" y="136"/>
                  </a:cxn>
                  <a:cxn ang="0">
                    <a:pos x="99" y="147"/>
                  </a:cxn>
                  <a:cxn ang="0">
                    <a:pos x="101" y="154"/>
                  </a:cxn>
                  <a:cxn ang="0">
                    <a:pos x="104" y="159"/>
                  </a:cxn>
                  <a:cxn ang="0">
                    <a:pos x="106" y="166"/>
                  </a:cxn>
                  <a:cxn ang="0">
                    <a:pos x="108" y="174"/>
                  </a:cxn>
                  <a:cxn ang="0">
                    <a:pos x="111" y="182"/>
                  </a:cxn>
                  <a:cxn ang="0">
                    <a:pos x="112" y="190"/>
                  </a:cxn>
                  <a:cxn ang="0">
                    <a:pos x="112" y="198"/>
                  </a:cxn>
                  <a:cxn ang="0">
                    <a:pos x="109" y="198"/>
                  </a:cxn>
                  <a:cxn ang="0">
                    <a:pos x="107" y="190"/>
                  </a:cxn>
                  <a:cxn ang="0">
                    <a:pos x="105" y="183"/>
                  </a:cxn>
                  <a:cxn ang="0">
                    <a:pos x="102" y="176"/>
                  </a:cxn>
                  <a:cxn ang="0">
                    <a:pos x="100" y="169"/>
                  </a:cxn>
                  <a:cxn ang="0">
                    <a:pos x="97" y="162"/>
                  </a:cxn>
                  <a:cxn ang="0">
                    <a:pos x="92" y="152"/>
                  </a:cxn>
                  <a:cxn ang="0">
                    <a:pos x="85" y="139"/>
                  </a:cxn>
                  <a:cxn ang="0">
                    <a:pos x="78" y="126"/>
                  </a:cxn>
                  <a:cxn ang="0">
                    <a:pos x="70" y="115"/>
                  </a:cxn>
                  <a:cxn ang="0">
                    <a:pos x="62" y="104"/>
                  </a:cxn>
                  <a:cxn ang="0">
                    <a:pos x="54" y="93"/>
                  </a:cxn>
                  <a:cxn ang="0">
                    <a:pos x="44" y="81"/>
                  </a:cxn>
                  <a:cxn ang="0">
                    <a:pos x="36" y="69"/>
                  </a:cxn>
                  <a:cxn ang="0">
                    <a:pos x="28" y="58"/>
                  </a:cxn>
                  <a:cxn ang="0">
                    <a:pos x="20" y="45"/>
                  </a:cxn>
                  <a:cxn ang="0">
                    <a:pos x="13" y="33"/>
                  </a:cxn>
                  <a:cxn ang="0">
                    <a:pos x="9" y="23"/>
                  </a:cxn>
                  <a:cxn ang="0">
                    <a:pos x="6" y="17"/>
                  </a:cxn>
                  <a:cxn ang="0">
                    <a:pos x="4" y="10"/>
                  </a:cxn>
                  <a:cxn ang="0">
                    <a:pos x="1" y="3"/>
                  </a:cxn>
                  <a:cxn ang="0">
                    <a:pos x="0" y="0"/>
                  </a:cxn>
                </a:cxnLst>
                <a:rect l="0" t="0" r="r" b="b"/>
                <a:pathLst>
                  <a:path w="113" h="202">
                    <a:moveTo>
                      <a:pt x="0" y="0"/>
                    </a:moveTo>
                    <a:lnTo>
                      <a:pt x="4" y="4"/>
                    </a:lnTo>
                    <a:lnTo>
                      <a:pt x="7" y="9"/>
                    </a:lnTo>
                    <a:lnTo>
                      <a:pt x="11" y="13"/>
                    </a:lnTo>
                    <a:lnTo>
                      <a:pt x="14" y="18"/>
                    </a:lnTo>
                    <a:lnTo>
                      <a:pt x="18" y="22"/>
                    </a:lnTo>
                    <a:lnTo>
                      <a:pt x="21" y="26"/>
                    </a:lnTo>
                    <a:lnTo>
                      <a:pt x="25" y="31"/>
                    </a:lnTo>
                    <a:lnTo>
                      <a:pt x="28" y="36"/>
                    </a:lnTo>
                    <a:lnTo>
                      <a:pt x="31" y="40"/>
                    </a:lnTo>
                    <a:lnTo>
                      <a:pt x="35" y="45"/>
                    </a:lnTo>
                    <a:lnTo>
                      <a:pt x="38" y="48"/>
                    </a:lnTo>
                    <a:lnTo>
                      <a:pt x="42" y="54"/>
                    </a:lnTo>
                    <a:lnTo>
                      <a:pt x="44" y="58"/>
                    </a:lnTo>
                    <a:lnTo>
                      <a:pt x="48" y="63"/>
                    </a:lnTo>
                    <a:lnTo>
                      <a:pt x="51" y="67"/>
                    </a:lnTo>
                    <a:lnTo>
                      <a:pt x="56" y="73"/>
                    </a:lnTo>
                    <a:lnTo>
                      <a:pt x="58" y="77"/>
                    </a:lnTo>
                    <a:lnTo>
                      <a:pt x="62" y="82"/>
                    </a:lnTo>
                    <a:lnTo>
                      <a:pt x="64" y="87"/>
                    </a:lnTo>
                    <a:lnTo>
                      <a:pt x="68" y="91"/>
                    </a:lnTo>
                    <a:lnTo>
                      <a:pt x="70" y="96"/>
                    </a:lnTo>
                    <a:lnTo>
                      <a:pt x="73" y="101"/>
                    </a:lnTo>
                    <a:lnTo>
                      <a:pt x="77" y="105"/>
                    </a:lnTo>
                    <a:lnTo>
                      <a:pt x="80" y="111"/>
                    </a:lnTo>
                    <a:lnTo>
                      <a:pt x="83" y="116"/>
                    </a:lnTo>
                    <a:lnTo>
                      <a:pt x="85" y="120"/>
                    </a:lnTo>
                    <a:lnTo>
                      <a:pt x="87" y="125"/>
                    </a:lnTo>
                    <a:lnTo>
                      <a:pt x="91" y="131"/>
                    </a:lnTo>
                    <a:lnTo>
                      <a:pt x="93" y="136"/>
                    </a:lnTo>
                    <a:lnTo>
                      <a:pt x="95" y="141"/>
                    </a:lnTo>
                    <a:lnTo>
                      <a:pt x="99" y="147"/>
                    </a:lnTo>
                    <a:lnTo>
                      <a:pt x="101" y="153"/>
                    </a:lnTo>
                    <a:lnTo>
                      <a:pt x="101" y="154"/>
                    </a:lnTo>
                    <a:lnTo>
                      <a:pt x="102" y="155"/>
                    </a:lnTo>
                    <a:lnTo>
                      <a:pt x="104" y="159"/>
                    </a:lnTo>
                    <a:lnTo>
                      <a:pt x="105" y="162"/>
                    </a:lnTo>
                    <a:lnTo>
                      <a:pt x="106" y="166"/>
                    </a:lnTo>
                    <a:lnTo>
                      <a:pt x="107" y="169"/>
                    </a:lnTo>
                    <a:lnTo>
                      <a:pt x="108" y="174"/>
                    </a:lnTo>
                    <a:lnTo>
                      <a:pt x="111" y="179"/>
                    </a:lnTo>
                    <a:lnTo>
                      <a:pt x="111" y="182"/>
                    </a:lnTo>
                    <a:lnTo>
                      <a:pt x="112" y="186"/>
                    </a:lnTo>
                    <a:lnTo>
                      <a:pt x="112" y="190"/>
                    </a:lnTo>
                    <a:lnTo>
                      <a:pt x="113" y="194"/>
                    </a:lnTo>
                    <a:lnTo>
                      <a:pt x="112" y="198"/>
                    </a:lnTo>
                    <a:lnTo>
                      <a:pt x="111" y="202"/>
                    </a:lnTo>
                    <a:lnTo>
                      <a:pt x="109" y="198"/>
                    </a:lnTo>
                    <a:lnTo>
                      <a:pt x="108" y="194"/>
                    </a:lnTo>
                    <a:lnTo>
                      <a:pt x="107" y="190"/>
                    </a:lnTo>
                    <a:lnTo>
                      <a:pt x="106" y="187"/>
                    </a:lnTo>
                    <a:lnTo>
                      <a:pt x="105" y="183"/>
                    </a:lnTo>
                    <a:lnTo>
                      <a:pt x="104" y="180"/>
                    </a:lnTo>
                    <a:lnTo>
                      <a:pt x="102" y="176"/>
                    </a:lnTo>
                    <a:lnTo>
                      <a:pt x="101" y="173"/>
                    </a:lnTo>
                    <a:lnTo>
                      <a:pt x="100" y="169"/>
                    </a:lnTo>
                    <a:lnTo>
                      <a:pt x="99" y="166"/>
                    </a:lnTo>
                    <a:lnTo>
                      <a:pt x="97" y="162"/>
                    </a:lnTo>
                    <a:lnTo>
                      <a:pt x="95" y="158"/>
                    </a:lnTo>
                    <a:lnTo>
                      <a:pt x="92" y="152"/>
                    </a:lnTo>
                    <a:lnTo>
                      <a:pt x="90" y="146"/>
                    </a:lnTo>
                    <a:lnTo>
                      <a:pt x="85" y="139"/>
                    </a:lnTo>
                    <a:lnTo>
                      <a:pt x="81" y="133"/>
                    </a:lnTo>
                    <a:lnTo>
                      <a:pt x="78" y="126"/>
                    </a:lnTo>
                    <a:lnTo>
                      <a:pt x="73" y="122"/>
                    </a:lnTo>
                    <a:lnTo>
                      <a:pt x="70" y="115"/>
                    </a:lnTo>
                    <a:lnTo>
                      <a:pt x="65" y="109"/>
                    </a:lnTo>
                    <a:lnTo>
                      <a:pt x="62" y="104"/>
                    </a:lnTo>
                    <a:lnTo>
                      <a:pt x="58" y="98"/>
                    </a:lnTo>
                    <a:lnTo>
                      <a:pt x="54" y="93"/>
                    </a:lnTo>
                    <a:lnTo>
                      <a:pt x="49" y="87"/>
                    </a:lnTo>
                    <a:lnTo>
                      <a:pt x="44" y="81"/>
                    </a:lnTo>
                    <a:lnTo>
                      <a:pt x="40" y="75"/>
                    </a:lnTo>
                    <a:lnTo>
                      <a:pt x="36" y="69"/>
                    </a:lnTo>
                    <a:lnTo>
                      <a:pt x="31" y="63"/>
                    </a:lnTo>
                    <a:lnTo>
                      <a:pt x="28" y="58"/>
                    </a:lnTo>
                    <a:lnTo>
                      <a:pt x="25" y="52"/>
                    </a:lnTo>
                    <a:lnTo>
                      <a:pt x="20" y="45"/>
                    </a:lnTo>
                    <a:lnTo>
                      <a:pt x="16" y="39"/>
                    </a:lnTo>
                    <a:lnTo>
                      <a:pt x="13" y="33"/>
                    </a:lnTo>
                    <a:lnTo>
                      <a:pt x="11" y="26"/>
                    </a:lnTo>
                    <a:lnTo>
                      <a:pt x="9" y="23"/>
                    </a:lnTo>
                    <a:lnTo>
                      <a:pt x="7" y="20"/>
                    </a:lnTo>
                    <a:lnTo>
                      <a:pt x="6" y="17"/>
                    </a:lnTo>
                    <a:lnTo>
                      <a:pt x="5" y="13"/>
                    </a:lnTo>
                    <a:lnTo>
                      <a:pt x="4" y="10"/>
                    </a:lnTo>
                    <a:lnTo>
                      <a:pt x="2" y="7"/>
                    </a:lnTo>
                    <a:lnTo>
                      <a:pt x="1" y="3"/>
                    </a:lnTo>
                    <a:lnTo>
                      <a:pt x="0" y="0"/>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42" name="Freeform 42"/>
              <p:cNvSpPr>
                <a:spLocks/>
              </p:cNvSpPr>
              <p:nvPr/>
            </p:nvSpPr>
            <p:spPr bwMode="auto">
              <a:xfrm>
                <a:off x="4571" y="1833"/>
                <a:ext cx="5" cy="31"/>
              </a:xfrm>
              <a:custGeom>
                <a:avLst/>
                <a:gdLst/>
                <a:ahLst/>
                <a:cxnLst>
                  <a:cxn ang="0">
                    <a:pos x="1" y="0"/>
                  </a:cxn>
                  <a:cxn ang="0">
                    <a:pos x="0" y="3"/>
                  </a:cxn>
                  <a:cxn ang="0">
                    <a:pos x="0" y="7"/>
                  </a:cxn>
                  <a:cxn ang="0">
                    <a:pos x="0" y="10"/>
                  </a:cxn>
                  <a:cxn ang="0">
                    <a:pos x="0" y="14"/>
                  </a:cxn>
                  <a:cxn ang="0">
                    <a:pos x="0" y="17"/>
                  </a:cxn>
                  <a:cxn ang="0">
                    <a:pos x="0" y="21"/>
                  </a:cxn>
                  <a:cxn ang="0">
                    <a:pos x="1" y="24"/>
                  </a:cxn>
                  <a:cxn ang="0">
                    <a:pos x="1" y="28"/>
                  </a:cxn>
                  <a:cxn ang="0">
                    <a:pos x="1" y="31"/>
                  </a:cxn>
                  <a:cxn ang="0">
                    <a:pos x="3" y="28"/>
                  </a:cxn>
                  <a:cxn ang="0">
                    <a:pos x="4" y="24"/>
                  </a:cxn>
                  <a:cxn ang="0">
                    <a:pos x="5" y="24"/>
                  </a:cxn>
                  <a:cxn ang="0">
                    <a:pos x="4" y="22"/>
                  </a:cxn>
                  <a:cxn ang="0">
                    <a:pos x="4" y="19"/>
                  </a:cxn>
                  <a:cxn ang="0">
                    <a:pos x="4" y="15"/>
                  </a:cxn>
                  <a:cxn ang="0">
                    <a:pos x="4" y="11"/>
                  </a:cxn>
                  <a:cxn ang="0">
                    <a:pos x="4" y="7"/>
                  </a:cxn>
                  <a:cxn ang="0">
                    <a:pos x="3" y="3"/>
                  </a:cxn>
                  <a:cxn ang="0">
                    <a:pos x="3" y="1"/>
                  </a:cxn>
                  <a:cxn ang="0">
                    <a:pos x="1" y="0"/>
                  </a:cxn>
                  <a:cxn ang="0">
                    <a:pos x="1" y="0"/>
                  </a:cxn>
                </a:cxnLst>
                <a:rect l="0" t="0" r="r" b="b"/>
                <a:pathLst>
                  <a:path w="5" h="31">
                    <a:moveTo>
                      <a:pt x="1" y="0"/>
                    </a:moveTo>
                    <a:lnTo>
                      <a:pt x="0" y="3"/>
                    </a:lnTo>
                    <a:lnTo>
                      <a:pt x="0" y="7"/>
                    </a:lnTo>
                    <a:lnTo>
                      <a:pt x="0" y="10"/>
                    </a:lnTo>
                    <a:lnTo>
                      <a:pt x="0" y="14"/>
                    </a:lnTo>
                    <a:lnTo>
                      <a:pt x="0" y="17"/>
                    </a:lnTo>
                    <a:lnTo>
                      <a:pt x="0" y="21"/>
                    </a:lnTo>
                    <a:lnTo>
                      <a:pt x="1" y="24"/>
                    </a:lnTo>
                    <a:lnTo>
                      <a:pt x="1" y="28"/>
                    </a:lnTo>
                    <a:lnTo>
                      <a:pt x="1" y="31"/>
                    </a:lnTo>
                    <a:lnTo>
                      <a:pt x="3" y="28"/>
                    </a:lnTo>
                    <a:lnTo>
                      <a:pt x="4" y="24"/>
                    </a:lnTo>
                    <a:lnTo>
                      <a:pt x="5" y="24"/>
                    </a:lnTo>
                    <a:lnTo>
                      <a:pt x="4" y="22"/>
                    </a:lnTo>
                    <a:lnTo>
                      <a:pt x="4" y="19"/>
                    </a:lnTo>
                    <a:lnTo>
                      <a:pt x="4" y="15"/>
                    </a:lnTo>
                    <a:lnTo>
                      <a:pt x="4" y="11"/>
                    </a:lnTo>
                    <a:lnTo>
                      <a:pt x="4" y="7"/>
                    </a:lnTo>
                    <a:lnTo>
                      <a:pt x="3" y="3"/>
                    </a:lnTo>
                    <a:lnTo>
                      <a:pt x="3" y="1"/>
                    </a:lnTo>
                    <a:lnTo>
                      <a:pt x="1" y="0"/>
                    </a:lnTo>
                    <a:lnTo>
                      <a:pt x="1"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43" name="Freeform 43"/>
              <p:cNvSpPr>
                <a:spLocks/>
              </p:cNvSpPr>
              <p:nvPr/>
            </p:nvSpPr>
            <p:spPr bwMode="auto">
              <a:xfrm>
                <a:off x="3968" y="1386"/>
                <a:ext cx="36" cy="7"/>
              </a:xfrm>
              <a:custGeom>
                <a:avLst/>
                <a:gdLst/>
                <a:ahLst/>
                <a:cxnLst>
                  <a:cxn ang="0">
                    <a:pos x="0" y="7"/>
                  </a:cxn>
                  <a:cxn ang="0">
                    <a:pos x="3" y="7"/>
                  </a:cxn>
                  <a:cxn ang="0">
                    <a:pos x="8" y="7"/>
                  </a:cxn>
                  <a:cxn ang="0">
                    <a:pos x="13" y="7"/>
                  </a:cxn>
                  <a:cxn ang="0">
                    <a:pos x="17" y="7"/>
                  </a:cxn>
                  <a:cxn ang="0">
                    <a:pos x="22" y="7"/>
                  </a:cxn>
                  <a:cxn ang="0">
                    <a:pos x="27" y="7"/>
                  </a:cxn>
                  <a:cxn ang="0">
                    <a:pos x="31" y="7"/>
                  </a:cxn>
                  <a:cxn ang="0">
                    <a:pos x="36" y="7"/>
                  </a:cxn>
                  <a:cxn ang="0">
                    <a:pos x="32" y="5"/>
                  </a:cxn>
                  <a:cxn ang="0">
                    <a:pos x="28" y="3"/>
                  </a:cxn>
                  <a:cxn ang="0">
                    <a:pos x="23" y="2"/>
                  </a:cxn>
                  <a:cxn ang="0">
                    <a:pos x="18" y="2"/>
                  </a:cxn>
                  <a:cxn ang="0">
                    <a:pos x="14" y="0"/>
                  </a:cxn>
                  <a:cxn ang="0">
                    <a:pos x="9" y="0"/>
                  </a:cxn>
                  <a:cxn ang="0">
                    <a:pos x="3" y="0"/>
                  </a:cxn>
                  <a:cxn ang="0">
                    <a:pos x="0" y="0"/>
                  </a:cxn>
                  <a:cxn ang="0">
                    <a:pos x="0" y="7"/>
                  </a:cxn>
                  <a:cxn ang="0">
                    <a:pos x="0" y="7"/>
                  </a:cxn>
                </a:cxnLst>
                <a:rect l="0" t="0" r="r" b="b"/>
                <a:pathLst>
                  <a:path w="36" h="7">
                    <a:moveTo>
                      <a:pt x="0" y="7"/>
                    </a:moveTo>
                    <a:lnTo>
                      <a:pt x="3" y="7"/>
                    </a:lnTo>
                    <a:lnTo>
                      <a:pt x="8" y="7"/>
                    </a:lnTo>
                    <a:lnTo>
                      <a:pt x="13" y="7"/>
                    </a:lnTo>
                    <a:lnTo>
                      <a:pt x="17" y="7"/>
                    </a:lnTo>
                    <a:lnTo>
                      <a:pt x="22" y="7"/>
                    </a:lnTo>
                    <a:lnTo>
                      <a:pt x="27" y="7"/>
                    </a:lnTo>
                    <a:lnTo>
                      <a:pt x="31" y="7"/>
                    </a:lnTo>
                    <a:lnTo>
                      <a:pt x="36" y="7"/>
                    </a:lnTo>
                    <a:lnTo>
                      <a:pt x="32" y="5"/>
                    </a:lnTo>
                    <a:lnTo>
                      <a:pt x="28" y="3"/>
                    </a:lnTo>
                    <a:lnTo>
                      <a:pt x="23" y="2"/>
                    </a:lnTo>
                    <a:lnTo>
                      <a:pt x="18" y="2"/>
                    </a:lnTo>
                    <a:lnTo>
                      <a:pt x="14" y="0"/>
                    </a:lnTo>
                    <a:lnTo>
                      <a:pt x="9" y="0"/>
                    </a:lnTo>
                    <a:lnTo>
                      <a:pt x="3" y="0"/>
                    </a:lnTo>
                    <a:lnTo>
                      <a:pt x="0" y="0"/>
                    </a:lnTo>
                    <a:lnTo>
                      <a:pt x="0" y="7"/>
                    </a:lnTo>
                    <a:lnTo>
                      <a:pt x="0" y="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44" name="Freeform 44"/>
              <p:cNvSpPr>
                <a:spLocks/>
              </p:cNvSpPr>
              <p:nvPr/>
            </p:nvSpPr>
            <p:spPr bwMode="auto">
              <a:xfrm>
                <a:off x="3750" y="1610"/>
                <a:ext cx="68" cy="98"/>
              </a:xfrm>
              <a:custGeom>
                <a:avLst/>
                <a:gdLst/>
                <a:ahLst/>
                <a:cxnLst>
                  <a:cxn ang="0">
                    <a:pos x="68" y="98"/>
                  </a:cxn>
                  <a:cxn ang="0">
                    <a:pos x="66" y="91"/>
                  </a:cxn>
                  <a:cxn ang="0">
                    <a:pos x="62" y="86"/>
                  </a:cxn>
                  <a:cxn ang="0">
                    <a:pos x="59" y="80"/>
                  </a:cxn>
                  <a:cxn ang="0">
                    <a:pos x="55" y="73"/>
                  </a:cxn>
                  <a:cxn ang="0">
                    <a:pos x="53" y="69"/>
                  </a:cxn>
                  <a:cxn ang="0">
                    <a:pos x="50" y="67"/>
                  </a:cxn>
                  <a:cxn ang="0">
                    <a:pos x="48" y="63"/>
                  </a:cxn>
                  <a:cxn ang="0">
                    <a:pos x="46" y="60"/>
                  </a:cxn>
                  <a:cxn ang="0">
                    <a:pos x="41" y="54"/>
                  </a:cxn>
                  <a:cxn ang="0">
                    <a:pos x="38" y="47"/>
                  </a:cxn>
                  <a:cxn ang="0">
                    <a:pos x="34" y="44"/>
                  </a:cxn>
                  <a:cxn ang="0">
                    <a:pos x="32" y="40"/>
                  </a:cxn>
                  <a:cxn ang="0">
                    <a:pos x="30" y="38"/>
                  </a:cxn>
                  <a:cxn ang="0">
                    <a:pos x="26" y="34"/>
                  </a:cxn>
                  <a:cxn ang="0">
                    <a:pos x="21" y="29"/>
                  </a:cxn>
                  <a:cxn ang="0">
                    <a:pos x="17" y="22"/>
                  </a:cxn>
                  <a:cxn ang="0">
                    <a:pos x="12" y="16"/>
                  </a:cxn>
                  <a:cxn ang="0">
                    <a:pos x="7" y="10"/>
                  </a:cxn>
                  <a:cxn ang="0">
                    <a:pos x="3" y="4"/>
                  </a:cxn>
                  <a:cxn ang="0">
                    <a:pos x="0" y="0"/>
                  </a:cxn>
                  <a:cxn ang="0">
                    <a:pos x="2" y="3"/>
                  </a:cxn>
                  <a:cxn ang="0">
                    <a:pos x="3" y="7"/>
                  </a:cxn>
                  <a:cxn ang="0">
                    <a:pos x="4" y="10"/>
                  </a:cxn>
                  <a:cxn ang="0">
                    <a:pos x="6" y="13"/>
                  </a:cxn>
                  <a:cxn ang="0">
                    <a:pos x="7" y="16"/>
                  </a:cxn>
                  <a:cxn ang="0">
                    <a:pos x="10" y="19"/>
                  </a:cxn>
                  <a:cxn ang="0">
                    <a:pos x="11" y="23"/>
                  </a:cxn>
                  <a:cxn ang="0">
                    <a:pos x="13" y="26"/>
                  </a:cxn>
                  <a:cxn ang="0">
                    <a:pos x="16" y="33"/>
                  </a:cxn>
                  <a:cxn ang="0">
                    <a:pos x="19" y="39"/>
                  </a:cxn>
                  <a:cxn ang="0">
                    <a:pos x="21" y="43"/>
                  </a:cxn>
                  <a:cxn ang="0">
                    <a:pos x="24" y="46"/>
                  </a:cxn>
                  <a:cxn ang="0">
                    <a:pos x="25" y="48"/>
                  </a:cxn>
                  <a:cxn ang="0">
                    <a:pos x="28" y="53"/>
                  </a:cxn>
                  <a:cxn ang="0">
                    <a:pos x="32" y="58"/>
                  </a:cxn>
                  <a:cxn ang="0">
                    <a:pos x="37" y="63"/>
                  </a:cxn>
                  <a:cxn ang="0">
                    <a:pos x="40" y="69"/>
                  </a:cxn>
                  <a:cxn ang="0">
                    <a:pos x="46" y="76"/>
                  </a:cxn>
                  <a:cxn ang="0">
                    <a:pos x="52" y="81"/>
                  </a:cxn>
                  <a:cxn ang="0">
                    <a:pos x="56" y="87"/>
                  </a:cxn>
                  <a:cxn ang="0">
                    <a:pos x="62" y="91"/>
                  </a:cxn>
                  <a:cxn ang="0">
                    <a:pos x="68" y="98"/>
                  </a:cxn>
                  <a:cxn ang="0">
                    <a:pos x="68" y="98"/>
                  </a:cxn>
                </a:cxnLst>
                <a:rect l="0" t="0" r="r" b="b"/>
                <a:pathLst>
                  <a:path w="68" h="98">
                    <a:moveTo>
                      <a:pt x="68" y="98"/>
                    </a:moveTo>
                    <a:lnTo>
                      <a:pt x="66" y="91"/>
                    </a:lnTo>
                    <a:lnTo>
                      <a:pt x="62" y="86"/>
                    </a:lnTo>
                    <a:lnTo>
                      <a:pt x="59" y="80"/>
                    </a:lnTo>
                    <a:lnTo>
                      <a:pt x="55" y="73"/>
                    </a:lnTo>
                    <a:lnTo>
                      <a:pt x="53" y="69"/>
                    </a:lnTo>
                    <a:lnTo>
                      <a:pt x="50" y="67"/>
                    </a:lnTo>
                    <a:lnTo>
                      <a:pt x="48" y="63"/>
                    </a:lnTo>
                    <a:lnTo>
                      <a:pt x="46" y="60"/>
                    </a:lnTo>
                    <a:lnTo>
                      <a:pt x="41" y="54"/>
                    </a:lnTo>
                    <a:lnTo>
                      <a:pt x="38" y="47"/>
                    </a:lnTo>
                    <a:lnTo>
                      <a:pt x="34" y="44"/>
                    </a:lnTo>
                    <a:lnTo>
                      <a:pt x="32" y="40"/>
                    </a:lnTo>
                    <a:lnTo>
                      <a:pt x="30" y="38"/>
                    </a:lnTo>
                    <a:lnTo>
                      <a:pt x="26" y="34"/>
                    </a:lnTo>
                    <a:lnTo>
                      <a:pt x="21" y="29"/>
                    </a:lnTo>
                    <a:lnTo>
                      <a:pt x="17" y="22"/>
                    </a:lnTo>
                    <a:lnTo>
                      <a:pt x="12" y="16"/>
                    </a:lnTo>
                    <a:lnTo>
                      <a:pt x="7" y="10"/>
                    </a:lnTo>
                    <a:lnTo>
                      <a:pt x="3" y="4"/>
                    </a:lnTo>
                    <a:lnTo>
                      <a:pt x="0" y="0"/>
                    </a:lnTo>
                    <a:lnTo>
                      <a:pt x="2" y="3"/>
                    </a:lnTo>
                    <a:lnTo>
                      <a:pt x="3" y="7"/>
                    </a:lnTo>
                    <a:lnTo>
                      <a:pt x="4" y="10"/>
                    </a:lnTo>
                    <a:lnTo>
                      <a:pt x="6" y="13"/>
                    </a:lnTo>
                    <a:lnTo>
                      <a:pt x="7" y="16"/>
                    </a:lnTo>
                    <a:lnTo>
                      <a:pt x="10" y="19"/>
                    </a:lnTo>
                    <a:lnTo>
                      <a:pt x="11" y="23"/>
                    </a:lnTo>
                    <a:lnTo>
                      <a:pt x="13" y="26"/>
                    </a:lnTo>
                    <a:lnTo>
                      <a:pt x="16" y="33"/>
                    </a:lnTo>
                    <a:lnTo>
                      <a:pt x="19" y="39"/>
                    </a:lnTo>
                    <a:lnTo>
                      <a:pt x="21" y="43"/>
                    </a:lnTo>
                    <a:lnTo>
                      <a:pt x="24" y="46"/>
                    </a:lnTo>
                    <a:lnTo>
                      <a:pt x="25" y="48"/>
                    </a:lnTo>
                    <a:lnTo>
                      <a:pt x="28" y="53"/>
                    </a:lnTo>
                    <a:lnTo>
                      <a:pt x="32" y="58"/>
                    </a:lnTo>
                    <a:lnTo>
                      <a:pt x="37" y="63"/>
                    </a:lnTo>
                    <a:lnTo>
                      <a:pt x="40" y="69"/>
                    </a:lnTo>
                    <a:lnTo>
                      <a:pt x="46" y="76"/>
                    </a:lnTo>
                    <a:lnTo>
                      <a:pt x="52" y="81"/>
                    </a:lnTo>
                    <a:lnTo>
                      <a:pt x="56" y="87"/>
                    </a:lnTo>
                    <a:lnTo>
                      <a:pt x="62" y="91"/>
                    </a:lnTo>
                    <a:lnTo>
                      <a:pt x="68" y="98"/>
                    </a:lnTo>
                    <a:lnTo>
                      <a:pt x="68" y="9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45" name="Freeform 45"/>
              <p:cNvSpPr>
                <a:spLocks/>
              </p:cNvSpPr>
              <p:nvPr/>
            </p:nvSpPr>
            <p:spPr bwMode="auto">
              <a:xfrm>
                <a:off x="3863" y="1383"/>
                <a:ext cx="89" cy="13"/>
              </a:xfrm>
              <a:custGeom>
                <a:avLst/>
                <a:gdLst/>
                <a:ahLst/>
                <a:cxnLst>
                  <a:cxn ang="0">
                    <a:pos x="0" y="13"/>
                  </a:cxn>
                  <a:cxn ang="0">
                    <a:pos x="3" y="10"/>
                  </a:cxn>
                  <a:cxn ang="0">
                    <a:pos x="6" y="8"/>
                  </a:cxn>
                  <a:cxn ang="0">
                    <a:pos x="11" y="6"/>
                  </a:cxn>
                  <a:cxn ang="0">
                    <a:pos x="17" y="5"/>
                  </a:cxn>
                  <a:cxn ang="0">
                    <a:pos x="19" y="3"/>
                  </a:cxn>
                  <a:cxn ang="0">
                    <a:pos x="21" y="3"/>
                  </a:cxn>
                  <a:cxn ang="0">
                    <a:pos x="25" y="2"/>
                  </a:cxn>
                  <a:cxn ang="0">
                    <a:pos x="28" y="2"/>
                  </a:cxn>
                  <a:cxn ang="0">
                    <a:pos x="32" y="1"/>
                  </a:cxn>
                  <a:cxn ang="0">
                    <a:pos x="36" y="1"/>
                  </a:cxn>
                  <a:cxn ang="0">
                    <a:pos x="40" y="1"/>
                  </a:cxn>
                  <a:cxn ang="0">
                    <a:pos x="43" y="1"/>
                  </a:cxn>
                  <a:cxn ang="0">
                    <a:pos x="47" y="0"/>
                  </a:cxn>
                  <a:cxn ang="0">
                    <a:pos x="50" y="0"/>
                  </a:cxn>
                  <a:cxn ang="0">
                    <a:pos x="54" y="0"/>
                  </a:cxn>
                  <a:cxn ang="0">
                    <a:pos x="57" y="0"/>
                  </a:cxn>
                  <a:cxn ang="0">
                    <a:pos x="61" y="0"/>
                  </a:cxn>
                  <a:cxn ang="0">
                    <a:pos x="64" y="0"/>
                  </a:cxn>
                  <a:cxn ang="0">
                    <a:pos x="68" y="0"/>
                  </a:cxn>
                  <a:cxn ang="0">
                    <a:pos x="71" y="0"/>
                  </a:cxn>
                  <a:cxn ang="0">
                    <a:pos x="76" y="0"/>
                  </a:cxn>
                  <a:cxn ang="0">
                    <a:pos x="82" y="1"/>
                  </a:cxn>
                  <a:cxn ang="0">
                    <a:pos x="85" y="2"/>
                  </a:cxn>
                  <a:cxn ang="0">
                    <a:pos x="89" y="3"/>
                  </a:cxn>
                  <a:cxn ang="0">
                    <a:pos x="83" y="3"/>
                  </a:cxn>
                  <a:cxn ang="0">
                    <a:pos x="77" y="3"/>
                  </a:cxn>
                  <a:cxn ang="0">
                    <a:pos x="71" y="3"/>
                  </a:cxn>
                  <a:cxn ang="0">
                    <a:pos x="65" y="3"/>
                  </a:cxn>
                  <a:cxn ang="0">
                    <a:pos x="60" y="3"/>
                  </a:cxn>
                  <a:cxn ang="0">
                    <a:pos x="54" y="5"/>
                  </a:cxn>
                  <a:cxn ang="0">
                    <a:pos x="49" y="5"/>
                  </a:cxn>
                  <a:cxn ang="0">
                    <a:pos x="43" y="6"/>
                  </a:cxn>
                  <a:cxn ang="0">
                    <a:pos x="37" y="6"/>
                  </a:cxn>
                  <a:cxn ang="0">
                    <a:pos x="32" y="7"/>
                  </a:cxn>
                  <a:cxn ang="0">
                    <a:pos x="27" y="8"/>
                  </a:cxn>
                  <a:cxn ang="0">
                    <a:pos x="21" y="9"/>
                  </a:cxn>
                  <a:cxn ang="0">
                    <a:pos x="17" y="9"/>
                  </a:cxn>
                  <a:cxn ang="0">
                    <a:pos x="11" y="10"/>
                  </a:cxn>
                  <a:cxn ang="0">
                    <a:pos x="5" y="12"/>
                  </a:cxn>
                  <a:cxn ang="0">
                    <a:pos x="0" y="13"/>
                  </a:cxn>
                  <a:cxn ang="0">
                    <a:pos x="0" y="13"/>
                  </a:cxn>
                </a:cxnLst>
                <a:rect l="0" t="0" r="r" b="b"/>
                <a:pathLst>
                  <a:path w="89" h="13">
                    <a:moveTo>
                      <a:pt x="0" y="13"/>
                    </a:moveTo>
                    <a:lnTo>
                      <a:pt x="3" y="10"/>
                    </a:lnTo>
                    <a:lnTo>
                      <a:pt x="6" y="8"/>
                    </a:lnTo>
                    <a:lnTo>
                      <a:pt x="11" y="6"/>
                    </a:lnTo>
                    <a:lnTo>
                      <a:pt x="17" y="5"/>
                    </a:lnTo>
                    <a:lnTo>
                      <a:pt x="19" y="3"/>
                    </a:lnTo>
                    <a:lnTo>
                      <a:pt x="21" y="3"/>
                    </a:lnTo>
                    <a:lnTo>
                      <a:pt x="25" y="2"/>
                    </a:lnTo>
                    <a:lnTo>
                      <a:pt x="28" y="2"/>
                    </a:lnTo>
                    <a:lnTo>
                      <a:pt x="32" y="1"/>
                    </a:lnTo>
                    <a:lnTo>
                      <a:pt x="36" y="1"/>
                    </a:lnTo>
                    <a:lnTo>
                      <a:pt x="40" y="1"/>
                    </a:lnTo>
                    <a:lnTo>
                      <a:pt x="43" y="1"/>
                    </a:lnTo>
                    <a:lnTo>
                      <a:pt x="47" y="0"/>
                    </a:lnTo>
                    <a:lnTo>
                      <a:pt x="50" y="0"/>
                    </a:lnTo>
                    <a:lnTo>
                      <a:pt x="54" y="0"/>
                    </a:lnTo>
                    <a:lnTo>
                      <a:pt x="57" y="0"/>
                    </a:lnTo>
                    <a:lnTo>
                      <a:pt x="61" y="0"/>
                    </a:lnTo>
                    <a:lnTo>
                      <a:pt x="64" y="0"/>
                    </a:lnTo>
                    <a:lnTo>
                      <a:pt x="68" y="0"/>
                    </a:lnTo>
                    <a:lnTo>
                      <a:pt x="71" y="0"/>
                    </a:lnTo>
                    <a:lnTo>
                      <a:pt x="76" y="0"/>
                    </a:lnTo>
                    <a:lnTo>
                      <a:pt x="82" y="1"/>
                    </a:lnTo>
                    <a:lnTo>
                      <a:pt x="85" y="2"/>
                    </a:lnTo>
                    <a:lnTo>
                      <a:pt x="89" y="3"/>
                    </a:lnTo>
                    <a:lnTo>
                      <a:pt x="83" y="3"/>
                    </a:lnTo>
                    <a:lnTo>
                      <a:pt x="77" y="3"/>
                    </a:lnTo>
                    <a:lnTo>
                      <a:pt x="71" y="3"/>
                    </a:lnTo>
                    <a:lnTo>
                      <a:pt x="65" y="3"/>
                    </a:lnTo>
                    <a:lnTo>
                      <a:pt x="60" y="3"/>
                    </a:lnTo>
                    <a:lnTo>
                      <a:pt x="54" y="5"/>
                    </a:lnTo>
                    <a:lnTo>
                      <a:pt x="49" y="5"/>
                    </a:lnTo>
                    <a:lnTo>
                      <a:pt x="43" y="6"/>
                    </a:lnTo>
                    <a:lnTo>
                      <a:pt x="37" y="6"/>
                    </a:lnTo>
                    <a:lnTo>
                      <a:pt x="32" y="7"/>
                    </a:lnTo>
                    <a:lnTo>
                      <a:pt x="27" y="8"/>
                    </a:lnTo>
                    <a:lnTo>
                      <a:pt x="21" y="9"/>
                    </a:lnTo>
                    <a:lnTo>
                      <a:pt x="17" y="9"/>
                    </a:lnTo>
                    <a:lnTo>
                      <a:pt x="11" y="10"/>
                    </a:lnTo>
                    <a:lnTo>
                      <a:pt x="5" y="12"/>
                    </a:lnTo>
                    <a:lnTo>
                      <a:pt x="0" y="13"/>
                    </a:lnTo>
                    <a:lnTo>
                      <a:pt x="0" y="1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46" name="Freeform 46"/>
              <p:cNvSpPr>
                <a:spLocks/>
              </p:cNvSpPr>
              <p:nvPr/>
            </p:nvSpPr>
            <p:spPr bwMode="auto">
              <a:xfrm>
                <a:off x="4214" y="1487"/>
                <a:ext cx="81" cy="55"/>
              </a:xfrm>
              <a:custGeom>
                <a:avLst/>
                <a:gdLst/>
                <a:ahLst/>
                <a:cxnLst>
                  <a:cxn ang="0">
                    <a:pos x="81" y="55"/>
                  </a:cxn>
                  <a:cxn ang="0">
                    <a:pos x="76" y="50"/>
                  </a:cxn>
                  <a:cxn ang="0">
                    <a:pos x="72" y="47"/>
                  </a:cxn>
                  <a:cxn ang="0">
                    <a:pos x="68" y="42"/>
                  </a:cxn>
                  <a:cxn ang="0">
                    <a:pos x="64" y="39"/>
                  </a:cxn>
                  <a:cxn ang="0">
                    <a:pos x="58" y="34"/>
                  </a:cxn>
                  <a:cxn ang="0">
                    <a:pos x="54" y="31"/>
                  </a:cxn>
                  <a:cxn ang="0">
                    <a:pos x="49" y="27"/>
                  </a:cxn>
                  <a:cxn ang="0">
                    <a:pos x="44" y="24"/>
                  </a:cxn>
                  <a:cxn ang="0">
                    <a:pos x="39" y="19"/>
                  </a:cxn>
                  <a:cxn ang="0">
                    <a:pos x="33" y="16"/>
                  </a:cxn>
                  <a:cxn ang="0">
                    <a:pos x="27" y="12"/>
                  </a:cxn>
                  <a:cxn ang="0">
                    <a:pos x="22" y="10"/>
                  </a:cxn>
                  <a:cxn ang="0">
                    <a:pos x="17" y="6"/>
                  </a:cxn>
                  <a:cxn ang="0">
                    <a:pos x="11" y="4"/>
                  </a:cxn>
                  <a:cxn ang="0">
                    <a:pos x="5" y="2"/>
                  </a:cxn>
                  <a:cxn ang="0">
                    <a:pos x="0" y="0"/>
                  </a:cxn>
                  <a:cxn ang="0">
                    <a:pos x="5" y="3"/>
                  </a:cxn>
                  <a:cxn ang="0">
                    <a:pos x="11" y="6"/>
                  </a:cxn>
                  <a:cxn ang="0">
                    <a:pos x="15" y="9"/>
                  </a:cxn>
                  <a:cxn ang="0">
                    <a:pos x="21" y="12"/>
                  </a:cxn>
                  <a:cxn ang="0">
                    <a:pos x="26" y="17"/>
                  </a:cxn>
                  <a:cxn ang="0">
                    <a:pos x="31" y="20"/>
                  </a:cxn>
                  <a:cxn ang="0">
                    <a:pos x="36" y="24"/>
                  </a:cxn>
                  <a:cxn ang="0">
                    <a:pos x="42" y="27"/>
                  </a:cxn>
                  <a:cxn ang="0">
                    <a:pos x="47" y="31"/>
                  </a:cxn>
                  <a:cxn ang="0">
                    <a:pos x="51" y="34"/>
                  </a:cxn>
                  <a:cxn ang="0">
                    <a:pos x="56" y="38"/>
                  </a:cxn>
                  <a:cxn ang="0">
                    <a:pos x="61" y="41"/>
                  </a:cxn>
                  <a:cxn ang="0">
                    <a:pos x="65" y="45"/>
                  </a:cxn>
                  <a:cxn ang="0">
                    <a:pos x="70" y="48"/>
                  </a:cxn>
                  <a:cxn ang="0">
                    <a:pos x="75" y="52"/>
                  </a:cxn>
                  <a:cxn ang="0">
                    <a:pos x="81" y="55"/>
                  </a:cxn>
                  <a:cxn ang="0">
                    <a:pos x="81" y="55"/>
                  </a:cxn>
                </a:cxnLst>
                <a:rect l="0" t="0" r="r" b="b"/>
                <a:pathLst>
                  <a:path w="81" h="55">
                    <a:moveTo>
                      <a:pt x="81" y="55"/>
                    </a:moveTo>
                    <a:lnTo>
                      <a:pt x="76" y="50"/>
                    </a:lnTo>
                    <a:lnTo>
                      <a:pt x="72" y="47"/>
                    </a:lnTo>
                    <a:lnTo>
                      <a:pt x="68" y="42"/>
                    </a:lnTo>
                    <a:lnTo>
                      <a:pt x="64" y="39"/>
                    </a:lnTo>
                    <a:lnTo>
                      <a:pt x="58" y="34"/>
                    </a:lnTo>
                    <a:lnTo>
                      <a:pt x="54" y="31"/>
                    </a:lnTo>
                    <a:lnTo>
                      <a:pt x="49" y="27"/>
                    </a:lnTo>
                    <a:lnTo>
                      <a:pt x="44" y="24"/>
                    </a:lnTo>
                    <a:lnTo>
                      <a:pt x="39" y="19"/>
                    </a:lnTo>
                    <a:lnTo>
                      <a:pt x="33" y="16"/>
                    </a:lnTo>
                    <a:lnTo>
                      <a:pt x="27" y="12"/>
                    </a:lnTo>
                    <a:lnTo>
                      <a:pt x="22" y="10"/>
                    </a:lnTo>
                    <a:lnTo>
                      <a:pt x="17" y="6"/>
                    </a:lnTo>
                    <a:lnTo>
                      <a:pt x="11" y="4"/>
                    </a:lnTo>
                    <a:lnTo>
                      <a:pt x="5" y="2"/>
                    </a:lnTo>
                    <a:lnTo>
                      <a:pt x="0" y="0"/>
                    </a:lnTo>
                    <a:lnTo>
                      <a:pt x="5" y="3"/>
                    </a:lnTo>
                    <a:lnTo>
                      <a:pt x="11" y="6"/>
                    </a:lnTo>
                    <a:lnTo>
                      <a:pt x="15" y="9"/>
                    </a:lnTo>
                    <a:lnTo>
                      <a:pt x="21" y="12"/>
                    </a:lnTo>
                    <a:lnTo>
                      <a:pt x="26" y="17"/>
                    </a:lnTo>
                    <a:lnTo>
                      <a:pt x="31" y="20"/>
                    </a:lnTo>
                    <a:lnTo>
                      <a:pt x="36" y="24"/>
                    </a:lnTo>
                    <a:lnTo>
                      <a:pt x="42" y="27"/>
                    </a:lnTo>
                    <a:lnTo>
                      <a:pt x="47" y="31"/>
                    </a:lnTo>
                    <a:lnTo>
                      <a:pt x="51" y="34"/>
                    </a:lnTo>
                    <a:lnTo>
                      <a:pt x="56" y="38"/>
                    </a:lnTo>
                    <a:lnTo>
                      <a:pt x="61" y="41"/>
                    </a:lnTo>
                    <a:lnTo>
                      <a:pt x="65" y="45"/>
                    </a:lnTo>
                    <a:lnTo>
                      <a:pt x="70" y="48"/>
                    </a:lnTo>
                    <a:lnTo>
                      <a:pt x="75" y="52"/>
                    </a:lnTo>
                    <a:lnTo>
                      <a:pt x="81" y="55"/>
                    </a:lnTo>
                    <a:lnTo>
                      <a:pt x="81" y="5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47" name="Freeform 47"/>
              <p:cNvSpPr>
                <a:spLocks/>
              </p:cNvSpPr>
              <p:nvPr/>
            </p:nvSpPr>
            <p:spPr bwMode="auto">
              <a:xfrm>
                <a:off x="4407" y="1643"/>
                <a:ext cx="32" cy="34"/>
              </a:xfrm>
              <a:custGeom>
                <a:avLst/>
                <a:gdLst/>
                <a:ahLst/>
                <a:cxnLst>
                  <a:cxn ang="0">
                    <a:pos x="32" y="34"/>
                  </a:cxn>
                  <a:cxn ang="0">
                    <a:pos x="28" y="29"/>
                  </a:cxn>
                  <a:cxn ang="0">
                    <a:pos x="24" y="25"/>
                  </a:cxn>
                  <a:cxn ang="0">
                    <a:pos x="20" y="21"/>
                  </a:cxn>
                  <a:cxn ang="0">
                    <a:pos x="17" y="17"/>
                  </a:cxn>
                  <a:cxn ang="0">
                    <a:pos x="13" y="13"/>
                  </a:cxn>
                  <a:cxn ang="0">
                    <a:pos x="10" y="8"/>
                  </a:cxn>
                  <a:cxn ang="0">
                    <a:pos x="5" y="5"/>
                  </a:cxn>
                  <a:cxn ang="0">
                    <a:pos x="0" y="0"/>
                  </a:cxn>
                  <a:cxn ang="0">
                    <a:pos x="3" y="4"/>
                  </a:cxn>
                  <a:cxn ang="0">
                    <a:pos x="7" y="8"/>
                  </a:cxn>
                  <a:cxn ang="0">
                    <a:pos x="11" y="14"/>
                  </a:cxn>
                  <a:cxn ang="0">
                    <a:pos x="14" y="20"/>
                  </a:cxn>
                  <a:cxn ang="0">
                    <a:pos x="19" y="25"/>
                  </a:cxn>
                  <a:cxn ang="0">
                    <a:pos x="22" y="28"/>
                  </a:cxn>
                  <a:cxn ang="0">
                    <a:pos x="27" y="32"/>
                  </a:cxn>
                  <a:cxn ang="0">
                    <a:pos x="32" y="34"/>
                  </a:cxn>
                  <a:cxn ang="0">
                    <a:pos x="32" y="34"/>
                  </a:cxn>
                </a:cxnLst>
                <a:rect l="0" t="0" r="r" b="b"/>
                <a:pathLst>
                  <a:path w="32" h="34">
                    <a:moveTo>
                      <a:pt x="32" y="34"/>
                    </a:moveTo>
                    <a:lnTo>
                      <a:pt x="28" y="29"/>
                    </a:lnTo>
                    <a:lnTo>
                      <a:pt x="24" y="25"/>
                    </a:lnTo>
                    <a:lnTo>
                      <a:pt x="20" y="21"/>
                    </a:lnTo>
                    <a:lnTo>
                      <a:pt x="17" y="17"/>
                    </a:lnTo>
                    <a:lnTo>
                      <a:pt x="13" y="13"/>
                    </a:lnTo>
                    <a:lnTo>
                      <a:pt x="10" y="8"/>
                    </a:lnTo>
                    <a:lnTo>
                      <a:pt x="5" y="5"/>
                    </a:lnTo>
                    <a:lnTo>
                      <a:pt x="0" y="0"/>
                    </a:lnTo>
                    <a:lnTo>
                      <a:pt x="3" y="4"/>
                    </a:lnTo>
                    <a:lnTo>
                      <a:pt x="7" y="8"/>
                    </a:lnTo>
                    <a:lnTo>
                      <a:pt x="11" y="14"/>
                    </a:lnTo>
                    <a:lnTo>
                      <a:pt x="14" y="20"/>
                    </a:lnTo>
                    <a:lnTo>
                      <a:pt x="19" y="25"/>
                    </a:lnTo>
                    <a:lnTo>
                      <a:pt x="22" y="28"/>
                    </a:lnTo>
                    <a:lnTo>
                      <a:pt x="27" y="32"/>
                    </a:lnTo>
                    <a:lnTo>
                      <a:pt x="32" y="34"/>
                    </a:lnTo>
                    <a:lnTo>
                      <a:pt x="32" y="3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49" name="Freeform 49"/>
              <p:cNvSpPr>
                <a:spLocks/>
              </p:cNvSpPr>
              <p:nvPr/>
            </p:nvSpPr>
            <p:spPr bwMode="auto">
              <a:xfrm>
                <a:off x="3552" y="1463"/>
                <a:ext cx="1017" cy="741"/>
              </a:xfrm>
              <a:custGeom>
                <a:avLst/>
                <a:gdLst/>
                <a:ahLst/>
                <a:cxnLst>
                  <a:cxn ang="0">
                    <a:pos x="135" y="133"/>
                  </a:cxn>
                  <a:cxn ang="0">
                    <a:pos x="110" y="206"/>
                  </a:cxn>
                  <a:cxn ang="0">
                    <a:pos x="105" y="290"/>
                  </a:cxn>
                  <a:cxn ang="0">
                    <a:pos x="103" y="299"/>
                  </a:cxn>
                  <a:cxn ang="0">
                    <a:pos x="93" y="219"/>
                  </a:cxn>
                  <a:cxn ang="0">
                    <a:pos x="114" y="151"/>
                  </a:cxn>
                  <a:cxn ang="0">
                    <a:pos x="135" y="84"/>
                  </a:cxn>
                  <a:cxn ang="0">
                    <a:pos x="139" y="37"/>
                  </a:cxn>
                  <a:cxn ang="0">
                    <a:pos x="111" y="116"/>
                  </a:cxn>
                  <a:cxn ang="0">
                    <a:pos x="90" y="188"/>
                  </a:cxn>
                  <a:cxn ang="0">
                    <a:pos x="79" y="192"/>
                  </a:cxn>
                  <a:cxn ang="0">
                    <a:pos x="103" y="112"/>
                  </a:cxn>
                  <a:cxn ang="0">
                    <a:pos x="122" y="36"/>
                  </a:cxn>
                  <a:cxn ang="0">
                    <a:pos x="104" y="41"/>
                  </a:cxn>
                  <a:cxn ang="0">
                    <a:pos x="72" y="117"/>
                  </a:cxn>
                  <a:cxn ang="0">
                    <a:pos x="55" y="154"/>
                  </a:cxn>
                  <a:cxn ang="0">
                    <a:pos x="25" y="215"/>
                  </a:cxn>
                  <a:cxn ang="0">
                    <a:pos x="30" y="279"/>
                  </a:cxn>
                  <a:cxn ang="0">
                    <a:pos x="66" y="360"/>
                  </a:cxn>
                  <a:cxn ang="0">
                    <a:pos x="105" y="438"/>
                  </a:cxn>
                  <a:cxn ang="0">
                    <a:pos x="61" y="379"/>
                  </a:cxn>
                  <a:cxn ang="0">
                    <a:pos x="29" y="302"/>
                  </a:cxn>
                  <a:cxn ang="0">
                    <a:pos x="4" y="237"/>
                  </a:cxn>
                  <a:cxn ang="0">
                    <a:pos x="21" y="307"/>
                  </a:cxn>
                  <a:cxn ang="0">
                    <a:pos x="68" y="408"/>
                  </a:cxn>
                  <a:cxn ang="0">
                    <a:pos x="169" y="530"/>
                  </a:cxn>
                  <a:cxn ang="0">
                    <a:pos x="297" y="631"/>
                  </a:cxn>
                  <a:cxn ang="0">
                    <a:pos x="433" y="694"/>
                  </a:cxn>
                  <a:cxn ang="0">
                    <a:pos x="517" y="718"/>
                  </a:cxn>
                  <a:cxn ang="0">
                    <a:pos x="619" y="734"/>
                  </a:cxn>
                  <a:cxn ang="0">
                    <a:pos x="703" y="730"/>
                  </a:cxn>
                  <a:cxn ang="0">
                    <a:pos x="688" y="739"/>
                  </a:cxn>
                  <a:cxn ang="0">
                    <a:pos x="760" y="727"/>
                  </a:cxn>
                  <a:cxn ang="0">
                    <a:pos x="839" y="702"/>
                  </a:cxn>
                  <a:cxn ang="0">
                    <a:pos x="912" y="663"/>
                  </a:cxn>
                  <a:cxn ang="0">
                    <a:pos x="963" y="582"/>
                  </a:cxn>
                  <a:cxn ang="0">
                    <a:pos x="1005" y="506"/>
                  </a:cxn>
                  <a:cxn ang="0">
                    <a:pos x="983" y="523"/>
                  </a:cxn>
                  <a:cxn ang="0">
                    <a:pos x="938" y="599"/>
                  </a:cxn>
                  <a:cxn ang="0">
                    <a:pos x="948" y="563"/>
                  </a:cxn>
                  <a:cxn ang="0">
                    <a:pos x="903" y="641"/>
                  </a:cxn>
                  <a:cxn ang="0">
                    <a:pos x="932" y="575"/>
                  </a:cxn>
                  <a:cxn ang="0">
                    <a:pos x="981" y="481"/>
                  </a:cxn>
                  <a:cxn ang="0">
                    <a:pos x="1003" y="429"/>
                  </a:cxn>
                  <a:cxn ang="0">
                    <a:pos x="962" y="496"/>
                  </a:cxn>
                  <a:cxn ang="0">
                    <a:pos x="922" y="567"/>
                  </a:cxn>
                  <a:cxn ang="0">
                    <a:pos x="872" y="641"/>
                  </a:cxn>
                  <a:cxn ang="0">
                    <a:pos x="897" y="577"/>
                  </a:cxn>
                  <a:cxn ang="0">
                    <a:pos x="938" y="513"/>
                  </a:cxn>
                  <a:cxn ang="0">
                    <a:pos x="959" y="445"/>
                  </a:cxn>
                  <a:cxn ang="0">
                    <a:pos x="909" y="516"/>
                  </a:cxn>
                  <a:cxn ang="0">
                    <a:pos x="867" y="588"/>
                  </a:cxn>
                  <a:cxn ang="0">
                    <a:pos x="796" y="643"/>
                  </a:cxn>
                  <a:cxn ang="0">
                    <a:pos x="688" y="664"/>
                  </a:cxn>
                  <a:cxn ang="0">
                    <a:pos x="576" y="660"/>
                  </a:cxn>
                  <a:cxn ang="0">
                    <a:pos x="458" y="630"/>
                  </a:cxn>
                  <a:cxn ang="0">
                    <a:pos x="310" y="548"/>
                  </a:cxn>
                  <a:cxn ang="0">
                    <a:pos x="200" y="433"/>
                  </a:cxn>
                  <a:cxn ang="0">
                    <a:pos x="119" y="285"/>
                  </a:cxn>
                  <a:cxn ang="0">
                    <a:pos x="124" y="191"/>
                  </a:cxn>
                  <a:cxn ang="0">
                    <a:pos x="146" y="119"/>
                  </a:cxn>
                </a:cxnLst>
                <a:rect l="0" t="0" r="r" b="b"/>
                <a:pathLst>
                  <a:path w="1017" h="741">
                    <a:moveTo>
                      <a:pt x="159" y="68"/>
                    </a:moveTo>
                    <a:lnTo>
                      <a:pt x="157" y="69"/>
                    </a:lnTo>
                    <a:lnTo>
                      <a:pt x="154" y="74"/>
                    </a:lnTo>
                    <a:lnTo>
                      <a:pt x="153" y="77"/>
                    </a:lnTo>
                    <a:lnTo>
                      <a:pt x="151" y="81"/>
                    </a:lnTo>
                    <a:lnTo>
                      <a:pt x="150" y="86"/>
                    </a:lnTo>
                    <a:lnTo>
                      <a:pt x="148" y="92"/>
                    </a:lnTo>
                    <a:lnTo>
                      <a:pt x="146" y="94"/>
                    </a:lnTo>
                    <a:lnTo>
                      <a:pt x="146" y="98"/>
                    </a:lnTo>
                    <a:lnTo>
                      <a:pt x="144" y="100"/>
                    </a:lnTo>
                    <a:lnTo>
                      <a:pt x="144" y="104"/>
                    </a:lnTo>
                    <a:lnTo>
                      <a:pt x="143" y="107"/>
                    </a:lnTo>
                    <a:lnTo>
                      <a:pt x="142" y="111"/>
                    </a:lnTo>
                    <a:lnTo>
                      <a:pt x="140" y="114"/>
                    </a:lnTo>
                    <a:lnTo>
                      <a:pt x="139" y="117"/>
                    </a:lnTo>
                    <a:lnTo>
                      <a:pt x="138" y="121"/>
                    </a:lnTo>
                    <a:lnTo>
                      <a:pt x="137" y="124"/>
                    </a:lnTo>
                    <a:lnTo>
                      <a:pt x="136" y="128"/>
                    </a:lnTo>
                    <a:lnTo>
                      <a:pt x="135" y="133"/>
                    </a:lnTo>
                    <a:lnTo>
                      <a:pt x="132" y="136"/>
                    </a:lnTo>
                    <a:lnTo>
                      <a:pt x="131" y="141"/>
                    </a:lnTo>
                    <a:lnTo>
                      <a:pt x="130" y="144"/>
                    </a:lnTo>
                    <a:lnTo>
                      <a:pt x="130" y="149"/>
                    </a:lnTo>
                    <a:lnTo>
                      <a:pt x="128" y="152"/>
                    </a:lnTo>
                    <a:lnTo>
                      <a:pt x="126" y="156"/>
                    </a:lnTo>
                    <a:lnTo>
                      <a:pt x="125" y="160"/>
                    </a:lnTo>
                    <a:lnTo>
                      <a:pt x="124" y="164"/>
                    </a:lnTo>
                    <a:lnTo>
                      <a:pt x="122" y="167"/>
                    </a:lnTo>
                    <a:lnTo>
                      <a:pt x="121" y="172"/>
                    </a:lnTo>
                    <a:lnTo>
                      <a:pt x="119" y="177"/>
                    </a:lnTo>
                    <a:lnTo>
                      <a:pt x="118" y="180"/>
                    </a:lnTo>
                    <a:lnTo>
                      <a:pt x="117" y="184"/>
                    </a:lnTo>
                    <a:lnTo>
                      <a:pt x="116" y="187"/>
                    </a:lnTo>
                    <a:lnTo>
                      <a:pt x="115" y="191"/>
                    </a:lnTo>
                    <a:lnTo>
                      <a:pt x="114" y="195"/>
                    </a:lnTo>
                    <a:lnTo>
                      <a:pt x="112" y="199"/>
                    </a:lnTo>
                    <a:lnTo>
                      <a:pt x="111" y="202"/>
                    </a:lnTo>
                    <a:lnTo>
                      <a:pt x="110" y="206"/>
                    </a:lnTo>
                    <a:lnTo>
                      <a:pt x="109" y="210"/>
                    </a:lnTo>
                    <a:lnTo>
                      <a:pt x="105" y="216"/>
                    </a:lnTo>
                    <a:lnTo>
                      <a:pt x="103" y="223"/>
                    </a:lnTo>
                    <a:lnTo>
                      <a:pt x="102" y="229"/>
                    </a:lnTo>
                    <a:lnTo>
                      <a:pt x="100" y="235"/>
                    </a:lnTo>
                    <a:lnTo>
                      <a:pt x="99" y="238"/>
                    </a:lnTo>
                    <a:lnTo>
                      <a:pt x="96" y="243"/>
                    </a:lnTo>
                    <a:lnTo>
                      <a:pt x="95" y="248"/>
                    </a:lnTo>
                    <a:lnTo>
                      <a:pt x="95" y="251"/>
                    </a:lnTo>
                    <a:lnTo>
                      <a:pt x="95" y="253"/>
                    </a:lnTo>
                    <a:lnTo>
                      <a:pt x="95" y="257"/>
                    </a:lnTo>
                    <a:lnTo>
                      <a:pt x="96" y="260"/>
                    </a:lnTo>
                    <a:lnTo>
                      <a:pt x="97" y="264"/>
                    </a:lnTo>
                    <a:lnTo>
                      <a:pt x="97" y="267"/>
                    </a:lnTo>
                    <a:lnTo>
                      <a:pt x="99" y="271"/>
                    </a:lnTo>
                    <a:lnTo>
                      <a:pt x="100" y="273"/>
                    </a:lnTo>
                    <a:lnTo>
                      <a:pt x="101" y="277"/>
                    </a:lnTo>
                    <a:lnTo>
                      <a:pt x="103" y="283"/>
                    </a:lnTo>
                    <a:lnTo>
                      <a:pt x="105" y="290"/>
                    </a:lnTo>
                    <a:lnTo>
                      <a:pt x="108" y="295"/>
                    </a:lnTo>
                    <a:lnTo>
                      <a:pt x="111" y="302"/>
                    </a:lnTo>
                    <a:lnTo>
                      <a:pt x="114" y="307"/>
                    </a:lnTo>
                    <a:lnTo>
                      <a:pt x="117" y="314"/>
                    </a:lnTo>
                    <a:lnTo>
                      <a:pt x="119" y="319"/>
                    </a:lnTo>
                    <a:lnTo>
                      <a:pt x="122" y="324"/>
                    </a:lnTo>
                    <a:lnTo>
                      <a:pt x="124" y="329"/>
                    </a:lnTo>
                    <a:lnTo>
                      <a:pt x="126" y="334"/>
                    </a:lnTo>
                    <a:lnTo>
                      <a:pt x="129" y="338"/>
                    </a:lnTo>
                    <a:lnTo>
                      <a:pt x="131" y="343"/>
                    </a:lnTo>
                    <a:lnTo>
                      <a:pt x="128" y="338"/>
                    </a:lnTo>
                    <a:lnTo>
                      <a:pt x="124" y="335"/>
                    </a:lnTo>
                    <a:lnTo>
                      <a:pt x="121" y="330"/>
                    </a:lnTo>
                    <a:lnTo>
                      <a:pt x="118" y="326"/>
                    </a:lnTo>
                    <a:lnTo>
                      <a:pt x="115" y="320"/>
                    </a:lnTo>
                    <a:lnTo>
                      <a:pt x="111" y="315"/>
                    </a:lnTo>
                    <a:lnTo>
                      <a:pt x="108" y="309"/>
                    </a:lnTo>
                    <a:lnTo>
                      <a:pt x="105" y="302"/>
                    </a:lnTo>
                    <a:lnTo>
                      <a:pt x="103" y="299"/>
                    </a:lnTo>
                    <a:lnTo>
                      <a:pt x="102" y="297"/>
                    </a:lnTo>
                    <a:lnTo>
                      <a:pt x="100" y="293"/>
                    </a:lnTo>
                    <a:lnTo>
                      <a:pt x="99" y="290"/>
                    </a:lnTo>
                    <a:lnTo>
                      <a:pt x="96" y="283"/>
                    </a:lnTo>
                    <a:lnTo>
                      <a:pt x="94" y="277"/>
                    </a:lnTo>
                    <a:lnTo>
                      <a:pt x="92" y="271"/>
                    </a:lnTo>
                    <a:lnTo>
                      <a:pt x="89" y="264"/>
                    </a:lnTo>
                    <a:lnTo>
                      <a:pt x="87" y="259"/>
                    </a:lnTo>
                    <a:lnTo>
                      <a:pt x="86" y="255"/>
                    </a:lnTo>
                    <a:lnTo>
                      <a:pt x="86" y="251"/>
                    </a:lnTo>
                    <a:lnTo>
                      <a:pt x="87" y="248"/>
                    </a:lnTo>
                    <a:lnTo>
                      <a:pt x="87" y="243"/>
                    </a:lnTo>
                    <a:lnTo>
                      <a:pt x="88" y="240"/>
                    </a:lnTo>
                    <a:lnTo>
                      <a:pt x="88" y="236"/>
                    </a:lnTo>
                    <a:lnTo>
                      <a:pt x="89" y="233"/>
                    </a:lnTo>
                    <a:lnTo>
                      <a:pt x="90" y="229"/>
                    </a:lnTo>
                    <a:lnTo>
                      <a:pt x="92" y="227"/>
                    </a:lnTo>
                    <a:lnTo>
                      <a:pt x="92" y="223"/>
                    </a:lnTo>
                    <a:lnTo>
                      <a:pt x="93" y="219"/>
                    </a:lnTo>
                    <a:lnTo>
                      <a:pt x="94" y="215"/>
                    </a:lnTo>
                    <a:lnTo>
                      <a:pt x="95" y="212"/>
                    </a:lnTo>
                    <a:lnTo>
                      <a:pt x="95" y="208"/>
                    </a:lnTo>
                    <a:lnTo>
                      <a:pt x="97" y="205"/>
                    </a:lnTo>
                    <a:lnTo>
                      <a:pt x="97" y="201"/>
                    </a:lnTo>
                    <a:lnTo>
                      <a:pt x="100" y="199"/>
                    </a:lnTo>
                    <a:lnTo>
                      <a:pt x="100" y="194"/>
                    </a:lnTo>
                    <a:lnTo>
                      <a:pt x="101" y="191"/>
                    </a:lnTo>
                    <a:lnTo>
                      <a:pt x="102" y="187"/>
                    </a:lnTo>
                    <a:lnTo>
                      <a:pt x="103" y="184"/>
                    </a:lnTo>
                    <a:lnTo>
                      <a:pt x="103" y="180"/>
                    </a:lnTo>
                    <a:lnTo>
                      <a:pt x="105" y="177"/>
                    </a:lnTo>
                    <a:lnTo>
                      <a:pt x="105" y="173"/>
                    </a:lnTo>
                    <a:lnTo>
                      <a:pt x="108" y="170"/>
                    </a:lnTo>
                    <a:lnTo>
                      <a:pt x="108" y="166"/>
                    </a:lnTo>
                    <a:lnTo>
                      <a:pt x="110" y="163"/>
                    </a:lnTo>
                    <a:lnTo>
                      <a:pt x="111" y="159"/>
                    </a:lnTo>
                    <a:lnTo>
                      <a:pt x="112" y="156"/>
                    </a:lnTo>
                    <a:lnTo>
                      <a:pt x="114" y="151"/>
                    </a:lnTo>
                    <a:lnTo>
                      <a:pt x="115" y="148"/>
                    </a:lnTo>
                    <a:lnTo>
                      <a:pt x="116" y="144"/>
                    </a:lnTo>
                    <a:lnTo>
                      <a:pt x="117" y="142"/>
                    </a:lnTo>
                    <a:lnTo>
                      <a:pt x="118" y="138"/>
                    </a:lnTo>
                    <a:lnTo>
                      <a:pt x="119" y="135"/>
                    </a:lnTo>
                    <a:lnTo>
                      <a:pt x="121" y="130"/>
                    </a:lnTo>
                    <a:lnTo>
                      <a:pt x="122" y="127"/>
                    </a:lnTo>
                    <a:lnTo>
                      <a:pt x="122" y="123"/>
                    </a:lnTo>
                    <a:lnTo>
                      <a:pt x="123" y="120"/>
                    </a:lnTo>
                    <a:lnTo>
                      <a:pt x="124" y="116"/>
                    </a:lnTo>
                    <a:lnTo>
                      <a:pt x="125" y="113"/>
                    </a:lnTo>
                    <a:lnTo>
                      <a:pt x="126" y="109"/>
                    </a:lnTo>
                    <a:lnTo>
                      <a:pt x="128" y="106"/>
                    </a:lnTo>
                    <a:lnTo>
                      <a:pt x="129" y="102"/>
                    </a:lnTo>
                    <a:lnTo>
                      <a:pt x="130" y="99"/>
                    </a:lnTo>
                    <a:lnTo>
                      <a:pt x="130" y="95"/>
                    </a:lnTo>
                    <a:lnTo>
                      <a:pt x="132" y="92"/>
                    </a:lnTo>
                    <a:lnTo>
                      <a:pt x="132" y="88"/>
                    </a:lnTo>
                    <a:lnTo>
                      <a:pt x="135" y="84"/>
                    </a:lnTo>
                    <a:lnTo>
                      <a:pt x="136" y="80"/>
                    </a:lnTo>
                    <a:lnTo>
                      <a:pt x="137" y="77"/>
                    </a:lnTo>
                    <a:lnTo>
                      <a:pt x="137" y="73"/>
                    </a:lnTo>
                    <a:lnTo>
                      <a:pt x="138" y="70"/>
                    </a:lnTo>
                    <a:lnTo>
                      <a:pt x="139" y="66"/>
                    </a:lnTo>
                    <a:lnTo>
                      <a:pt x="140" y="63"/>
                    </a:lnTo>
                    <a:lnTo>
                      <a:pt x="142" y="59"/>
                    </a:lnTo>
                    <a:lnTo>
                      <a:pt x="143" y="56"/>
                    </a:lnTo>
                    <a:lnTo>
                      <a:pt x="143" y="52"/>
                    </a:lnTo>
                    <a:lnTo>
                      <a:pt x="144" y="49"/>
                    </a:lnTo>
                    <a:lnTo>
                      <a:pt x="145" y="45"/>
                    </a:lnTo>
                    <a:lnTo>
                      <a:pt x="146" y="42"/>
                    </a:lnTo>
                    <a:lnTo>
                      <a:pt x="146" y="37"/>
                    </a:lnTo>
                    <a:lnTo>
                      <a:pt x="147" y="34"/>
                    </a:lnTo>
                    <a:lnTo>
                      <a:pt x="148" y="30"/>
                    </a:lnTo>
                    <a:lnTo>
                      <a:pt x="150" y="28"/>
                    </a:lnTo>
                    <a:lnTo>
                      <a:pt x="146" y="30"/>
                    </a:lnTo>
                    <a:lnTo>
                      <a:pt x="143" y="34"/>
                    </a:lnTo>
                    <a:lnTo>
                      <a:pt x="139" y="37"/>
                    </a:lnTo>
                    <a:lnTo>
                      <a:pt x="137" y="43"/>
                    </a:lnTo>
                    <a:lnTo>
                      <a:pt x="133" y="48"/>
                    </a:lnTo>
                    <a:lnTo>
                      <a:pt x="131" y="54"/>
                    </a:lnTo>
                    <a:lnTo>
                      <a:pt x="129" y="56"/>
                    </a:lnTo>
                    <a:lnTo>
                      <a:pt x="128" y="58"/>
                    </a:lnTo>
                    <a:lnTo>
                      <a:pt x="126" y="63"/>
                    </a:lnTo>
                    <a:lnTo>
                      <a:pt x="126" y="66"/>
                    </a:lnTo>
                    <a:lnTo>
                      <a:pt x="124" y="72"/>
                    </a:lnTo>
                    <a:lnTo>
                      <a:pt x="122" y="78"/>
                    </a:lnTo>
                    <a:lnTo>
                      <a:pt x="121" y="81"/>
                    </a:lnTo>
                    <a:lnTo>
                      <a:pt x="119" y="85"/>
                    </a:lnTo>
                    <a:lnTo>
                      <a:pt x="118" y="90"/>
                    </a:lnTo>
                    <a:lnTo>
                      <a:pt x="117" y="93"/>
                    </a:lnTo>
                    <a:lnTo>
                      <a:pt x="116" y="97"/>
                    </a:lnTo>
                    <a:lnTo>
                      <a:pt x="115" y="100"/>
                    </a:lnTo>
                    <a:lnTo>
                      <a:pt x="114" y="104"/>
                    </a:lnTo>
                    <a:lnTo>
                      <a:pt x="114" y="108"/>
                    </a:lnTo>
                    <a:lnTo>
                      <a:pt x="112" y="112"/>
                    </a:lnTo>
                    <a:lnTo>
                      <a:pt x="111" y="116"/>
                    </a:lnTo>
                    <a:lnTo>
                      <a:pt x="110" y="120"/>
                    </a:lnTo>
                    <a:lnTo>
                      <a:pt x="110" y="124"/>
                    </a:lnTo>
                    <a:lnTo>
                      <a:pt x="108" y="128"/>
                    </a:lnTo>
                    <a:lnTo>
                      <a:pt x="107" y="131"/>
                    </a:lnTo>
                    <a:lnTo>
                      <a:pt x="105" y="136"/>
                    </a:lnTo>
                    <a:lnTo>
                      <a:pt x="105" y="140"/>
                    </a:lnTo>
                    <a:lnTo>
                      <a:pt x="103" y="143"/>
                    </a:lnTo>
                    <a:lnTo>
                      <a:pt x="103" y="147"/>
                    </a:lnTo>
                    <a:lnTo>
                      <a:pt x="102" y="151"/>
                    </a:lnTo>
                    <a:lnTo>
                      <a:pt x="101" y="156"/>
                    </a:lnTo>
                    <a:lnTo>
                      <a:pt x="100" y="159"/>
                    </a:lnTo>
                    <a:lnTo>
                      <a:pt x="99" y="163"/>
                    </a:lnTo>
                    <a:lnTo>
                      <a:pt x="97" y="166"/>
                    </a:lnTo>
                    <a:lnTo>
                      <a:pt x="96" y="170"/>
                    </a:lnTo>
                    <a:lnTo>
                      <a:pt x="95" y="173"/>
                    </a:lnTo>
                    <a:lnTo>
                      <a:pt x="94" y="178"/>
                    </a:lnTo>
                    <a:lnTo>
                      <a:pt x="93" y="181"/>
                    </a:lnTo>
                    <a:lnTo>
                      <a:pt x="93" y="185"/>
                    </a:lnTo>
                    <a:lnTo>
                      <a:pt x="90" y="188"/>
                    </a:lnTo>
                    <a:lnTo>
                      <a:pt x="89" y="192"/>
                    </a:lnTo>
                    <a:lnTo>
                      <a:pt x="88" y="195"/>
                    </a:lnTo>
                    <a:lnTo>
                      <a:pt x="87" y="199"/>
                    </a:lnTo>
                    <a:lnTo>
                      <a:pt x="85" y="205"/>
                    </a:lnTo>
                    <a:lnTo>
                      <a:pt x="81" y="212"/>
                    </a:lnTo>
                    <a:lnTo>
                      <a:pt x="79" y="216"/>
                    </a:lnTo>
                    <a:lnTo>
                      <a:pt x="75" y="223"/>
                    </a:lnTo>
                    <a:lnTo>
                      <a:pt x="73" y="228"/>
                    </a:lnTo>
                    <a:lnTo>
                      <a:pt x="69" y="233"/>
                    </a:lnTo>
                    <a:lnTo>
                      <a:pt x="71" y="227"/>
                    </a:lnTo>
                    <a:lnTo>
                      <a:pt x="72" y="220"/>
                    </a:lnTo>
                    <a:lnTo>
                      <a:pt x="72" y="216"/>
                    </a:lnTo>
                    <a:lnTo>
                      <a:pt x="73" y="214"/>
                    </a:lnTo>
                    <a:lnTo>
                      <a:pt x="74" y="210"/>
                    </a:lnTo>
                    <a:lnTo>
                      <a:pt x="75" y="207"/>
                    </a:lnTo>
                    <a:lnTo>
                      <a:pt x="75" y="204"/>
                    </a:lnTo>
                    <a:lnTo>
                      <a:pt x="76" y="200"/>
                    </a:lnTo>
                    <a:lnTo>
                      <a:pt x="78" y="195"/>
                    </a:lnTo>
                    <a:lnTo>
                      <a:pt x="79" y="192"/>
                    </a:lnTo>
                    <a:lnTo>
                      <a:pt x="79" y="188"/>
                    </a:lnTo>
                    <a:lnTo>
                      <a:pt x="81" y="185"/>
                    </a:lnTo>
                    <a:lnTo>
                      <a:pt x="81" y="180"/>
                    </a:lnTo>
                    <a:lnTo>
                      <a:pt x="83" y="177"/>
                    </a:lnTo>
                    <a:lnTo>
                      <a:pt x="85" y="172"/>
                    </a:lnTo>
                    <a:lnTo>
                      <a:pt x="86" y="167"/>
                    </a:lnTo>
                    <a:lnTo>
                      <a:pt x="87" y="164"/>
                    </a:lnTo>
                    <a:lnTo>
                      <a:pt x="88" y="159"/>
                    </a:lnTo>
                    <a:lnTo>
                      <a:pt x="89" y="155"/>
                    </a:lnTo>
                    <a:lnTo>
                      <a:pt x="90" y="150"/>
                    </a:lnTo>
                    <a:lnTo>
                      <a:pt x="92" y="147"/>
                    </a:lnTo>
                    <a:lnTo>
                      <a:pt x="94" y="142"/>
                    </a:lnTo>
                    <a:lnTo>
                      <a:pt x="95" y="137"/>
                    </a:lnTo>
                    <a:lnTo>
                      <a:pt x="96" y="134"/>
                    </a:lnTo>
                    <a:lnTo>
                      <a:pt x="97" y="129"/>
                    </a:lnTo>
                    <a:lnTo>
                      <a:pt x="99" y="124"/>
                    </a:lnTo>
                    <a:lnTo>
                      <a:pt x="100" y="120"/>
                    </a:lnTo>
                    <a:lnTo>
                      <a:pt x="102" y="116"/>
                    </a:lnTo>
                    <a:lnTo>
                      <a:pt x="103" y="112"/>
                    </a:lnTo>
                    <a:lnTo>
                      <a:pt x="104" y="108"/>
                    </a:lnTo>
                    <a:lnTo>
                      <a:pt x="105" y="104"/>
                    </a:lnTo>
                    <a:lnTo>
                      <a:pt x="107" y="99"/>
                    </a:lnTo>
                    <a:lnTo>
                      <a:pt x="108" y="94"/>
                    </a:lnTo>
                    <a:lnTo>
                      <a:pt x="109" y="91"/>
                    </a:lnTo>
                    <a:lnTo>
                      <a:pt x="110" y="85"/>
                    </a:lnTo>
                    <a:lnTo>
                      <a:pt x="111" y="81"/>
                    </a:lnTo>
                    <a:lnTo>
                      <a:pt x="112" y="77"/>
                    </a:lnTo>
                    <a:lnTo>
                      <a:pt x="114" y="73"/>
                    </a:lnTo>
                    <a:lnTo>
                      <a:pt x="115" y="70"/>
                    </a:lnTo>
                    <a:lnTo>
                      <a:pt x="116" y="65"/>
                    </a:lnTo>
                    <a:lnTo>
                      <a:pt x="116" y="61"/>
                    </a:lnTo>
                    <a:lnTo>
                      <a:pt x="117" y="57"/>
                    </a:lnTo>
                    <a:lnTo>
                      <a:pt x="118" y="54"/>
                    </a:lnTo>
                    <a:lnTo>
                      <a:pt x="119" y="50"/>
                    </a:lnTo>
                    <a:lnTo>
                      <a:pt x="119" y="47"/>
                    </a:lnTo>
                    <a:lnTo>
                      <a:pt x="121" y="43"/>
                    </a:lnTo>
                    <a:lnTo>
                      <a:pt x="121" y="40"/>
                    </a:lnTo>
                    <a:lnTo>
                      <a:pt x="122" y="36"/>
                    </a:lnTo>
                    <a:lnTo>
                      <a:pt x="122" y="33"/>
                    </a:lnTo>
                    <a:lnTo>
                      <a:pt x="123" y="29"/>
                    </a:lnTo>
                    <a:lnTo>
                      <a:pt x="123" y="26"/>
                    </a:lnTo>
                    <a:lnTo>
                      <a:pt x="123" y="23"/>
                    </a:lnTo>
                    <a:lnTo>
                      <a:pt x="123" y="20"/>
                    </a:lnTo>
                    <a:lnTo>
                      <a:pt x="124" y="18"/>
                    </a:lnTo>
                    <a:lnTo>
                      <a:pt x="124" y="12"/>
                    </a:lnTo>
                    <a:lnTo>
                      <a:pt x="124" y="7"/>
                    </a:lnTo>
                    <a:lnTo>
                      <a:pt x="123" y="4"/>
                    </a:lnTo>
                    <a:lnTo>
                      <a:pt x="122" y="0"/>
                    </a:lnTo>
                    <a:lnTo>
                      <a:pt x="119" y="4"/>
                    </a:lnTo>
                    <a:lnTo>
                      <a:pt x="117" y="7"/>
                    </a:lnTo>
                    <a:lnTo>
                      <a:pt x="115" y="12"/>
                    </a:lnTo>
                    <a:lnTo>
                      <a:pt x="112" y="18"/>
                    </a:lnTo>
                    <a:lnTo>
                      <a:pt x="110" y="23"/>
                    </a:lnTo>
                    <a:lnTo>
                      <a:pt x="108" y="30"/>
                    </a:lnTo>
                    <a:lnTo>
                      <a:pt x="107" y="34"/>
                    </a:lnTo>
                    <a:lnTo>
                      <a:pt x="105" y="37"/>
                    </a:lnTo>
                    <a:lnTo>
                      <a:pt x="104" y="41"/>
                    </a:lnTo>
                    <a:lnTo>
                      <a:pt x="104" y="44"/>
                    </a:lnTo>
                    <a:lnTo>
                      <a:pt x="102" y="48"/>
                    </a:lnTo>
                    <a:lnTo>
                      <a:pt x="102" y="51"/>
                    </a:lnTo>
                    <a:lnTo>
                      <a:pt x="101" y="55"/>
                    </a:lnTo>
                    <a:lnTo>
                      <a:pt x="100" y="58"/>
                    </a:lnTo>
                    <a:lnTo>
                      <a:pt x="99" y="61"/>
                    </a:lnTo>
                    <a:lnTo>
                      <a:pt x="99" y="65"/>
                    </a:lnTo>
                    <a:lnTo>
                      <a:pt x="97" y="69"/>
                    </a:lnTo>
                    <a:lnTo>
                      <a:pt x="96" y="72"/>
                    </a:lnTo>
                    <a:lnTo>
                      <a:pt x="95" y="77"/>
                    </a:lnTo>
                    <a:lnTo>
                      <a:pt x="93" y="83"/>
                    </a:lnTo>
                    <a:lnTo>
                      <a:pt x="92" y="88"/>
                    </a:lnTo>
                    <a:lnTo>
                      <a:pt x="92" y="92"/>
                    </a:lnTo>
                    <a:lnTo>
                      <a:pt x="87" y="94"/>
                    </a:lnTo>
                    <a:lnTo>
                      <a:pt x="82" y="98"/>
                    </a:lnTo>
                    <a:lnTo>
                      <a:pt x="79" y="101"/>
                    </a:lnTo>
                    <a:lnTo>
                      <a:pt x="76" y="107"/>
                    </a:lnTo>
                    <a:lnTo>
                      <a:pt x="74" y="112"/>
                    </a:lnTo>
                    <a:lnTo>
                      <a:pt x="72" y="117"/>
                    </a:lnTo>
                    <a:lnTo>
                      <a:pt x="71" y="121"/>
                    </a:lnTo>
                    <a:lnTo>
                      <a:pt x="71" y="123"/>
                    </a:lnTo>
                    <a:lnTo>
                      <a:pt x="69" y="127"/>
                    </a:lnTo>
                    <a:lnTo>
                      <a:pt x="68" y="130"/>
                    </a:lnTo>
                    <a:lnTo>
                      <a:pt x="67" y="137"/>
                    </a:lnTo>
                    <a:lnTo>
                      <a:pt x="65" y="143"/>
                    </a:lnTo>
                    <a:lnTo>
                      <a:pt x="64" y="147"/>
                    </a:lnTo>
                    <a:lnTo>
                      <a:pt x="64" y="150"/>
                    </a:lnTo>
                    <a:lnTo>
                      <a:pt x="62" y="154"/>
                    </a:lnTo>
                    <a:lnTo>
                      <a:pt x="62" y="157"/>
                    </a:lnTo>
                    <a:lnTo>
                      <a:pt x="59" y="162"/>
                    </a:lnTo>
                    <a:lnTo>
                      <a:pt x="57" y="167"/>
                    </a:lnTo>
                    <a:lnTo>
                      <a:pt x="54" y="172"/>
                    </a:lnTo>
                    <a:lnTo>
                      <a:pt x="52" y="178"/>
                    </a:lnTo>
                    <a:lnTo>
                      <a:pt x="52" y="173"/>
                    </a:lnTo>
                    <a:lnTo>
                      <a:pt x="52" y="170"/>
                    </a:lnTo>
                    <a:lnTo>
                      <a:pt x="53" y="164"/>
                    </a:lnTo>
                    <a:lnTo>
                      <a:pt x="54" y="159"/>
                    </a:lnTo>
                    <a:lnTo>
                      <a:pt x="55" y="154"/>
                    </a:lnTo>
                    <a:lnTo>
                      <a:pt x="57" y="148"/>
                    </a:lnTo>
                    <a:lnTo>
                      <a:pt x="57" y="143"/>
                    </a:lnTo>
                    <a:lnTo>
                      <a:pt x="58" y="141"/>
                    </a:lnTo>
                    <a:lnTo>
                      <a:pt x="52" y="144"/>
                    </a:lnTo>
                    <a:lnTo>
                      <a:pt x="49" y="149"/>
                    </a:lnTo>
                    <a:lnTo>
                      <a:pt x="45" y="155"/>
                    </a:lnTo>
                    <a:lnTo>
                      <a:pt x="42" y="160"/>
                    </a:lnTo>
                    <a:lnTo>
                      <a:pt x="38" y="165"/>
                    </a:lnTo>
                    <a:lnTo>
                      <a:pt x="36" y="170"/>
                    </a:lnTo>
                    <a:lnTo>
                      <a:pt x="33" y="177"/>
                    </a:lnTo>
                    <a:lnTo>
                      <a:pt x="31" y="183"/>
                    </a:lnTo>
                    <a:lnTo>
                      <a:pt x="29" y="188"/>
                    </a:lnTo>
                    <a:lnTo>
                      <a:pt x="28" y="195"/>
                    </a:lnTo>
                    <a:lnTo>
                      <a:pt x="26" y="199"/>
                    </a:lnTo>
                    <a:lnTo>
                      <a:pt x="26" y="201"/>
                    </a:lnTo>
                    <a:lnTo>
                      <a:pt x="25" y="205"/>
                    </a:lnTo>
                    <a:lnTo>
                      <a:pt x="25" y="208"/>
                    </a:lnTo>
                    <a:lnTo>
                      <a:pt x="25" y="212"/>
                    </a:lnTo>
                    <a:lnTo>
                      <a:pt x="25" y="215"/>
                    </a:lnTo>
                    <a:lnTo>
                      <a:pt x="24" y="217"/>
                    </a:lnTo>
                    <a:lnTo>
                      <a:pt x="24" y="221"/>
                    </a:lnTo>
                    <a:lnTo>
                      <a:pt x="24" y="226"/>
                    </a:lnTo>
                    <a:lnTo>
                      <a:pt x="24" y="229"/>
                    </a:lnTo>
                    <a:lnTo>
                      <a:pt x="24" y="233"/>
                    </a:lnTo>
                    <a:lnTo>
                      <a:pt x="25" y="236"/>
                    </a:lnTo>
                    <a:lnTo>
                      <a:pt x="25" y="238"/>
                    </a:lnTo>
                    <a:lnTo>
                      <a:pt x="25" y="242"/>
                    </a:lnTo>
                    <a:lnTo>
                      <a:pt x="25" y="245"/>
                    </a:lnTo>
                    <a:lnTo>
                      <a:pt x="25" y="249"/>
                    </a:lnTo>
                    <a:lnTo>
                      <a:pt x="25" y="252"/>
                    </a:lnTo>
                    <a:lnTo>
                      <a:pt x="26" y="256"/>
                    </a:lnTo>
                    <a:lnTo>
                      <a:pt x="26" y="259"/>
                    </a:lnTo>
                    <a:lnTo>
                      <a:pt x="28" y="263"/>
                    </a:lnTo>
                    <a:lnTo>
                      <a:pt x="28" y="266"/>
                    </a:lnTo>
                    <a:lnTo>
                      <a:pt x="28" y="270"/>
                    </a:lnTo>
                    <a:lnTo>
                      <a:pt x="29" y="272"/>
                    </a:lnTo>
                    <a:lnTo>
                      <a:pt x="30" y="276"/>
                    </a:lnTo>
                    <a:lnTo>
                      <a:pt x="30" y="279"/>
                    </a:lnTo>
                    <a:lnTo>
                      <a:pt x="31" y="283"/>
                    </a:lnTo>
                    <a:lnTo>
                      <a:pt x="32" y="285"/>
                    </a:lnTo>
                    <a:lnTo>
                      <a:pt x="33" y="290"/>
                    </a:lnTo>
                    <a:lnTo>
                      <a:pt x="35" y="295"/>
                    </a:lnTo>
                    <a:lnTo>
                      <a:pt x="37" y="301"/>
                    </a:lnTo>
                    <a:lnTo>
                      <a:pt x="39" y="307"/>
                    </a:lnTo>
                    <a:lnTo>
                      <a:pt x="43" y="313"/>
                    </a:lnTo>
                    <a:lnTo>
                      <a:pt x="45" y="317"/>
                    </a:lnTo>
                    <a:lnTo>
                      <a:pt x="47" y="323"/>
                    </a:lnTo>
                    <a:lnTo>
                      <a:pt x="51" y="328"/>
                    </a:lnTo>
                    <a:lnTo>
                      <a:pt x="54" y="334"/>
                    </a:lnTo>
                    <a:lnTo>
                      <a:pt x="54" y="336"/>
                    </a:lnTo>
                    <a:lnTo>
                      <a:pt x="57" y="341"/>
                    </a:lnTo>
                    <a:lnTo>
                      <a:pt x="57" y="343"/>
                    </a:lnTo>
                    <a:lnTo>
                      <a:pt x="58" y="345"/>
                    </a:lnTo>
                    <a:lnTo>
                      <a:pt x="60" y="349"/>
                    </a:lnTo>
                    <a:lnTo>
                      <a:pt x="62" y="352"/>
                    </a:lnTo>
                    <a:lnTo>
                      <a:pt x="64" y="357"/>
                    </a:lnTo>
                    <a:lnTo>
                      <a:pt x="66" y="360"/>
                    </a:lnTo>
                    <a:lnTo>
                      <a:pt x="67" y="364"/>
                    </a:lnTo>
                    <a:lnTo>
                      <a:pt x="69" y="369"/>
                    </a:lnTo>
                    <a:lnTo>
                      <a:pt x="72" y="372"/>
                    </a:lnTo>
                    <a:lnTo>
                      <a:pt x="74" y="377"/>
                    </a:lnTo>
                    <a:lnTo>
                      <a:pt x="76" y="381"/>
                    </a:lnTo>
                    <a:lnTo>
                      <a:pt x="80" y="387"/>
                    </a:lnTo>
                    <a:lnTo>
                      <a:pt x="81" y="391"/>
                    </a:lnTo>
                    <a:lnTo>
                      <a:pt x="85" y="395"/>
                    </a:lnTo>
                    <a:lnTo>
                      <a:pt x="87" y="400"/>
                    </a:lnTo>
                    <a:lnTo>
                      <a:pt x="89" y="405"/>
                    </a:lnTo>
                    <a:lnTo>
                      <a:pt x="92" y="408"/>
                    </a:lnTo>
                    <a:lnTo>
                      <a:pt x="94" y="413"/>
                    </a:lnTo>
                    <a:lnTo>
                      <a:pt x="96" y="416"/>
                    </a:lnTo>
                    <a:lnTo>
                      <a:pt x="99" y="422"/>
                    </a:lnTo>
                    <a:lnTo>
                      <a:pt x="100" y="426"/>
                    </a:lnTo>
                    <a:lnTo>
                      <a:pt x="101" y="429"/>
                    </a:lnTo>
                    <a:lnTo>
                      <a:pt x="103" y="433"/>
                    </a:lnTo>
                    <a:lnTo>
                      <a:pt x="104" y="436"/>
                    </a:lnTo>
                    <a:lnTo>
                      <a:pt x="105" y="438"/>
                    </a:lnTo>
                    <a:lnTo>
                      <a:pt x="107" y="442"/>
                    </a:lnTo>
                    <a:lnTo>
                      <a:pt x="108" y="444"/>
                    </a:lnTo>
                    <a:lnTo>
                      <a:pt x="110" y="448"/>
                    </a:lnTo>
                    <a:lnTo>
                      <a:pt x="104" y="443"/>
                    </a:lnTo>
                    <a:lnTo>
                      <a:pt x="101" y="439"/>
                    </a:lnTo>
                    <a:lnTo>
                      <a:pt x="96" y="435"/>
                    </a:lnTo>
                    <a:lnTo>
                      <a:pt x="92" y="431"/>
                    </a:lnTo>
                    <a:lnTo>
                      <a:pt x="88" y="426"/>
                    </a:lnTo>
                    <a:lnTo>
                      <a:pt x="83" y="420"/>
                    </a:lnTo>
                    <a:lnTo>
                      <a:pt x="80" y="414"/>
                    </a:lnTo>
                    <a:lnTo>
                      <a:pt x="76" y="408"/>
                    </a:lnTo>
                    <a:lnTo>
                      <a:pt x="74" y="405"/>
                    </a:lnTo>
                    <a:lnTo>
                      <a:pt x="72" y="401"/>
                    </a:lnTo>
                    <a:lnTo>
                      <a:pt x="69" y="396"/>
                    </a:lnTo>
                    <a:lnTo>
                      <a:pt x="68" y="393"/>
                    </a:lnTo>
                    <a:lnTo>
                      <a:pt x="66" y="389"/>
                    </a:lnTo>
                    <a:lnTo>
                      <a:pt x="65" y="386"/>
                    </a:lnTo>
                    <a:lnTo>
                      <a:pt x="62" y="383"/>
                    </a:lnTo>
                    <a:lnTo>
                      <a:pt x="61" y="379"/>
                    </a:lnTo>
                    <a:lnTo>
                      <a:pt x="59" y="374"/>
                    </a:lnTo>
                    <a:lnTo>
                      <a:pt x="57" y="371"/>
                    </a:lnTo>
                    <a:lnTo>
                      <a:pt x="55" y="366"/>
                    </a:lnTo>
                    <a:lnTo>
                      <a:pt x="53" y="363"/>
                    </a:lnTo>
                    <a:lnTo>
                      <a:pt x="52" y="359"/>
                    </a:lnTo>
                    <a:lnTo>
                      <a:pt x="50" y="355"/>
                    </a:lnTo>
                    <a:lnTo>
                      <a:pt x="49" y="351"/>
                    </a:lnTo>
                    <a:lnTo>
                      <a:pt x="47" y="348"/>
                    </a:lnTo>
                    <a:lnTo>
                      <a:pt x="45" y="343"/>
                    </a:lnTo>
                    <a:lnTo>
                      <a:pt x="44" y="340"/>
                    </a:lnTo>
                    <a:lnTo>
                      <a:pt x="42" y="335"/>
                    </a:lnTo>
                    <a:lnTo>
                      <a:pt x="40" y="330"/>
                    </a:lnTo>
                    <a:lnTo>
                      <a:pt x="38" y="327"/>
                    </a:lnTo>
                    <a:lnTo>
                      <a:pt x="37" y="322"/>
                    </a:lnTo>
                    <a:lnTo>
                      <a:pt x="35" y="319"/>
                    </a:lnTo>
                    <a:lnTo>
                      <a:pt x="33" y="315"/>
                    </a:lnTo>
                    <a:lnTo>
                      <a:pt x="32" y="310"/>
                    </a:lnTo>
                    <a:lnTo>
                      <a:pt x="30" y="306"/>
                    </a:lnTo>
                    <a:lnTo>
                      <a:pt x="29" y="302"/>
                    </a:lnTo>
                    <a:lnTo>
                      <a:pt x="28" y="299"/>
                    </a:lnTo>
                    <a:lnTo>
                      <a:pt x="26" y="294"/>
                    </a:lnTo>
                    <a:lnTo>
                      <a:pt x="25" y="291"/>
                    </a:lnTo>
                    <a:lnTo>
                      <a:pt x="24" y="287"/>
                    </a:lnTo>
                    <a:lnTo>
                      <a:pt x="23" y="284"/>
                    </a:lnTo>
                    <a:lnTo>
                      <a:pt x="21" y="279"/>
                    </a:lnTo>
                    <a:lnTo>
                      <a:pt x="19" y="276"/>
                    </a:lnTo>
                    <a:lnTo>
                      <a:pt x="18" y="272"/>
                    </a:lnTo>
                    <a:lnTo>
                      <a:pt x="17" y="269"/>
                    </a:lnTo>
                    <a:lnTo>
                      <a:pt x="16" y="265"/>
                    </a:lnTo>
                    <a:lnTo>
                      <a:pt x="15" y="262"/>
                    </a:lnTo>
                    <a:lnTo>
                      <a:pt x="14" y="258"/>
                    </a:lnTo>
                    <a:lnTo>
                      <a:pt x="12" y="255"/>
                    </a:lnTo>
                    <a:lnTo>
                      <a:pt x="10" y="249"/>
                    </a:lnTo>
                    <a:lnTo>
                      <a:pt x="9" y="243"/>
                    </a:lnTo>
                    <a:lnTo>
                      <a:pt x="7" y="237"/>
                    </a:lnTo>
                    <a:lnTo>
                      <a:pt x="6" y="233"/>
                    </a:lnTo>
                    <a:lnTo>
                      <a:pt x="6" y="234"/>
                    </a:lnTo>
                    <a:lnTo>
                      <a:pt x="4" y="237"/>
                    </a:lnTo>
                    <a:lnTo>
                      <a:pt x="4" y="241"/>
                    </a:lnTo>
                    <a:lnTo>
                      <a:pt x="3" y="247"/>
                    </a:lnTo>
                    <a:lnTo>
                      <a:pt x="2" y="250"/>
                    </a:lnTo>
                    <a:lnTo>
                      <a:pt x="2" y="253"/>
                    </a:lnTo>
                    <a:lnTo>
                      <a:pt x="1" y="256"/>
                    </a:lnTo>
                    <a:lnTo>
                      <a:pt x="0" y="257"/>
                    </a:lnTo>
                    <a:lnTo>
                      <a:pt x="0" y="258"/>
                    </a:lnTo>
                    <a:lnTo>
                      <a:pt x="2" y="262"/>
                    </a:lnTo>
                    <a:lnTo>
                      <a:pt x="3" y="266"/>
                    </a:lnTo>
                    <a:lnTo>
                      <a:pt x="6" y="272"/>
                    </a:lnTo>
                    <a:lnTo>
                      <a:pt x="8" y="277"/>
                    </a:lnTo>
                    <a:lnTo>
                      <a:pt x="10" y="284"/>
                    </a:lnTo>
                    <a:lnTo>
                      <a:pt x="11" y="287"/>
                    </a:lnTo>
                    <a:lnTo>
                      <a:pt x="14" y="291"/>
                    </a:lnTo>
                    <a:lnTo>
                      <a:pt x="16" y="294"/>
                    </a:lnTo>
                    <a:lnTo>
                      <a:pt x="17" y="298"/>
                    </a:lnTo>
                    <a:lnTo>
                      <a:pt x="18" y="301"/>
                    </a:lnTo>
                    <a:lnTo>
                      <a:pt x="19" y="305"/>
                    </a:lnTo>
                    <a:lnTo>
                      <a:pt x="21" y="307"/>
                    </a:lnTo>
                    <a:lnTo>
                      <a:pt x="22" y="312"/>
                    </a:lnTo>
                    <a:lnTo>
                      <a:pt x="23" y="314"/>
                    </a:lnTo>
                    <a:lnTo>
                      <a:pt x="24" y="317"/>
                    </a:lnTo>
                    <a:lnTo>
                      <a:pt x="25" y="321"/>
                    </a:lnTo>
                    <a:lnTo>
                      <a:pt x="26" y="323"/>
                    </a:lnTo>
                    <a:lnTo>
                      <a:pt x="28" y="328"/>
                    </a:lnTo>
                    <a:lnTo>
                      <a:pt x="29" y="331"/>
                    </a:lnTo>
                    <a:lnTo>
                      <a:pt x="30" y="335"/>
                    </a:lnTo>
                    <a:lnTo>
                      <a:pt x="30" y="337"/>
                    </a:lnTo>
                    <a:lnTo>
                      <a:pt x="33" y="344"/>
                    </a:lnTo>
                    <a:lnTo>
                      <a:pt x="37" y="351"/>
                    </a:lnTo>
                    <a:lnTo>
                      <a:pt x="40" y="358"/>
                    </a:lnTo>
                    <a:lnTo>
                      <a:pt x="44" y="365"/>
                    </a:lnTo>
                    <a:lnTo>
                      <a:pt x="47" y="372"/>
                    </a:lnTo>
                    <a:lnTo>
                      <a:pt x="52" y="380"/>
                    </a:lnTo>
                    <a:lnTo>
                      <a:pt x="55" y="387"/>
                    </a:lnTo>
                    <a:lnTo>
                      <a:pt x="60" y="394"/>
                    </a:lnTo>
                    <a:lnTo>
                      <a:pt x="64" y="401"/>
                    </a:lnTo>
                    <a:lnTo>
                      <a:pt x="68" y="408"/>
                    </a:lnTo>
                    <a:lnTo>
                      <a:pt x="73" y="414"/>
                    </a:lnTo>
                    <a:lnTo>
                      <a:pt x="78" y="422"/>
                    </a:lnTo>
                    <a:lnTo>
                      <a:pt x="82" y="428"/>
                    </a:lnTo>
                    <a:lnTo>
                      <a:pt x="87" y="435"/>
                    </a:lnTo>
                    <a:lnTo>
                      <a:pt x="93" y="442"/>
                    </a:lnTo>
                    <a:lnTo>
                      <a:pt x="97" y="449"/>
                    </a:lnTo>
                    <a:lnTo>
                      <a:pt x="102" y="455"/>
                    </a:lnTo>
                    <a:lnTo>
                      <a:pt x="107" y="462"/>
                    </a:lnTo>
                    <a:lnTo>
                      <a:pt x="112" y="467"/>
                    </a:lnTo>
                    <a:lnTo>
                      <a:pt x="118" y="476"/>
                    </a:lnTo>
                    <a:lnTo>
                      <a:pt x="123" y="481"/>
                    </a:lnTo>
                    <a:lnTo>
                      <a:pt x="129" y="487"/>
                    </a:lnTo>
                    <a:lnTo>
                      <a:pt x="135" y="494"/>
                    </a:lnTo>
                    <a:lnTo>
                      <a:pt x="140" y="501"/>
                    </a:lnTo>
                    <a:lnTo>
                      <a:pt x="145" y="507"/>
                    </a:lnTo>
                    <a:lnTo>
                      <a:pt x="151" y="513"/>
                    </a:lnTo>
                    <a:lnTo>
                      <a:pt x="157" y="519"/>
                    </a:lnTo>
                    <a:lnTo>
                      <a:pt x="164" y="525"/>
                    </a:lnTo>
                    <a:lnTo>
                      <a:pt x="169" y="530"/>
                    </a:lnTo>
                    <a:lnTo>
                      <a:pt x="175" y="537"/>
                    </a:lnTo>
                    <a:lnTo>
                      <a:pt x="182" y="543"/>
                    </a:lnTo>
                    <a:lnTo>
                      <a:pt x="188" y="549"/>
                    </a:lnTo>
                    <a:lnTo>
                      <a:pt x="194" y="555"/>
                    </a:lnTo>
                    <a:lnTo>
                      <a:pt x="201" y="560"/>
                    </a:lnTo>
                    <a:lnTo>
                      <a:pt x="207" y="565"/>
                    </a:lnTo>
                    <a:lnTo>
                      <a:pt x="214" y="571"/>
                    </a:lnTo>
                    <a:lnTo>
                      <a:pt x="219" y="575"/>
                    </a:lnTo>
                    <a:lnTo>
                      <a:pt x="226" y="581"/>
                    </a:lnTo>
                    <a:lnTo>
                      <a:pt x="233" y="587"/>
                    </a:lnTo>
                    <a:lnTo>
                      <a:pt x="240" y="592"/>
                    </a:lnTo>
                    <a:lnTo>
                      <a:pt x="246" y="596"/>
                    </a:lnTo>
                    <a:lnTo>
                      <a:pt x="254" y="601"/>
                    </a:lnTo>
                    <a:lnTo>
                      <a:pt x="260" y="607"/>
                    </a:lnTo>
                    <a:lnTo>
                      <a:pt x="267" y="612"/>
                    </a:lnTo>
                    <a:lnTo>
                      <a:pt x="275" y="616"/>
                    </a:lnTo>
                    <a:lnTo>
                      <a:pt x="282" y="621"/>
                    </a:lnTo>
                    <a:lnTo>
                      <a:pt x="289" y="627"/>
                    </a:lnTo>
                    <a:lnTo>
                      <a:pt x="297" y="631"/>
                    </a:lnTo>
                    <a:lnTo>
                      <a:pt x="304" y="635"/>
                    </a:lnTo>
                    <a:lnTo>
                      <a:pt x="311" y="638"/>
                    </a:lnTo>
                    <a:lnTo>
                      <a:pt x="318" y="643"/>
                    </a:lnTo>
                    <a:lnTo>
                      <a:pt x="325" y="648"/>
                    </a:lnTo>
                    <a:lnTo>
                      <a:pt x="332" y="651"/>
                    </a:lnTo>
                    <a:lnTo>
                      <a:pt x="340" y="655"/>
                    </a:lnTo>
                    <a:lnTo>
                      <a:pt x="348" y="658"/>
                    </a:lnTo>
                    <a:lnTo>
                      <a:pt x="355" y="663"/>
                    </a:lnTo>
                    <a:lnTo>
                      <a:pt x="362" y="665"/>
                    </a:lnTo>
                    <a:lnTo>
                      <a:pt x="371" y="670"/>
                    </a:lnTo>
                    <a:lnTo>
                      <a:pt x="379" y="673"/>
                    </a:lnTo>
                    <a:lnTo>
                      <a:pt x="386" y="677"/>
                    </a:lnTo>
                    <a:lnTo>
                      <a:pt x="394" y="679"/>
                    </a:lnTo>
                    <a:lnTo>
                      <a:pt x="402" y="682"/>
                    </a:lnTo>
                    <a:lnTo>
                      <a:pt x="410" y="685"/>
                    </a:lnTo>
                    <a:lnTo>
                      <a:pt x="418" y="688"/>
                    </a:lnTo>
                    <a:lnTo>
                      <a:pt x="423" y="689"/>
                    </a:lnTo>
                    <a:lnTo>
                      <a:pt x="429" y="692"/>
                    </a:lnTo>
                    <a:lnTo>
                      <a:pt x="433" y="694"/>
                    </a:lnTo>
                    <a:lnTo>
                      <a:pt x="440" y="695"/>
                    </a:lnTo>
                    <a:lnTo>
                      <a:pt x="445" y="698"/>
                    </a:lnTo>
                    <a:lnTo>
                      <a:pt x="452" y="699"/>
                    </a:lnTo>
                    <a:lnTo>
                      <a:pt x="458" y="701"/>
                    </a:lnTo>
                    <a:lnTo>
                      <a:pt x="465" y="703"/>
                    </a:lnTo>
                    <a:lnTo>
                      <a:pt x="470" y="705"/>
                    </a:lnTo>
                    <a:lnTo>
                      <a:pt x="476" y="707"/>
                    </a:lnTo>
                    <a:lnTo>
                      <a:pt x="480" y="707"/>
                    </a:lnTo>
                    <a:lnTo>
                      <a:pt x="483" y="708"/>
                    </a:lnTo>
                    <a:lnTo>
                      <a:pt x="487" y="709"/>
                    </a:lnTo>
                    <a:lnTo>
                      <a:pt x="490" y="710"/>
                    </a:lnTo>
                    <a:lnTo>
                      <a:pt x="493" y="711"/>
                    </a:lnTo>
                    <a:lnTo>
                      <a:pt x="496" y="713"/>
                    </a:lnTo>
                    <a:lnTo>
                      <a:pt x="500" y="713"/>
                    </a:lnTo>
                    <a:lnTo>
                      <a:pt x="503" y="714"/>
                    </a:lnTo>
                    <a:lnTo>
                      <a:pt x="505" y="715"/>
                    </a:lnTo>
                    <a:lnTo>
                      <a:pt x="510" y="716"/>
                    </a:lnTo>
                    <a:lnTo>
                      <a:pt x="514" y="717"/>
                    </a:lnTo>
                    <a:lnTo>
                      <a:pt x="517" y="718"/>
                    </a:lnTo>
                    <a:lnTo>
                      <a:pt x="523" y="720"/>
                    </a:lnTo>
                    <a:lnTo>
                      <a:pt x="529" y="722"/>
                    </a:lnTo>
                    <a:lnTo>
                      <a:pt x="536" y="723"/>
                    </a:lnTo>
                    <a:lnTo>
                      <a:pt x="541" y="724"/>
                    </a:lnTo>
                    <a:lnTo>
                      <a:pt x="547" y="725"/>
                    </a:lnTo>
                    <a:lnTo>
                      <a:pt x="553" y="727"/>
                    </a:lnTo>
                    <a:lnTo>
                      <a:pt x="560" y="728"/>
                    </a:lnTo>
                    <a:lnTo>
                      <a:pt x="566" y="730"/>
                    </a:lnTo>
                    <a:lnTo>
                      <a:pt x="572" y="730"/>
                    </a:lnTo>
                    <a:lnTo>
                      <a:pt x="576" y="731"/>
                    </a:lnTo>
                    <a:lnTo>
                      <a:pt x="582" y="731"/>
                    </a:lnTo>
                    <a:lnTo>
                      <a:pt x="588" y="732"/>
                    </a:lnTo>
                    <a:lnTo>
                      <a:pt x="593" y="734"/>
                    </a:lnTo>
                    <a:lnTo>
                      <a:pt x="598" y="734"/>
                    </a:lnTo>
                    <a:lnTo>
                      <a:pt x="603" y="734"/>
                    </a:lnTo>
                    <a:lnTo>
                      <a:pt x="608" y="735"/>
                    </a:lnTo>
                    <a:lnTo>
                      <a:pt x="611" y="734"/>
                    </a:lnTo>
                    <a:lnTo>
                      <a:pt x="617" y="734"/>
                    </a:lnTo>
                    <a:lnTo>
                      <a:pt x="619" y="734"/>
                    </a:lnTo>
                    <a:lnTo>
                      <a:pt x="623" y="734"/>
                    </a:lnTo>
                    <a:lnTo>
                      <a:pt x="627" y="734"/>
                    </a:lnTo>
                    <a:lnTo>
                      <a:pt x="632" y="734"/>
                    </a:lnTo>
                    <a:lnTo>
                      <a:pt x="636" y="732"/>
                    </a:lnTo>
                    <a:lnTo>
                      <a:pt x="640" y="732"/>
                    </a:lnTo>
                    <a:lnTo>
                      <a:pt x="644" y="732"/>
                    </a:lnTo>
                    <a:lnTo>
                      <a:pt x="650" y="732"/>
                    </a:lnTo>
                    <a:lnTo>
                      <a:pt x="653" y="731"/>
                    </a:lnTo>
                    <a:lnTo>
                      <a:pt x="658" y="731"/>
                    </a:lnTo>
                    <a:lnTo>
                      <a:pt x="662" y="731"/>
                    </a:lnTo>
                    <a:lnTo>
                      <a:pt x="668" y="731"/>
                    </a:lnTo>
                    <a:lnTo>
                      <a:pt x="673" y="731"/>
                    </a:lnTo>
                    <a:lnTo>
                      <a:pt x="677" y="731"/>
                    </a:lnTo>
                    <a:lnTo>
                      <a:pt x="682" y="730"/>
                    </a:lnTo>
                    <a:lnTo>
                      <a:pt x="687" y="730"/>
                    </a:lnTo>
                    <a:lnTo>
                      <a:pt x="690" y="730"/>
                    </a:lnTo>
                    <a:lnTo>
                      <a:pt x="695" y="730"/>
                    </a:lnTo>
                    <a:lnTo>
                      <a:pt x="699" y="730"/>
                    </a:lnTo>
                    <a:lnTo>
                      <a:pt x="703" y="730"/>
                    </a:lnTo>
                    <a:lnTo>
                      <a:pt x="706" y="730"/>
                    </a:lnTo>
                    <a:lnTo>
                      <a:pt x="710" y="730"/>
                    </a:lnTo>
                    <a:lnTo>
                      <a:pt x="712" y="730"/>
                    </a:lnTo>
                    <a:lnTo>
                      <a:pt x="716" y="730"/>
                    </a:lnTo>
                    <a:lnTo>
                      <a:pt x="720" y="730"/>
                    </a:lnTo>
                    <a:lnTo>
                      <a:pt x="724" y="731"/>
                    </a:lnTo>
                    <a:lnTo>
                      <a:pt x="720" y="731"/>
                    </a:lnTo>
                    <a:lnTo>
                      <a:pt x="717" y="732"/>
                    </a:lnTo>
                    <a:lnTo>
                      <a:pt x="713" y="732"/>
                    </a:lnTo>
                    <a:lnTo>
                      <a:pt x="710" y="734"/>
                    </a:lnTo>
                    <a:lnTo>
                      <a:pt x="703" y="735"/>
                    </a:lnTo>
                    <a:lnTo>
                      <a:pt x="697" y="736"/>
                    </a:lnTo>
                    <a:lnTo>
                      <a:pt x="690" y="736"/>
                    </a:lnTo>
                    <a:lnTo>
                      <a:pt x="686" y="738"/>
                    </a:lnTo>
                    <a:lnTo>
                      <a:pt x="680" y="739"/>
                    </a:lnTo>
                    <a:lnTo>
                      <a:pt x="675" y="741"/>
                    </a:lnTo>
                    <a:lnTo>
                      <a:pt x="680" y="741"/>
                    </a:lnTo>
                    <a:lnTo>
                      <a:pt x="686" y="741"/>
                    </a:lnTo>
                    <a:lnTo>
                      <a:pt x="688" y="739"/>
                    </a:lnTo>
                    <a:lnTo>
                      <a:pt x="690" y="739"/>
                    </a:lnTo>
                    <a:lnTo>
                      <a:pt x="695" y="739"/>
                    </a:lnTo>
                    <a:lnTo>
                      <a:pt x="698" y="739"/>
                    </a:lnTo>
                    <a:lnTo>
                      <a:pt x="701" y="738"/>
                    </a:lnTo>
                    <a:lnTo>
                      <a:pt x="704" y="738"/>
                    </a:lnTo>
                    <a:lnTo>
                      <a:pt x="708" y="736"/>
                    </a:lnTo>
                    <a:lnTo>
                      <a:pt x="711" y="736"/>
                    </a:lnTo>
                    <a:lnTo>
                      <a:pt x="715" y="735"/>
                    </a:lnTo>
                    <a:lnTo>
                      <a:pt x="718" y="735"/>
                    </a:lnTo>
                    <a:lnTo>
                      <a:pt x="723" y="734"/>
                    </a:lnTo>
                    <a:lnTo>
                      <a:pt x="727" y="734"/>
                    </a:lnTo>
                    <a:lnTo>
                      <a:pt x="731" y="732"/>
                    </a:lnTo>
                    <a:lnTo>
                      <a:pt x="734" y="732"/>
                    </a:lnTo>
                    <a:lnTo>
                      <a:pt x="738" y="731"/>
                    </a:lnTo>
                    <a:lnTo>
                      <a:pt x="743" y="730"/>
                    </a:lnTo>
                    <a:lnTo>
                      <a:pt x="747" y="729"/>
                    </a:lnTo>
                    <a:lnTo>
                      <a:pt x="751" y="729"/>
                    </a:lnTo>
                    <a:lnTo>
                      <a:pt x="755" y="728"/>
                    </a:lnTo>
                    <a:lnTo>
                      <a:pt x="760" y="727"/>
                    </a:lnTo>
                    <a:lnTo>
                      <a:pt x="763" y="725"/>
                    </a:lnTo>
                    <a:lnTo>
                      <a:pt x="768" y="724"/>
                    </a:lnTo>
                    <a:lnTo>
                      <a:pt x="772" y="723"/>
                    </a:lnTo>
                    <a:lnTo>
                      <a:pt x="776" y="722"/>
                    </a:lnTo>
                    <a:lnTo>
                      <a:pt x="781" y="721"/>
                    </a:lnTo>
                    <a:lnTo>
                      <a:pt x="786" y="720"/>
                    </a:lnTo>
                    <a:lnTo>
                      <a:pt x="789" y="718"/>
                    </a:lnTo>
                    <a:lnTo>
                      <a:pt x="795" y="718"/>
                    </a:lnTo>
                    <a:lnTo>
                      <a:pt x="798" y="716"/>
                    </a:lnTo>
                    <a:lnTo>
                      <a:pt x="803" y="715"/>
                    </a:lnTo>
                    <a:lnTo>
                      <a:pt x="806" y="714"/>
                    </a:lnTo>
                    <a:lnTo>
                      <a:pt x="811" y="713"/>
                    </a:lnTo>
                    <a:lnTo>
                      <a:pt x="815" y="710"/>
                    </a:lnTo>
                    <a:lnTo>
                      <a:pt x="819" y="709"/>
                    </a:lnTo>
                    <a:lnTo>
                      <a:pt x="823" y="708"/>
                    </a:lnTo>
                    <a:lnTo>
                      <a:pt x="827" y="707"/>
                    </a:lnTo>
                    <a:lnTo>
                      <a:pt x="831" y="706"/>
                    </a:lnTo>
                    <a:lnTo>
                      <a:pt x="836" y="705"/>
                    </a:lnTo>
                    <a:lnTo>
                      <a:pt x="839" y="702"/>
                    </a:lnTo>
                    <a:lnTo>
                      <a:pt x="844" y="701"/>
                    </a:lnTo>
                    <a:lnTo>
                      <a:pt x="847" y="700"/>
                    </a:lnTo>
                    <a:lnTo>
                      <a:pt x="851" y="699"/>
                    </a:lnTo>
                    <a:lnTo>
                      <a:pt x="854" y="698"/>
                    </a:lnTo>
                    <a:lnTo>
                      <a:pt x="859" y="696"/>
                    </a:lnTo>
                    <a:lnTo>
                      <a:pt x="862" y="694"/>
                    </a:lnTo>
                    <a:lnTo>
                      <a:pt x="866" y="693"/>
                    </a:lnTo>
                    <a:lnTo>
                      <a:pt x="869" y="692"/>
                    </a:lnTo>
                    <a:lnTo>
                      <a:pt x="873" y="689"/>
                    </a:lnTo>
                    <a:lnTo>
                      <a:pt x="879" y="686"/>
                    </a:lnTo>
                    <a:lnTo>
                      <a:pt x="885" y="684"/>
                    </a:lnTo>
                    <a:lnTo>
                      <a:pt x="890" y="681"/>
                    </a:lnTo>
                    <a:lnTo>
                      <a:pt x="896" y="679"/>
                    </a:lnTo>
                    <a:lnTo>
                      <a:pt x="899" y="675"/>
                    </a:lnTo>
                    <a:lnTo>
                      <a:pt x="904" y="673"/>
                    </a:lnTo>
                    <a:lnTo>
                      <a:pt x="905" y="672"/>
                    </a:lnTo>
                    <a:lnTo>
                      <a:pt x="908" y="670"/>
                    </a:lnTo>
                    <a:lnTo>
                      <a:pt x="910" y="666"/>
                    </a:lnTo>
                    <a:lnTo>
                      <a:pt x="912" y="663"/>
                    </a:lnTo>
                    <a:lnTo>
                      <a:pt x="916" y="658"/>
                    </a:lnTo>
                    <a:lnTo>
                      <a:pt x="919" y="653"/>
                    </a:lnTo>
                    <a:lnTo>
                      <a:pt x="923" y="648"/>
                    </a:lnTo>
                    <a:lnTo>
                      <a:pt x="927" y="642"/>
                    </a:lnTo>
                    <a:lnTo>
                      <a:pt x="929" y="638"/>
                    </a:lnTo>
                    <a:lnTo>
                      <a:pt x="931" y="635"/>
                    </a:lnTo>
                    <a:lnTo>
                      <a:pt x="933" y="631"/>
                    </a:lnTo>
                    <a:lnTo>
                      <a:pt x="935" y="628"/>
                    </a:lnTo>
                    <a:lnTo>
                      <a:pt x="938" y="623"/>
                    </a:lnTo>
                    <a:lnTo>
                      <a:pt x="940" y="620"/>
                    </a:lnTo>
                    <a:lnTo>
                      <a:pt x="942" y="616"/>
                    </a:lnTo>
                    <a:lnTo>
                      <a:pt x="946" y="613"/>
                    </a:lnTo>
                    <a:lnTo>
                      <a:pt x="947" y="608"/>
                    </a:lnTo>
                    <a:lnTo>
                      <a:pt x="951" y="605"/>
                    </a:lnTo>
                    <a:lnTo>
                      <a:pt x="953" y="599"/>
                    </a:lnTo>
                    <a:lnTo>
                      <a:pt x="955" y="595"/>
                    </a:lnTo>
                    <a:lnTo>
                      <a:pt x="959" y="591"/>
                    </a:lnTo>
                    <a:lnTo>
                      <a:pt x="961" y="587"/>
                    </a:lnTo>
                    <a:lnTo>
                      <a:pt x="963" y="582"/>
                    </a:lnTo>
                    <a:lnTo>
                      <a:pt x="967" y="579"/>
                    </a:lnTo>
                    <a:lnTo>
                      <a:pt x="968" y="574"/>
                    </a:lnTo>
                    <a:lnTo>
                      <a:pt x="972" y="570"/>
                    </a:lnTo>
                    <a:lnTo>
                      <a:pt x="973" y="565"/>
                    </a:lnTo>
                    <a:lnTo>
                      <a:pt x="976" y="562"/>
                    </a:lnTo>
                    <a:lnTo>
                      <a:pt x="977" y="557"/>
                    </a:lnTo>
                    <a:lnTo>
                      <a:pt x="981" y="552"/>
                    </a:lnTo>
                    <a:lnTo>
                      <a:pt x="983" y="548"/>
                    </a:lnTo>
                    <a:lnTo>
                      <a:pt x="985" y="544"/>
                    </a:lnTo>
                    <a:lnTo>
                      <a:pt x="988" y="539"/>
                    </a:lnTo>
                    <a:lnTo>
                      <a:pt x="990" y="536"/>
                    </a:lnTo>
                    <a:lnTo>
                      <a:pt x="991" y="531"/>
                    </a:lnTo>
                    <a:lnTo>
                      <a:pt x="994" y="528"/>
                    </a:lnTo>
                    <a:lnTo>
                      <a:pt x="996" y="523"/>
                    </a:lnTo>
                    <a:lnTo>
                      <a:pt x="998" y="520"/>
                    </a:lnTo>
                    <a:lnTo>
                      <a:pt x="999" y="516"/>
                    </a:lnTo>
                    <a:lnTo>
                      <a:pt x="1003" y="514"/>
                    </a:lnTo>
                    <a:lnTo>
                      <a:pt x="1004" y="509"/>
                    </a:lnTo>
                    <a:lnTo>
                      <a:pt x="1005" y="506"/>
                    </a:lnTo>
                    <a:lnTo>
                      <a:pt x="1006" y="502"/>
                    </a:lnTo>
                    <a:lnTo>
                      <a:pt x="1009" y="500"/>
                    </a:lnTo>
                    <a:lnTo>
                      <a:pt x="1011" y="494"/>
                    </a:lnTo>
                    <a:lnTo>
                      <a:pt x="1013" y="489"/>
                    </a:lnTo>
                    <a:lnTo>
                      <a:pt x="1015" y="485"/>
                    </a:lnTo>
                    <a:lnTo>
                      <a:pt x="1016" y="481"/>
                    </a:lnTo>
                    <a:lnTo>
                      <a:pt x="1017" y="479"/>
                    </a:lnTo>
                    <a:lnTo>
                      <a:pt x="1017" y="478"/>
                    </a:lnTo>
                    <a:lnTo>
                      <a:pt x="1013" y="480"/>
                    </a:lnTo>
                    <a:lnTo>
                      <a:pt x="1009" y="486"/>
                    </a:lnTo>
                    <a:lnTo>
                      <a:pt x="1005" y="488"/>
                    </a:lnTo>
                    <a:lnTo>
                      <a:pt x="1003" y="493"/>
                    </a:lnTo>
                    <a:lnTo>
                      <a:pt x="1001" y="496"/>
                    </a:lnTo>
                    <a:lnTo>
                      <a:pt x="998" y="501"/>
                    </a:lnTo>
                    <a:lnTo>
                      <a:pt x="995" y="505"/>
                    </a:lnTo>
                    <a:lnTo>
                      <a:pt x="992" y="509"/>
                    </a:lnTo>
                    <a:lnTo>
                      <a:pt x="989" y="514"/>
                    </a:lnTo>
                    <a:lnTo>
                      <a:pt x="987" y="519"/>
                    </a:lnTo>
                    <a:lnTo>
                      <a:pt x="983" y="523"/>
                    </a:lnTo>
                    <a:lnTo>
                      <a:pt x="981" y="528"/>
                    </a:lnTo>
                    <a:lnTo>
                      <a:pt x="977" y="532"/>
                    </a:lnTo>
                    <a:lnTo>
                      <a:pt x="975" y="538"/>
                    </a:lnTo>
                    <a:lnTo>
                      <a:pt x="972" y="543"/>
                    </a:lnTo>
                    <a:lnTo>
                      <a:pt x="968" y="548"/>
                    </a:lnTo>
                    <a:lnTo>
                      <a:pt x="966" y="552"/>
                    </a:lnTo>
                    <a:lnTo>
                      <a:pt x="963" y="558"/>
                    </a:lnTo>
                    <a:lnTo>
                      <a:pt x="960" y="563"/>
                    </a:lnTo>
                    <a:lnTo>
                      <a:pt x="958" y="567"/>
                    </a:lnTo>
                    <a:lnTo>
                      <a:pt x="955" y="571"/>
                    </a:lnTo>
                    <a:lnTo>
                      <a:pt x="953" y="575"/>
                    </a:lnTo>
                    <a:lnTo>
                      <a:pt x="951" y="579"/>
                    </a:lnTo>
                    <a:lnTo>
                      <a:pt x="949" y="584"/>
                    </a:lnTo>
                    <a:lnTo>
                      <a:pt x="947" y="587"/>
                    </a:lnTo>
                    <a:lnTo>
                      <a:pt x="947" y="591"/>
                    </a:lnTo>
                    <a:lnTo>
                      <a:pt x="945" y="595"/>
                    </a:lnTo>
                    <a:lnTo>
                      <a:pt x="944" y="600"/>
                    </a:lnTo>
                    <a:lnTo>
                      <a:pt x="940" y="599"/>
                    </a:lnTo>
                    <a:lnTo>
                      <a:pt x="938" y="599"/>
                    </a:lnTo>
                    <a:lnTo>
                      <a:pt x="937" y="596"/>
                    </a:lnTo>
                    <a:lnTo>
                      <a:pt x="937" y="594"/>
                    </a:lnTo>
                    <a:lnTo>
                      <a:pt x="937" y="592"/>
                    </a:lnTo>
                    <a:lnTo>
                      <a:pt x="939" y="588"/>
                    </a:lnTo>
                    <a:lnTo>
                      <a:pt x="940" y="585"/>
                    </a:lnTo>
                    <a:lnTo>
                      <a:pt x="944" y="581"/>
                    </a:lnTo>
                    <a:lnTo>
                      <a:pt x="945" y="575"/>
                    </a:lnTo>
                    <a:lnTo>
                      <a:pt x="948" y="572"/>
                    </a:lnTo>
                    <a:lnTo>
                      <a:pt x="951" y="567"/>
                    </a:lnTo>
                    <a:lnTo>
                      <a:pt x="953" y="563"/>
                    </a:lnTo>
                    <a:lnTo>
                      <a:pt x="955" y="558"/>
                    </a:lnTo>
                    <a:lnTo>
                      <a:pt x="958" y="555"/>
                    </a:lnTo>
                    <a:lnTo>
                      <a:pt x="959" y="550"/>
                    </a:lnTo>
                    <a:lnTo>
                      <a:pt x="960" y="548"/>
                    </a:lnTo>
                    <a:lnTo>
                      <a:pt x="958" y="550"/>
                    </a:lnTo>
                    <a:lnTo>
                      <a:pt x="954" y="553"/>
                    </a:lnTo>
                    <a:lnTo>
                      <a:pt x="952" y="556"/>
                    </a:lnTo>
                    <a:lnTo>
                      <a:pt x="949" y="559"/>
                    </a:lnTo>
                    <a:lnTo>
                      <a:pt x="948" y="563"/>
                    </a:lnTo>
                    <a:lnTo>
                      <a:pt x="946" y="566"/>
                    </a:lnTo>
                    <a:lnTo>
                      <a:pt x="944" y="570"/>
                    </a:lnTo>
                    <a:lnTo>
                      <a:pt x="941" y="573"/>
                    </a:lnTo>
                    <a:lnTo>
                      <a:pt x="939" y="577"/>
                    </a:lnTo>
                    <a:lnTo>
                      <a:pt x="937" y="581"/>
                    </a:lnTo>
                    <a:lnTo>
                      <a:pt x="933" y="585"/>
                    </a:lnTo>
                    <a:lnTo>
                      <a:pt x="932" y="589"/>
                    </a:lnTo>
                    <a:lnTo>
                      <a:pt x="929" y="594"/>
                    </a:lnTo>
                    <a:lnTo>
                      <a:pt x="926" y="599"/>
                    </a:lnTo>
                    <a:lnTo>
                      <a:pt x="924" y="602"/>
                    </a:lnTo>
                    <a:lnTo>
                      <a:pt x="922" y="607"/>
                    </a:lnTo>
                    <a:lnTo>
                      <a:pt x="919" y="610"/>
                    </a:lnTo>
                    <a:lnTo>
                      <a:pt x="917" y="615"/>
                    </a:lnTo>
                    <a:lnTo>
                      <a:pt x="915" y="618"/>
                    </a:lnTo>
                    <a:lnTo>
                      <a:pt x="912" y="622"/>
                    </a:lnTo>
                    <a:lnTo>
                      <a:pt x="911" y="627"/>
                    </a:lnTo>
                    <a:lnTo>
                      <a:pt x="909" y="630"/>
                    </a:lnTo>
                    <a:lnTo>
                      <a:pt x="905" y="636"/>
                    </a:lnTo>
                    <a:lnTo>
                      <a:pt x="903" y="641"/>
                    </a:lnTo>
                    <a:lnTo>
                      <a:pt x="902" y="644"/>
                    </a:lnTo>
                    <a:lnTo>
                      <a:pt x="902" y="645"/>
                    </a:lnTo>
                    <a:lnTo>
                      <a:pt x="902" y="642"/>
                    </a:lnTo>
                    <a:lnTo>
                      <a:pt x="903" y="638"/>
                    </a:lnTo>
                    <a:lnTo>
                      <a:pt x="904" y="634"/>
                    </a:lnTo>
                    <a:lnTo>
                      <a:pt x="908" y="629"/>
                    </a:lnTo>
                    <a:lnTo>
                      <a:pt x="909" y="625"/>
                    </a:lnTo>
                    <a:lnTo>
                      <a:pt x="910" y="621"/>
                    </a:lnTo>
                    <a:lnTo>
                      <a:pt x="911" y="617"/>
                    </a:lnTo>
                    <a:lnTo>
                      <a:pt x="913" y="615"/>
                    </a:lnTo>
                    <a:lnTo>
                      <a:pt x="915" y="610"/>
                    </a:lnTo>
                    <a:lnTo>
                      <a:pt x="917" y="607"/>
                    </a:lnTo>
                    <a:lnTo>
                      <a:pt x="918" y="602"/>
                    </a:lnTo>
                    <a:lnTo>
                      <a:pt x="920" y="599"/>
                    </a:lnTo>
                    <a:lnTo>
                      <a:pt x="923" y="594"/>
                    </a:lnTo>
                    <a:lnTo>
                      <a:pt x="924" y="589"/>
                    </a:lnTo>
                    <a:lnTo>
                      <a:pt x="926" y="585"/>
                    </a:lnTo>
                    <a:lnTo>
                      <a:pt x="929" y="581"/>
                    </a:lnTo>
                    <a:lnTo>
                      <a:pt x="932" y="575"/>
                    </a:lnTo>
                    <a:lnTo>
                      <a:pt x="934" y="571"/>
                    </a:lnTo>
                    <a:lnTo>
                      <a:pt x="937" y="566"/>
                    </a:lnTo>
                    <a:lnTo>
                      <a:pt x="939" y="562"/>
                    </a:lnTo>
                    <a:lnTo>
                      <a:pt x="941" y="557"/>
                    </a:lnTo>
                    <a:lnTo>
                      <a:pt x="945" y="551"/>
                    </a:lnTo>
                    <a:lnTo>
                      <a:pt x="947" y="546"/>
                    </a:lnTo>
                    <a:lnTo>
                      <a:pt x="949" y="542"/>
                    </a:lnTo>
                    <a:lnTo>
                      <a:pt x="952" y="536"/>
                    </a:lnTo>
                    <a:lnTo>
                      <a:pt x="955" y="531"/>
                    </a:lnTo>
                    <a:lnTo>
                      <a:pt x="958" y="527"/>
                    </a:lnTo>
                    <a:lnTo>
                      <a:pt x="961" y="522"/>
                    </a:lnTo>
                    <a:lnTo>
                      <a:pt x="963" y="516"/>
                    </a:lnTo>
                    <a:lnTo>
                      <a:pt x="966" y="510"/>
                    </a:lnTo>
                    <a:lnTo>
                      <a:pt x="968" y="506"/>
                    </a:lnTo>
                    <a:lnTo>
                      <a:pt x="970" y="501"/>
                    </a:lnTo>
                    <a:lnTo>
                      <a:pt x="973" y="495"/>
                    </a:lnTo>
                    <a:lnTo>
                      <a:pt x="975" y="491"/>
                    </a:lnTo>
                    <a:lnTo>
                      <a:pt x="977" y="486"/>
                    </a:lnTo>
                    <a:lnTo>
                      <a:pt x="981" y="481"/>
                    </a:lnTo>
                    <a:lnTo>
                      <a:pt x="983" y="477"/>
                    </a:lnTo>
                    <a:lnTo>
                      <a:pt x="985" y="472"/>
                    </a:lnTo>
                    <a:lnTo>
                      <a:pt x="988" y="467"/>
                    </a:lnTo>
                    <a:lnTo>
                      <a:pt x="990" y="464"/>
                    </a:lnTo>
                    <a:lnTo>
                      <a:pt x="991" y="459"/>
                    </a:lnTo>
                    <a:lnTo>
                      <a:pt x="994" y="456"/>
                    </a:lnTo>
                    <a:lnTo>
                      <a:pt x="996" y="452"/>
                    </a:lnTo>
                    <a:lnTo>
                      <a:pt x="998" y="449"/>
                    </a:lnTo>
                    <a:lnTo>
                      <a:pt x="999" y="444"/>
                    </a:lnTo>
                    <a:lnTo>
                      <a:pt x="1001" y="441"/>
                    </a:lnTo>
                    <a:lnTo>
                      <a:pt x="1003" y="437"/>
                    </a:lnTo>
                    <a:lnTo>
                      <a:pt x="1004" y="435"/>
                    </a:lnTo>
                    <a:lnTo>
                      <a:pt x="1006" y="429"/>
                    </a:lnTo>
                    <a:lnTo>
                      <a:pt x="1009" y="424"/>
                    </a:lnTo>
                    <a:lnTo>
                      <a:pt x="1010" y="420"/>
                    </a:lnTo>
                    <a:lnTo>
                      <a:pt x="1011" y="417"/>
                    </a:lnTo>
                    <a:lnTo>
                      <a:pt x="1011" y="416"/>
                    </a:lnTo>
                    <a:lnTo>
                      <a:pt x="1006" y="422"/>
                    </a:lnTo>
                    <a:lnTo>
                      <a:pt x="1003" y="429"/>
                    </a:lnTo>
                    <a:lnTo>
                      <a:pt x="999" y="431"/>
                    </a:lnTo>
                    <a:lnTo>
                      <a:pt x="997" y="435"/>
                    </a:lnTo>
                    <a:lnTo>
                      <a:pt x="995" y="438"/>
                    </a:lnTo>
                    <a:lnTo>
                      <a:pt x="994" y="442"/>
                    </a:lnTo>
                    <a:lnTo>
                      <a:pt x="991" y="445"/>
                    </a:lnTo>
                    <a:lnTo>
                      <a:pt x="989" y="449"/>
                    </a:lnTo>
                    <a:lnTo>
                      <a:pt x="987" y="452"/>
                    </a:lnTo>
                    <a:lnTo>
                      <a:pt x="985" y="456"/>
                    </a:lnTo>
                    <a:lnTo>
                      <a:pt x="983" y="459"/>
                    </a:lnTo>
                    <a:lnTo>
                      <a:pt x="981" y="463"/>
                    </a:lnTo>
                    <a:lnTo>
                      <a:pt x="978" y="466"/>
                    </a:lnTo>
                    <a:lnTo>
                      <a:pt x="976" y="471"/>
                    </a:lnTo>
                    <a:lnTo>
                      <a:pt x="974" y="474"/>
                    </a:lnTo>
                    <a:lnTo>
                      <a:pt x="972" y="478"/>
                    </a:lnTo>
                    <a:lnTo>
                      <a:pt x="969" y="481"/>
                    </a:lnTo>
                    <a:lnTo>
                      <a:pt x="968" y="485"/>
                    </a:lnTo>
                    <a:lnTo>
                      <a:pt x="966" y="488"/>
                    </a:lnTo>
                    <a:lnTo>
                      <a:pt x="963" y="493"/>
                    </a:lnTo>
                    <a:lnTo>
                      <a:pt x="962" y="496"/>
                    </a:lnTo>
                    <a:lnTo>
                      <a:pt x="960" y="500"/>
                    </a:lnTo>
                    <a:lnTo>
                      <a:pt x="958" y="503"/>
                    </a:lnTo>
                    <a:lnTo>
                      <a:pt x="955" y="507"/>
                    </a:lnTo>
                    <a:lnTo>
                      <a:pt x="953" y="512"/>
                    </a:lnTo>
                    <a:lnTo>
                      <a:pt x="951" y="516"/>
                    </a:lnTo>
                    <a:lnTo>
                      <a:pt x="948" y="520"/>
                    </a:lnTo>
                    <a:lnTo>
                      <a:pt x="947" y="523"/>
                    </a:lnTo>
                    <a:lnTo>
                      <a:pt x="945" y="527"/>
                    </a:lnTo>
                    <a:lnTo>
                      <a:pt x="944" y="531"/>
                    </a:lnTo>
                    <a:lnTo>
                      <a:pt x="941" y="535"/>
                    </a:lnTo>
                    <a:lnTo>
                      <a:pt x="939" y="538"/>
                    </a:lnTo>
                    <a:lnTo>
                      <a:pt x="937" y="542"/>
                    </a:lnTo>
                    <a:lnTo>
                      <a:pt x="934" y="545"/>
                    </a:lnTo>
                    <a:lnTo>
                      <a:pt x="932" y="549"/>
                    </a:lnTo>
                    <a:lnTo>
                      <a:pt x="930" y="552"/>
                    </a:lnTo>
                    <a:lnTo>
                      <a:pt x="927" y="557"/>
                    </a:lnTo>
                    <a:lnTo>
                      <a:pt x="926" y="560"/>
                    </a:lnTo>
                    <a:lnTo>
                      <a:pt x="924" y="564"/>
                    </a:lnTo>
                    <a:lnTo>
                      <a:pt x="922" y="567"/>
                    </a:lnTo>
                    <a:lnTo>
                      <a:pt x="919" y="571"/>
                    </a:lnTo>
                    <a:lnTo>
                      <a:pt x="917" y="574"/>
                    </a:lnTo>
                    <a:lnTo>
                      <a:pt x="915" y="578"/>
                    </a:lnTo>
                    <a:lnTo>
                      <a:pt x="913" y="582"/>
                    </a:lnTo>
                    <a:lnTo>
                      <a:pt x="911" y="586"/>
                    </a:lnTo>
                    <a:lnTo>
                      <a:pt x="909" y="589"/>
                    </a:lnTo>
                    <a:lnTo>
                      <a:pt x="906" y="592"/>
                    </a:lnTo>
                    <a:lnTo>
                      <a:pt x="904" y="595"/>
                    </a:lnTo>
                    <a:lnTo>
                      <a:pt x="902" y="599"/>
                    </a:lnTo>
                    <a:lnTo>
                      <a:pt x="899" y="602"/>
                    </a:lnTo>
                    <a:lnTo>
                      <a:pt x="897" y="606"/>
                    </a:lnTo>
                    <a:lnTo>
                      <a:pt x="895" y="609"/>
                    </a:lnTo>
                    <a:lnTo>
                      <a:pt x="892" y="612"/>
                    </a:lnTo>
                    <a:lnTo>
                      <a:pt x="891" y="615"/>
                    </a:lnTo>
                    <a:lnTo>
                      <a:pt x="887" y="621"/>
                    </a:lnTo>
                    <a:lnTo>
                      <a:pt x="882" y="628"/>
                    </a:lnTo>
                    <a:lnTo>
                      <a:pt x="877" y="634"/>
                    </a:lnTo>
                    <a:lnTo>
                      <a:pt x="874" y="639"/>
                    </a:lnTo>
                    <a:lnTo>
                      <a:pt x="872" y="641"/>
                    </a:lnTo>
                    <a:lnTo>
                      <a:pt x="868" y="642"/>
                    </a:lnTo>
                    <a:lnTo>
                      <a:pt x="865" y="644"/>
                    </a:lnTo>
                    <a:lnTo>
                      <a:pt x="860" y="645"/>
                    </a:lnTo>
                    <a:lnTo>
                      <a:pt x="855" y="645"/>
                    </a:lnTo>
                    <a:lnTo>
                      <a:pt x="852" y="645"/>
                    </a:lnTo>
                    <a:lnTo>
                      <a:pt x="849" y="644"/>
                    </a:lnTo>
                    <a:lnTo>
                      <a:pt x="849" y="643"/>
                    </a:lnTo>
                    <a:lnTo>
                      <a:pt x="868" y="628"/>
                    </a:lnTo>
                    <a:lnTo>
                      <a:pt x="869" y="623"/>
                    </a:lnTo>
                    <a:lnTo>
                      <a:pt x="872" y="618"/>
                    </a:lnTo>
                    <a:lnTo>
                      <a:pt x="874" y="614"/>
                    </a:lnTo>
                    <a:lnTo>
                      <a:pt x="877" y="610"/>
                    </a:lnTo>
                    <a:lnTo>
                      <a:pt x="881" y="605"/>
                    </a:lnTo>
                    <a:lnTo>
                      <a:pt x="884" y="599"/>
                    </a:lnTo>
                    <a:lnTo>
                      <a:pt x="888" y="593"/>
                    </a:lnTo>
                    <a:lnTo>
                      <a:pt x="892" y="587"/>
                    </a:lnTo>
                    <a:lnTo>
                      <a:pt x="894" y="584"/>
                    </a:lnTo>
                    <a:lnTo>
                      <a:pt x="896" y="581"/>
                    </a:lnTo>
                    <a:lnTo>
                      <a:pt x="897" y="577"/>
                    </a:lnTo>
                    <a:lnTo>
                      <a:pt x="899" y="574"/>
                    </a:lnTo>
                    <a:lnTo>
                      <a:pt x="902" y="571"/>
                    </a:lnTo>
                    <a:lnTo>
                      <a:pt x="904" y="567"/>
                    </a:lnTo>
                    <a:lnTo>
                      <a:pt x="906" y="564"/>
                    </a:lnTo>
                    <a:lnTo>
                      <a:pt x="909" y="562"/>
                    </a:lnTo>
                    <a:lnTo>
                      <a:pt x="911" y="558"/>
                    </a:lnTo>
                    <a:lnTo>
                      <a:pt x="912" y="553"/>
                    </a:lnTo>
                    <a:lnTo>
                      <a:pt x="915" y="550"/>
                    </a:lnTo>
                    <a:lnTo>
                      <a:pt x="917" y="548"/>
                    </a:lnTo>
                    <a:lnTo>
                      <a:pt x="919" y="544"/>
                    </a:lnTo>
                    <a:lnTo>
                      <a:pt x="922" y="541"/>
                    </a:lnTo>
                    <a:lnTo>
                      <a:pt x="924" y="537"/>
                    </a:lnTo>
                    <a:lnTo>
                      <a:pt x="926" y="534"/>
                    </a:lnTo>
                    <a:lnTo>
                      <a:pt x="927" y="530"/>
                    </a:lnTo>
                    <a:lnTo>
                      <a:pt x="930" y="527"/>
                    </a:lnTo>
                    <a:lnTo>
                      <a:pt x="932" y="523"/>
                    </a:lnTo>
                    <a:lnTo>
                      <a:pt x="934" y="520"/>
                    </a:lnTo>
                    <a:lnTo>
                      <a:pt x="935" y="516"/>
                    </a:lnTo>
                    <a:lnTo>
                      <a:pt x="938" y="513"/>
                    </a:lnTo>
                    <a:lnTo>
                      <a:pt x="939" y="508"/>
                    </a:lnTo>
                    <a:lnTo>
                      <a:pt x="941" y="505"/>
                    </a:lnTo>
                    <a:lnTo>
                      <a:pt x="942" y="501"/>
                    </a:lnTo>
                    <a:lnTo>
                      <a:pt x="945" y="498"/>
                    </a:lnTo>
                    <a:lnTo>
                      <a:pt x="946" y="494"/>
                    </a:lnTo>
                    <a:lnTo>
                      <a:pt x="948" y="491"/>
                    </a:lnTo>
                    <a:lnTo>
                      <a:pt x="952" y="484"/>
                    </a:lnTo>
                    <a:lnTo>
                      <a:pt x="955" y="478"/>
                    </a:lnTo>
                    <a:lnTo>
                      <a:pt x="958" y="472"/>
                    </a:lnTo>
                    <a:lnTo>
                      <a:pt x="960" y="465"/>
                    </a:lnTo>
                    <a:lnTo>
                      <a:pt x="962" y="460"/>
                    </a:lnTo>
                    <a:lnTo>
                      <a:pt x="965" y="455"/>
                    </a:lnTo>
                    <a:lnTo>
                      <a:pt x="966" y="450"/>
                    </a:lnTo>
                    <a:lnTo>
                      <a:pt x="967" y="445"/>
                    </a:lnTo>
                    <a:lnTo>
                      <a:pt x="968" y="441"/>
                    </a:lnTo>
                    <a:lnTo>
                      <a:pt x="968" y="437"/>
                    </a:lnTo>
                    <a:lnTo>
                      <a:pt x="965" y="438"/>
                    </a:lnTo>
                    <a:lnTo>
                      <a:pt x="962" y="442"/>
                    </a:lnTo>
                    <a:lnTo>
                      <a:pt x="959" y="445"/>
                    </a:lnTo>
                    <a:lnTo>
                      <a:pt x="954" y="449"/>
                    </a:lnTo>
                    <a:lnTo>
                      <a:pt x="951" y="453"/>
                    </a:lnTo>
                    <a:lnTo>
                      <a:pt x="946" y="459"/>
                    </a:lnTo>
                    <a:lnTo>
                      <a:pt x="944" y="462"/>
                    </a:lnTo>
                    <a:lnTo>
                      <a:pt x="942" y="464"/>
                    </a:lnTo>
                    <a:lnTo>
                      <a:pt x="940" y="467"/>
                    </a:lnTo>
                    <a:lnTo>
                      <a:pt x="938" y="472"/>
                    </a:lnTo>
                    <a:lnTo>
                      <a:pt x="935" y="474"/>
                    </a:lnTo>
                    <a:lnTo>
                      <a:pt x="933" y="478"/>
                    </a:lnTo>
                    <a:lnTo>
                      <a:pt x="930" y="481"/>
                    </a:lnTo>
                    <a:lnTo>
                      <a:pt x="929" y="485"/>
                    </a:lnTo>
                    <a:lnTo>
                      <a:pt x="925" y="488"/>
                    </a:lnTo>
                    <a:lnTo>
                      <a:pt x="924" y="493"/>
                    </a:lnTo>
                    <a:lnTo>
                      <a:pt x="920" y="496"/>
                    </a:lnTo>
                    <a:lnTo>
                      <a:pt x="919" y="500"/>
                    </a:lnTo>
                    <a:lnTo>
                      <a:pt x="916" y="503"/>
                    </a:lnTo>
                    <a:lnTo>
                      <a:pt x="913" y="508"/>
                    </a:lnTo>
                    <a:lnTo>
                      <a:pt x="911" y="513"/>
                    </a:lnTo>
                    <a:lnTo>
                      <a:pt x="909" y="516"/>
                    </a:lnTo>
                    <a:lnTo>
                      <a:pt x="906" y="520"/>
                    </a:lnTo>
                    <a:lnTo>
                      <a:pt x="904" y="524"/>
                    </a:lnTo>
                    <a:lnTo>
                      <a:pt x="901" y="528"/>
                    </a:lnTo>
                    <a:lnTo>
                      <a:pt x="899" y="532"/>
                    </a:lnTo>
                    <a:lnTo>
                      <a:pt x="896" y="537"/>
                    </a:lnTo>
                    <a:lnTo>
                      <a:pt x="894" y="541"/>
                    </a:lnTo>
                    <a:lnTo>
                      <a:pt x="891" y="544"/>
                    </a:lnTo>
                    <a:lnTo>
                      <a:pt x="889" y="549"/>
                    </a:lnTo>
                    <a:lnTo>
                      <a:pt x="887" y="552"/>
                    </a:lnTo>
                    <a:lnTo>
                      <a:pt x="884" y="557"/>
                    </a:lnTo>
                    <a:lnTo>
                      <a:pt x="882" y="560"/>
                    </a:lnTo>
                    <a:lnTo>
                      <a:pt x="880" y="564"/>
                    </a:lnTo>
                    <a:lnTo>
                      <a:pt x="877" y="567"/>
                    </a:lnTo>
                    <a:lnTo>
                      <a:pt x="876" y="571"/>
                    </a:lnTo>
                    <a:lnTo>
                      <a:pt x="874" y="574"/>
                    </a:lnTo>
                    <a:lnTo>
                      <a:pt x="872" y="578"/>
                    </a:lnTo>
                    <a:lnTo>
                      <a:pt x="870" y="581"/>
                    </a:lnTo>
                    <a:lnTo>
                      <a:pt x="868" y="585"/>
                    </a:lnTo>
                    <a:lnTo>
                      <a:pt x="867" y="588"/>
                    </a:lnTo>
                    <a:lnTo>
                      <a:pt x="865" y="592"/>
                    </a:lnTo>
                    <a:lnTo>
                      <a:pt x="861" y="598"/>
                    </a:lnTo>
                    <a:lnTo>
                      <a:pt x="858" y="602"/>
                    </a:lnTo>
                    <a:lnTo>
                      <a:pt x="855" y="608"/>
                    </a:lnTo>
                    <a:lnTo>
                      <a:pt x="853" y="612"/>
                    </a:lnTo>
                    <a:lnTo>
                      <a:pt x="852" y="615"/>
                    </a:lnTo>
                    <a:lnTo>
                      <a:pt x="851" y="617"/>
                    </a:lnTo>
                    <a:lnTo>
                      <a:pt x="849" y="620"/>
                    </a:lnTo>
                    <a:lnTo>
                      <a:pt x="849" y="621"/>
                    </a:lnTo>
                    <a:lnTo>
                      <a:pt x="844" y="623"/>
                    </a:lnTo>
                    <a:lnTo>
                      <a:pt x="839" y="627"/>
                    </a:lnTo>
                    <a:lnTo>
                      <a:pt x="833" y="629"/>
                    </a:lnTo>
                    <a:lnTo>
                      <a:pt x="829" y="631"/>
                    </a:lnTo>
                    <a:lnTo>
                      <a:pt x="823" y="632"/>
                    </a:lnTo>
                    <a:lnTo>
                      <a:pt x="818" y="635"/>
                    </a:lnTo>
                    <a:lnTo>
                      <a:pt x="812" y="637"/>
                    </a:lnTo>
                    <a:lnTo>
                      <a:pt x="806" y="639"/>
                    </a:lnTo>
                    <a:lnTo>
                      <a:pt x="801" y="641"/>
                    </a:lnTo>
                    <a:lnTo>
                      <a:pt x="796" y="643"/>
                    </a:lnTo>
                    <a:lnTo>
                      <a:pt x="790" y="644"/>
                    </a:lnTo>
                    <a:lnTo>
                      <a:pt x="784" y="646"/>
                    </a:lnTo>
                    <a:lnTo>
                      <a:pt x="780" y="648"/>
                    </a:lnTo>
                    <a:lnTo>
                      <a:pt x="774" y="650"/>
                    </a:lnTo>
                    <a:lnTo>
                      <a:pt x="769" y="651"/>
                    </a:lnTo>
                    <a:lnTo>
                      <a:pt x="763" y="653"/>
                    </a:lnTo>
                    <a:lnTo>
                      <a:pt x="758" y="653"/>
                    </a:lnTo>
                    <a:lnTo>
                      <a:pt x="752" y="656"/>
                    </a:lnTo>
                    <a:lnTo>
                      <a:pt x="746" y="656"/>
                    </a:lnTo>
                    <a:lnTo>
                      <a:pt x="740" y="658"/>
                    </a:lnTo>
                    <a:lnTo>
                      <a:pt x="734" y="658"/>
                    </a:lnTo>
                    <a:lnTo>
                      <a:pt x="729" y="659"/>
                    </a:lnTo>
                    <a:lnTo>
                      <a:pt x="723" y="660"/>
                    </a:lnTo>
                    <a:lnTo>
                      <a:pt x="717" y="661"/>
                    </a:lnTo>
                    <a:lnTo>
                      <a:pt x="711" y="661"/>
                    </a:lnTo>
                    <a:lnTo>
                      <a:pt x="705" y="663"/>
                    </a:lnTo>
                    <a:lnTo>
                      <a:pt x="699" y="663"/>
                    </a:lnTo>
                    <a:lnTo>
                      <a:pt x="694" y="664"/>
                    </a:lnTo>
                    <a:lnTo>
                      <a:pt x="688" y="664"/>
                    </a:lnTo>
                    <a:lnTo>
                      <a:pt x="682" y="664"/>
                    </a:lnTo>
                    <a:lnTo>
                      <a:pt x="676" y="665"/>
                    </a:lnTo>
                    <a:lnTo>
                      <a:pt x="670" y="665"/>
                    </a:lnTo>
                    <a:lnTo>
                      <a:pt x="665" y="665"/>
                    </a:lnTo>
                    <a:lnTo>
                      <a:pt x="659" y="665"/>
                    </a:lnTo>
                    <a:lnTo>
                      <a:pt x="653" y="665"/>
                    </a:lnTo>
                    <a:lnTo>
                      <a:pt x="646" y="665"/>
                    </a:lnTo>
                    <a:lnTo>
                      <a:pt x="640" y="665"/>
                    </a:lnTo>
                    <a:lnTo>
                      <a:pt x="634" y="665"/>
                    </a:lnTo>
                    <a:lnTo>
                      <a:pt x="629" y="664"/>
                    </a:lnTo>
                    <a:lnTo>
                      <a:pt x="623" y="664"/>
                    </a:lnTo>
                    <a:lnTo>
                      <a:pt x="617" y="664"/>
                    </a:lnTo>
                    <a:lnTo>
                      <a:pt x="611" y="663"/>
                    </a:lnTo>
                    <a:lnTo>
                      <a:pt x="605" y="663"/>
                    </a:lnTo>
                    <a:lnTo>
                      <a:pt x="600" y="663"/>
                    </a:lnTo>
                    <a:lnTo>
                      <a:pt x="594" y="661"/>
                    </a:lnTo>
                    <a:lnTo>
                      <a:pt x="588" y="661"/>
                    </a:lnTo>
                    <a:lnTo>
                      <a:pt x="582" y="660"/>
                    </a:lnTo>
                    <a:lnTo>
                      <a:pt x="576" y="660"/>
                    </a:lnTo>
                    <a:lnTo>
                      <a:pt x="569" y="659"/>
                    </a:lnTo>
                    <a:lnTo>
                      <a:pt x="563" y="658"/>
                    </a:lnTo>
                    <a:lnTo>
                      <a:pt x="558" y="657"/>
                    </a:lnTo>
                    <a:lnTo>
                      <a:pt x="552" y="656"/>
                    </a:lnTo>
                    <a:lnTo>
                      <a:pt x="546" y="655"/>
                    </a:lnTo>
                    <a:lnTo>
                      <a:pt x="540" y="653"/>
                    </a:lnTo>
                    <a:lnTo>
                      <a:pt x="536" y="652"/>
                    </a:lnTo>
                    <a:lnTo>
                      <a:pt x="530" y="651"/>
                    </a:lnTo>
                    <a:lnTo>
                      <a:pt x="524" y="650"/>
                    </a:lnTo>
                    <a:lnTo>
                      <a:pt x="518" y="649"/>
                    </a:lnTo>
                    <a:lnTo>
                      <a:pt x="512" y="648"/>
                    </a:lnTo>
                    <a:lnTo>
                      <a:pt x="508" y="645"/>
                    </a:lnTo>
                    <a:lnTo>
                      <a:pt x="502" y="644"/>
                    </a:lnTo>
                    <a:lnTo>
                      <a:pt x="496" y="643"/>
                    </a:lnTo>
                    <a:lnTo>
                      <a:pt x="491" y="641"/>
                    </a:lnTo>
                    <a:lnTo>
                      <a:pt x="486" y="639"/>
                    </a:lnTo>
                    <a:lnTo>
                      <a:pt x="476" y="636"/>
                    </a:lnTo>
                    <a:lnTo>
                      <a:pt x="467" y="634"/>
                    </a:lnTo>
                    <a:lnTo>
                      <a:pt x="458" y="630"/>
                    </a:lnTo>
                    <a:lnTo>
                      <a:pt x="450" y="627"/>
                    </a:lnTo>
                    <a:lnTo>
                      <a:pt x="441" y="622"/>
                    </a:lnTo>
                    <a:lnTo>
                      <a:pt x="432" y="618"/>
                    </a:lnTo>
                    <a:lnTo>
                      <a:pt x="424" y="615"/>
                    </a:lnTo>
                    <a:lnTo>
                      <a:pt x="416" y="612"/>
                    </a:lnTo>
                    <a:lnTo>
                      <a:pt x="407" y="608"/>
                    </a:lnTo>
                    <a:lnTo>
                      <a:pt x="400" y="603"/>
                    </a:lnTo>
                    <a:lnTo>
                      <a:pt x="390" y="599"/>
                    </a:lnTo>
                    <a:lnTo>
                      <a:pt x="383" y="595"/>
                    </a:lnTo>
                    <a:lnTo>
                      <a:pt x="375" y="591"/>
                    </a:lnTo>
                    <a:lnTo>
                      <a:pt x="367" y="587"/>
                    </a:lnTo>
                    <a:lnTo>
                      <a:pt x="360" y="582"/>
                    </a:lnTo>
                    <a:lnTo>
                      <a:pt x="353" y="578"/>
                    </a:lnTo>
                    <a:lnTo>
                      <a:pt x="345" y="573"/>
                    </a:lnTo>
                    <a:lnTo>
                      <a:pt x="338" y="569"/>
                    </a:lnTo>
                    <a:lnTo>
                      <a:pt x="331" y="564"/>
                    </a:lnTo>
                    <a:lnTo>
                      <a:pt x="324" y="559"/>
                    </a:lnTo>
                    <a:lnTo>
                      <a:pt x="317" y="553"/>
                    </a:lnTo>
                    <a:lnTo>
                      <a:pt x="310" y="548"/>
                    </a:lnTo>
                    <a:lnTo>
                      <a:pt x="304" y="543"/>
                    </a:lnTo>
                    <a:lnTo>
                      <a:pt x="297" y="538"/>
                    </a:lnTo>
                    <a:lnTo>
                      <a:pt x="290" y="531"/>
                    </a:lnTo>
                    <a:lnTo>
                      <a:pt x="284" y="527"/>
                    </a:lnTo>
                    <a:lnTo>
                      <a:pt x="278" y="521"/>
                    </a:lnTo>
                    <a:lnTo>
                      <a:pt x="273" y="515"/>
                    </a:lnTo>
                    <a:lnTo>
                      <a:pt x="266" y="509"/>
                    </a:lnTo>
                    <a:lnTo>
                      <a:pt x="260" y="503"/>
                    </a:lnTo>
                    <a:lnTo>
                      <a:pt x="254" y="498"/>
                    </a:lnTo>
                    <a:lnTo>
                      <a:pt x="250" y="492"/>
                    </a:lnTo>
                    <a:lnTo>
                      <a:pt x="243" y="485"/>
                    </a:lnTo>
                    <a:lnTo>
                      <a:pt x="237" y="479"/>
                    </a:lnTo>
                    <a:lnTo>
                      <a:pt x="232" y="472"/>
                    </a:lnTo>
                    <a:lnTo>
                      <a:pt x="226" y="466"/>
                    </a:lnTo>
                    <a:lnTo>
                      <a:pt x="221" y="459"/>
                    </a:lnTo>
                    <a:lnTo>
                      <a:pt x="215" y="452"/>
                    </a:lnTo>
                    <a:lnTo>
                      <a:pt x="210" y="446"/>
                    </a:lnTo>
                    <a:lnTo>
                      <a:pt x="205" y="439"/>
                    </a:lnTo>
                    <a:lnTo>
                      <a:pt x="200" y="433"/>
                    </a:lnTo>
                    <a:lnTo>
                      <a:pt x="195" y="426"/>
                    </a:lnTo>
                    <a:lnTo>
                      <a:pt x="190" y="417"/>
                    </a:lnTo>
                    <a:lnTo>
                      <a:pt x="186" y="412"/>
                    </a:lnTo>
                    <a:lnTo>
                      <a:pt x="181" y="403"/>
                    </a:lnTo>
                    <a:lnTo>
                      <a:pt x="176" y="396"/>
                    </a:lnTo>
                    <a:lnTo>
                      <a:pt x="172" y="389"/>
                    </a:lnTo>
                    <a:lnTo>
                      <a:pt x="168" y="383"/>
                    </a:lnTo>
                    <a:lnTo>
                      <a:pt x="164" y="373"/>
                    </a:lnTo>
                    <a:lnTo>
                      <a:pt x="159" y="366"/>
                    </a:lnTo>
                    <a:lnTo>
                      <a:pt x="154" y="358"/>
                    </a:lnTo>
                    <a:lnTo>
                      <a:pt x="150" y="351"/>
                    </a:lnTo>
                    <a:lnTo>
                      <a:pt x="146" y="343"/>
                    </a:lnTo>
                    <a:lnTo>
                      <a:pt x="142" y="335"/>
                    </a:lnTo>
                    <a:lnTo>
                      <a:pt x="138" y="327"/>
                    </a:lnTo>
                    <a:lnTo>
                      <a:pt x="135" y="319"/>
                    </a:lnTo>
                    <a:lnTo>
                      <a:pt x="130" y="310"/>
                    </a:lnTo>
                    <a:lnTo>
                      <a:pt x="126" y="301"/>
                    </a:lnTo>
                    <a:lnTo>
                      <a:pt x="123" y="293"/>
                    </a:lnTo>
                    <a:lnTo>
                      <a:pt x="119" y="285"/>
                    </a:lnTo>
                    <a:lnTo>
                      <a:pt x="116" y="276"/>
                    </a:lnTo>
                    <a:lnTo>
                      <a:pt x="112" y="267"/>
                    </a:lnTo>
                    <a:lnTo>
                      <a:pt x="110" y="259"/>
                    </a:lnTo>
                    <a:lnTo>
                      <a:pt x="107" y="251"/>
                    </a:lnTo>
                    <a:lnTo>
                      <a:pt x="107" y="249"/>
                    </a:lnTo>
                    <a:lnTo>
                      <a:pt x="108" y="244"/>
                    </a:lnTo>
                    <a:lnTo>
                      <a:pt x="109" y="240"/>
                    </a:lnTo>
                    <a:lnTo>
                      <a:pt x="110" y="236"/>
                    </a:lnTo>
                    <a:lnTo>
                      <a:pt x="112" y="231"/>
                    </a:lnTo>
                    <a:lnTo>
                      <a:pt x="114" y="227"/>
                    </a:lnTo>
                    <a:lnTo>
                      <a:pt x="116" y="221"/>
                    </a:lnTo>
                    <a:lnTo>
                      <a:pt x="117" y="215"/>
                    </a:lnTo>
                    <a:lnTo>
                      <a:pt x="118" y="212"/>
                    </a:lnTo>
                    <a:lnTo>
                      <a:pt x="119" y="208"/>
                    </a:lnTo>
                    <a:lnTo>
                      <a:pt x="119" y="205"/>
                    </a:lnTo>
                    <a:lnTo>
                      <a:pt x="122" y="202"/>
                    </a:lnTo>
                    <a:lnTo>
                      <a:pt x="122" y="198"/>
                    </a:lnTo>
                    <a:lnTo>
                      <a:pt x="123" y="194"/>
                    </a:lnTo>
                    <a:lnTo>
                      <a:pt x="124" y="191"/>
                    </a:lnTo>
                    <a:lnTo>
                      <a:pt x="125" y="187"/>
                    </a:lnTo>
                    <a:lnTo>
                      <a:pt x="126" y="184"/>
                    </a:lnTo>
                    <a:lnTo>
                      <a:pt x="128" y="180"/>
                    </a:lnTo>
                    <a:lnTo>
                      <a:pt x="129" y="177"/>
                    </a:lnTo>
                    <a:lnTo>
                      <a:pt x="131" y="172"/>
                    </a:lnTo>
                    <a:lnTo>
                      <a:pt x="131" y="169"/>
                    </a:lnTo>
                    <a:lnTo>
                      <a:pt x="132" y="164"/>
                    </a:lnTo>
                    <a:lnTo>
                      <a:pt x="135" y="160"/>
                    </a:lnTo>
                    <a:lnTo>
                      <a:pt x="136" y="157"/>
                    </a:lnTo>
                    <a:lnTo>
                      <a:pt x="136" y="152"/>
                    </a:lnTo>
                    <a:lnTo>
                      <a:pt x="138" y="148"/>
                    </a:lnTo>
                    <a:lnTo>
                      <a:pt x="138" y="144"/>
                    </a:lnTo>
                    <a:lnTo>
                      <a:pt x="140" y="141"/>
                    </a:lnTo>
                    <a:lnTo>
                      <a:pt x="140" y="137"/>
                    </a:lnTo>
                    <a:lnTo>
                      <a:pt x="142" y="134"/>
                    </a:lnTo>
                    <a:lnTo>
                      <a:pt x="143" y="129"/>
                    </a:lnTo>
                    <a:lnTo>
                      <a:pt x="144" y="126"/>
                    </a:lnTo>
                    <a:lnTo>
                      <a:pt x="145" y="122"/>
                    </a:lnTo>
                    <a:lnTo>
                      <a:pt x="146" y="119"/>
                    </a:lnTo>
                    <a:lnTo>
                      <a:pt x="147" y="115"/>
                    </a:lnTo>
                    <a:lnTo>
                      <a:pt x="148" y="112"/>
                    </a:lnTo>
                    <a:lnTo>
                      <a:pt x="148" y="107"/>
                    </a:lnTo>
                    <a:lnTo>
                      <a:pt x="150" y="104"/>
                    </a:lnTo>
                    <a:lnTo>
                      <a:pt x="150" y="100"/>
                    </a:lnTo>
                    <a:lnTo>
                      <a:pt x="151" y="98"/>
                    </a:lnTo>
                    <a:lnTo>
                      <a:pt x="152" y="94"/>
                    </a:lnTo>
                    <a:lnTo>
                      <a:pt x="153" y="91"/>
                    </a:lnTo>
                    <a:lnTo>
                      <a:pt x="153" y="88"/>
                    </a:lnTo>
                    <a:lnTo>
                      <a:pt x="154" y="85"/>
                    </a:lnTo>
                    <a:lnTo>
                      <a:pt x="155" y="79"/>
                    </a:lnTo>
                    <a:lnTo>
                      <a:pt x="157" y="74"/>
                    </a:lnTo>
                    <a:lnTo>
                      <a:pt x="157" y="71"/>
                    </a:lnTo>
                    <a:lnTo>
                      <a:pt x="159" y="68"/>
                    </a:lnTo>
                    <a:lnTo>
                      <a:pt x="159" y="6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50" name="Freeform 50"/>
              <p:cNvSpPr>
                <a:spLocks/>
              </p:cNvSpPr>
              <p:nvPr/>
            </p:nvSpPr>
            <p:spPr bwMode="auto">
              <a:xfrm>
                <a:off x="3735" y="1925"/>
                <a:ext cx="181" cy="143"/>
              </a:xfrm>
              <a:custGeom>
                <a:avLst/>
                <a:gdLst/>
                <a:ahLst/>
                <a:cxnLst>
                  <a:cxn ang="0">
                    <a:pos x="2" y="4"/>
                  </a:cxn>
                  <a:cxn ang="0">
                    <a:pos x="9" y="14"/>
                  </a:cxn>
                  <a:cxn ang="0">
                    <a:pos x="14" y="22"/>
                  </a:cxn>
                  <a:cxn ang="0">
                    <a:pos x="22" y="31"/>
                  </a:cxn>
                  <a:cxn ang="0">
                    <a:pos x="31" y="39"/>
                  </a:cxn>
                  <a:cxn ang="0">
                    <a:pos x="39" y="46"/>
                  </a:cxn>
                  <a:cxn ang="0">
                    <a:pos x="49" y="54"/>
                  </a:cxn>
                  <a:cxn ang="0">
                    <a:pos x="58" y="61"/>
                  </a:cxn>
                  <a:cxn ang="0">
                    <a:pos x="69" y="68"/>
                  </a:cxn>
                  <a:cxn ang="0">
                    <a:pos x="78" y="76"/>
                  </a:cxn>
                  <a:cxn ang="0">
                    <a:pos x="88" y="83"/>
                  </a:cxn>
                  <a:cxn ang="0">
                    <a:pos x="97" y="90"/>
                  </a:cxn>
                  <a:cxn ang="0">
                    <a:pos x="106" y="97"/>
                  </a:cxn>
                  <a:cxn ang="0">
                    <a:pos x="117" y="104"/>
                  </a:cxn>
                  <a:cxn ang="0">
                    <a:pos x="125" y="111"/>
                  </a:cxn>
                  <a:cxn ang="0">
                    <a:pos x="133" y="118"/>
                  </a:cxn>
                  <a:cxn ang="0">
                    <a:pos x="140" y="124"/>
                  </a:cxn>
                  <a:cxn ang="0">
                    <a:pos x="148" y="130"/>
                  </a:cxn>
                  <a:cxn ang="0">
                    <a:pos x="155" y="133"/>
                  </a:cxn>
                  <a:cxn ang="0">
                    <a:pos x="162" y="137"/>
                  </a:cxn>
                  <a:cxn ang="0">
                    <a:pos x="169" y="140"/>
                  </a:cxn>
                  <a:cxn ang="0">
                    <a:pos x="177" y="143"/>
                  </a:cxn>
                  <a:cxn ang="0">
                    <a:pos x="177" y="138"/>
                  </a:cxn>
                  <a:cxn ang="0">
                    <a:pos x="170" y="134"/>
                  </a:cxn>
                  <a:cxn ang="0">
                    <a:pos x="161" y="129"/>
                  </a:cxn>
                  <a:cxn ang="0">
                    <a:pos x="149" y="120"/>
                  </a:cxn>
                  <a:cxn ang="0">
                    <a:pos x="138" y="111"/>
                  </a:cxn>
                  <a:cxn ang="0">
                    <a:pos x="126" y="103"/>
                  </a:cxn>
                  <a:cxn ang="0">
                    <a:pos x="115" y="94"/>
                  </a:cxn>
                  <a:cxn ang="0">
                    <a:pos x="105" y="84"/>
                  </a:cxn>
                  <a:cxn ang="0">
                    <a:pos x="95" y="75"/>
                  </a:cxn>
                  <a:cxn ang="0">
                    <a:pos x="83" y="65"/>
                  </a:cxn>
                  <a:cxn ang="0">
                    <a:pos x="72" y="55"/>
                  </a:cxn>
                  <a:cxn ang="0">
                    <a:pos x="61" y="46"/>
                  </a:cxn>
                  <a:cxn ang="0">
                    <a:pos x="50" y="37"/>
                  </a:cxn>
                  <a:cxn ang="0">
                    <a:pos x="39" y="27"/>
                  </a:cxn>
                  <a:cxn ang="0">
                    <a:pos x="28" y="19"/>
                  </a:cxn>
                  <a:cxn ang="0">
                    <a:pos x="17" y="11"/>
                  </a:cxn>
                  <a:cxn ang="0">
                    <a:pos x="5" y="3"/>
                  </a:cxn>
                  <a:cxn ang="0">
                    <a:pos x="0" y="0"/>
                  </a:cxn>
                </a:cxnLst>
                <a:rect l="0" t="0" r="r" b="b"/>
                <a:pathLst>
                  <a:path w="181" h="143">
                    <a:moveTo>
                      <a:pt x="0" y="0"/>
                    </a:moveTo>
                    <a:lnTo>
                      <a:pt x="2" y="4"/>
                    </a:lnTo>
                    <a:lnTo>
                      <a:pt x="5" y="9"/>
                    </a:lnTo>
                    <a:lnTo>
                      <a:pt x="9" y="14"/>
                    </a:lnTo>
                    <a:lnTo>
                      <a:pt x="12" y="18"/>
                    </a:lnTo>
                    <a:lnTo>
                      <a:pt x="14" y="22"/>
                    </a:lnTo>
                    <a:lnTo>
                      <a:pt x="18" y="26"/>
                    </a:lnTo>
                    <a:lnTo>
                      <a:pt x="22" y="31"/>
                    </a:lnTo>
                    <a:lnTo>
                      <a:pt x="27" y="36"/>
                    </a:lnTo>
                    <a:lnTo>
                      <a:pt x="31" y="39"/>
                    </a:lnTo>
                    <a:lnTo>
                      <a:pt x="35" y="43"/>
                    </a:lnTo>
                    <a:lnTo>
                      <a:pt x="39" y="46"/>
                    </a:lnTo>
                    <a:lnTo>
                      <a:pt x="45" y="51"/>
                    </a:lnTo>
                    <a:lnTo>
                      <a:pt x="49" y="54"/>
                    </a:lnTo>
                    <a:lnTo>
                      <a:pt x="54" y="58"/>
                    </a:lnTo>
                    <a:lnTo>
                      <a:pt x="58" y="61"/>
                    </a:lnTo>
                    <a:lnTo>
                      <a:pt x="63" y="66"/>
                    </a:lnTo>
                    <a:lnTo>
                      <a:pt x="69" y="68"/>
                    </a:lnTo>
                    <a:lnTo>
                      <a:pt x="74" y="73"/>
                    </a:lnTo>
                    <a:lnTo>
                      <a:pt x="78" y="76"/>
                    </a:lnTo>
                    <a:lnTo>
                      <a:pt x="83" y="80"/>
                    </a:lnTo>
                    <a:lnTo>
                      <a:pt x="88" y="83"/>
                    </a:lnTo>
                    <a:lnTo>
                      <a:pt x="92" y="87"/>
                    </a:lnTo>
                    <a:lnTo>
                      <a:pt x="97" y="90"/>
                    </a:lnTo>
                    <a:lnTo>
                      <a:pt x="103" y="94"/>
                    </a:lnTo>
                    <a:lnTo>
                      <a:pt x="106" y="97"/>
                    </a:lnTo>
                    <a:lnTo>
                      <a:pt x="111" y="101"/>
                    </a:lnTo>
                    <a:lnTo>
                      <a:pt x="117" y="104"/>
                    </a:lnTo>
                    <a:lnTo>
                      <a:pt x="121" y="108"/>
                    </a:lnTo>
                    <a:lnTo>
                      <a:pt x="125" y="111"/>
                    </a:lnTo>
                    <a:lnTo>
                      <a:pt x="129" y="115"/>
                    </a:lnTo>
                    <a:lnTo>
                      <a:pt x="133" y="118"/>
                    </a:lnTo>
                    <a:lnTo>
                      <a:pt x="138" y="123"/>
                    </a:lnTo>
                    <a:lnTo>
                      <a:pt x="140" y="124"/>
                    </a:lnTo>
                    <a:lnTo>
                      <a:pt x="145" y="127"/>
                    </a:lnTo>
                    <a:lnTo>
                      <a:pt x="148" y="130"/>
                    </a:lnTo>
                    <a:lnTo>
                      <a:pt x="151" y="131"/>
                    </a:lnTo>
                    <a:lnTo>
                      <a:pt x="155" y="133"/>
                    </a:lnTo>
                    <a:lnTo>
                      <a:pt x="158" y="136"/>
                    </a:lnTo>
                    <a:lnTo>
                      <a:pt x="162" y="137"/>
                    </a:lnTo>
                    <a:lnTo>
                      <a:pt x="165" y="139"/>
                    </a:lnTo>
                    <a:lnTo>
                      <a:pt x="169" y="140"/>
                    </a:lnTo>
                    <a:lnTo>
                      <a:pt x="172" y="143"/>
                    </a:lnTo>
                    <a:lnTo>
                      <a:pt x="177" y="143"/>
                    </a:lnTo>
                    <a:lnTo>
                      <a:pt x="181" y="140"/>
                    </a:lnTo>
                    <a:lnTo>
                      <a:pt x="177" y="138"/>
                    </a:lnTo>
                    <a:lnTo>
                      <a:pt x="174" y="137"/>
                    </a:lnTo>
                    <a:lnTo>
                      <a:pt x="170" y="134"/>
                    </a:lnTo>
                    <a:lnTo>
                      <a:pt x="168" y="132"/>
                    </a:lnTo>
                    <a:lnTo>
                      <a:pt x="161" y="129"/>
                    </a:lnTo>
                    <a:lnTo>
                      <a:pt x="155" y="125"/>
                    </a:lnTo>
                    <a:lnTo>
                      <a:pt x="149" y="120"/>
                    </a:lnTo>
                    <a:lnTo>
                      <a:pt x="143" y="116"/>
                    </a:lnTo>
                    <a:lnTo>
                      <a:pt x="138" y="111"/>
                    </a:lnTo>
                    <a:lnTo>
                      <a:pt x="132" y="108"/>
                    </a:lnTo>
                    <a:lnTo>
                      <a:pt x="126" y="103"/>
                    </a:lnTo>
                    <a:lnTo>
                      <a:pt x="121" y="98"/>
                    </a:lnTo>
                    <a:lnTo>
                      <a:pt x="115" y="94"/>
                    </a:lnTo>
                    <a:lnTo>
                      <a:pt x="110" y="89"/>
                    </a:lnTo>
                    <a:lnTo>
                      <a:pt x="105" y="84"/>
                    </a:lnTo>
                    <a:lnTo>
                      <a:pt x="99" y="80"/>
                    </a:lnTo>
                    <a:lnTo>
                      <a:pt x="95" y="75"/>
                    </a:lnTo>
                    <a:lnTo>
                      <a:pt x="89" y="70"/>
                    </a:lnTo>
                    <a:lnTo>
                      <a:pt x="83" y="65"/>
                    </a:lnTo>
                    <a:lnTo>
                      <a:pt x="77" y="60"/>
                    </a:lnTo>
                    <a:lnTo>
                      <a:pt x="72" y="55"/>
                    </a:lnTo>
                    <a:lnTo>
                      <a:pt x="67" y="52"/>
                    </a:lnTo>
                    <a:lnTo>
                      <a:pt x="61" y="46"/>
                    </a:lnTo>
                    <a:lnTo>
                      <a:pt x="56" y="41"/>
                    </a:lnTo>
                    <a:lnTo>
                      <a:pt x="50" y="37"/>
                    </a:lnTo>
                    <a:lnTo>
                      <a:pt x="46" y="33"/>
                    </a:lnTo>
                    <a:lnTo>
                      <a:pt x="39" y="27"/>
                    </a:lnTo>
                    <a:lnTo>
                      <a:pt x="34" y="24"/>
                    </a:lnTo>
                    <a:lnTo>
                      <a:pt x="28" y="19"/>
                    </a:lnTo>
                    <a:lnTo>
                      <a:pt x="24" y="16"/>
                    </a:lnTo>
                    <a:lnTo>
                      <a:pt x="17" y="11"/>
                    </a:lnTo>
                    <a:lnTo>
                      <a:pt x="11" y="8"/>
                    </a:lnTo>
                    <a:lnTo>
                      <a:pt x="5" y="3"/>
                    </a:lnTo>
                    <a:lnTo>
                      <a:pt x="0" y="0"/>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51" name="Freeform 51"/>
              <p:cNvSpPr>
                <a:spLocks/>
              </p:cNvSpPr>
              <p:nvPr/>
            </p:nvSpPr>
            <p:spPr bwMode="auto">
              <a:xfrm>
                <a:off x="4117" y="2143"/>
                <a:ext cx="172" cy="12"/>
              </a:xfrm>
              <a:custGeom>
                <a:avLst/>
                <a:gdLst/>
                <a:ahLst/>
                <a:cxnLst>
                  <a:cxn ang="0">
                    <a:pos x="3" y="2"/>
                  </a:cxn>
                  <a:cxn ang="0">
                    <a:pos x="10" y="4"/>
                  </a:cxn>
                  <a:cxn ang="0">
                    <a:pos x="18" y="5"/>
                  </a:cxn>
                  <a:cxn ang="0">
                    <a:pos x="26" y="6"/>
                  </a:cxn>
                  <a:cxn ang="0">
                    <a:pos x="33" y="7"/>
                  </a:cxn>
                  <a:cxn ang="0">
                    <a:pos x="43" y="7"/>
                  </a:cxn>
                  <a:cxn ang="0">
                    <a:pos x="50" y="7"/>
                  </a:cxn>
                  <a:cxn ang="0">
                    <a:pos x="58" y="7"/>
                  </a:cxn>
                  <a:cxn ang="0">
                    <a:pos x="67" y="7"/>
                  </a:cxn>
                  <a:cxn ang="0">
                    <a:pos x="75" y="7"/>
                  </a:cxn>
                  <a:cxn ang="0">
                    <a:pos x="82" y="6"/>
                  </a:cxn>
                  <a:cxn ang="0">
                    <a:pos x="91" y="6"/>
                  </a:cxn>
                  <a:cxn ang="0">
                    <a:pos x="100" y="6"/>
                  </a:cxn>
                  <a:cxn ang="0">
                    <a:pos x="108" y="5"/>
                  </a:cxn>
                  <a:cxn ang="0">
                    <a:pos x="116" y="4"/>
                  </a:cxn>
                  <a:cxn ang="0">
                    <a:pos x="124" y="2"/>
                  </a:cxn>
                  <a:cxn ang="0">
                    <a:pos x="132" y="2"/>
                  </a:cxn>
                  <a:cxn ang="0">
                    <a:pos x="140" y="1"/>
                  </a:cxn>
                  <a:cxn ang="0">
                    <a:pos x="147" y="0"/>
                  </a:cxn>
                  <a:cxn ang="0">
                    <a:pos x="153" y="0"/>
                  </a:cxn>
                  <a:cxn ang="0">
                    <a:pos x="160" y="0"/>
                  </a:cxn>
                  <a:cxn ang="0">
                    <a:pos x="168" y="2"/>
                  </a:cxn>
                  <a:cxn ang="0">
                    <a:pos x="166" y="6"/>
                  </a:cxn>
                  <a:cxn ang="0">
                    <a:pos x="155" y="6"/>
                  </a:cxn>
                  <a:cxn ang="0">
                    <a:pos x="144" y="7"/>
                  </a:cxn>
                  <a:cxn ang="0">
                    <a:pos x="133" y="8"/>
                  </a:cxn>
                  <a:cxn ang="0">
                    <a:pos x="122" y="8"/>
                  </a:cxn>
                  <a:cxn ang="0">
                    <a:pos x="111" y="9"/>
                  </a:cxn>
                  <a:cxn ang="0">
                    <a:pos x="101" y="9"/>
                  </a:cxn>
                  <a:cxn ang="0">
                    <a:pos x="90" y="12"/>
                  </a:cxn>
                  <a:cxn ang="0">
                    <a:pos x="79" y="12"/>
                  </a:cxn>
                  <a:cxn ang="0">
                    <a:pos x="68" y="12"/>
                  </a:cxn>
                  <a:cxn ang="0">
                    <a:pos x="58" y="12"/>
                  </a:cxn>
                  <a:cxn ang="0">
                    <a:pos x="47" y="11"/>
                  </a:cxn>
                  <a:cxn ang="0">
                    <a:pos x="36" y="9"/>
                  </a:cxn>
                  <a:cxn ang="0">
                    <a:pos x="25" y="8"/>
                  </a:cxn>
                  <a:cxn ang="0">
                    <a:pos x="15" y="6"/>
                  </a:cxn>
                  <a:cxn ang="0">
                    <a:pos x="4" y="4"/>
                  </a:cxn>
                  <a:cxn ang="0">
                    <a:pos x="0" y="2"/>
                  </a:cxn>
                </a:cxnLst>
                <a:rect l="0" t="0" r="r" b="b"/>
                <a:pathLst>
                  <a:path w="172" h="12">
                    <a:moveTo>
                      <a:pt x="0" y="2"/>
                    </a:moveTo>
                    <a:lnTo>
                      <a:pt x="3" y="2"/>
                    </a:lnTo>
                    <a:lnTo>
                      <a:pt x="7" y="4"/>
                    </a:lnTo>
                    <a:lnTo>
                      <a:pt x="10" y="4"/>
                    </a:lnTo>
                    <a:lnTo>
                      <a:pt x="14" y="5"/>
                    </a:lnTo>
                    <a:lnTo>
                      <a:pt x="18" y="5"/>
                    </a:lnTo>
                    <a:lnTo>
                      <a:pt x="22" y="6"/>
                    </a:lnTo>
                    <a:lnTo>
                      <a:pt x="26" y="6"/>
                    </a:lnTo>
                    <a:lnTo>
                      <a:pt x="30" y="7"/>
                    </a:lnTo>
                    <a:lnTo>
                      <a:pt x="33" y="7"/>
                    </a:lnTo>
                    <a:lnTo>
                      <a:pt x="38" y="7"/>
                    </a:lnTo>
                    <a:lnTo>
                      <a:pt x="43" y="7"/>
                    </a:lnTo>
                    <a:lnTo>
                      <a:pt x="46" y="7"/>
                    </a:lnTo>
                    <a:lnTo>
                      <a:pt x="50" y="7"/>
                    </a:lnTo>
                    <a:lnTo>
                      <a:pt x="54" y="7"/>
                    </a:lnTo>
                    <a:lnTo>
                      <a:pt x="58" y="7"/>
                    </a:lnTo>
                    <a:lnTo>
                      <a:pt x="64" y="8"/>
                    </a:lnTo>
                    <a:lnTo>
                      <a:pt x="67" y="7"/>
                    </a:lnTo>
                    <a:lnTo>
                      <a:pt x="71" y="7"/>
                    </a:lnTo>
                    <a:lnTo>
                      <a:pt x="75" y="7"/>
                    </a:lnTo>
                    <a:lnTo>
                      <a:pt x="79" y="7"/>
                    </a:lnTo>
                    <a:lnTo>
                      <a:pt x="82" y="6"/>
                    </a:lnTo>
                    <a:lnTo>
                      <a:pt x="87" y="6"/>
                    </a:lnTo>
                    <a:lnTo>
                      <a:pt x="91" y="6"/>
                    </a:lnTo>
                    <a:lnTo>
                      <a:pt x="96" y="6"/>
                    </a:lnTo>
                    <a:lnTo>
                      <a:pt x="100" y="6"/>
                    </a:lnTo>
                    <a:lnTo>
                      <a:pt x="103" y="5"/>
                    </a:lnTo>
                    <a:lnTo>
                      <a:pt x="108" y="5"/>
                    </a:lnTo>
                    <a:lnTo>
                      <a:pt x="112" y="5"/>
                    </a:lnTo>
                    <a:lnTo>
                      <a:pt x="116" y="4"/>
                    </a:lnTo>
                    <a:lnTo>
                      <a:pt x="121" y="4"/>
                    </a:lnTo>
                    <a:lnTo>
                      <a:pt x="124" y="2"/>
                    </a:lnTo>
                    <a:lnTo>
                      <a:pt x="129" y="2"/>
                    </a:lnTo>
                    <a:lnTo>
                      <a:pt x="132" y="2"/>
                    </a:lnTo>
                    <a:lnTo>
                      <a:pt x="137" y="1"/>
                    </a:lnTo>
                    <a:lnTo>
                      <a:pt x="140" y="1"/>
                    </a:lnTo>
                    <a:lnTo>
                      <a:pt x="144" y="0"/>
                    </a:lnTo>
                    <a:lnTo>
                      <a:pt x="147" y="0"/>
                    </a:lnTo>
                    <a:lnTo>
                      <a:pt x="151" y="0"/>
                    </a:lnTo>
                    <a:lnTo>
                      <a:pt x="153" y="0"/>
                    </a:lnTo>
                    <a:lnTo>
                      <a:pt x="158" y="0"/>
                    </a:lnTo>
                    <a:lnTo>
                      <a:pt x="160" y="0"/>
                    </a:lnTo>
                    <a:lnTo>
                      <a:pt x="164" y="1"/>
                    </a:lnTo>
                    <a:lnTo>
                      <a:pt x="168" y="2"/>
                    </a:lnTo>
                    <a:lnTo>
                      <a:pt x="172" y="6"/>
                    </a:lnTo>
                    <a:lnTo>
                      <a:pt x="166" y="6"/>
                    </a:lnTo>
                    <a:lnTo>
                      <a:pt x="160" y="6"/>
                    </a:lnTo>
                    <a:lnTo>
                      <a:pt x="155" y="6"/>
                    </a:lnTo>
                    <a:lnTo>
                      <a:pt x="150" y="7"/>
                    </a:lnTo>
                    <a:lnTo>
                      <a:pt x="144" y="7"/>
                    </a:lnTo>
                    <a:lnTo>
                      <a:pt x="138" y="7"/>
                    </a:lnTo>
                    <a:lnTo>
                      <a:pt x="133" y="8"/>
                    </a:lnTo>
                    <a:lnTo>
                      <a:pt x="128" y="8"/>
                    </a:lnTo>
                    <a:lnTo>
                      <a:pt x="122" y="8"/>
                    </a:lnTo>
                    <a:lnTo>
                      <a:pt x="117" y="9"/>
                    </a:lnTo>
                    <a:lnTo>
                      <a:pt x="111" y="9"/>
                    </a:lnTo>
                    <a:lnTo>
                      <a:pt x="105" y="9"/>
                    </a:lnTo>
                    <a:lnTo>
                      <a:pt x="101" y="9"/>
                    </a:lnTo>
                    <a:lnTo>
                      <a:pt x="95" y="11"/>
                    </a:lnTo>
                    <a:lnTo>
                      <a:pt x="90" y="12"/>
                    </a:lnTo>
                    <a:lnTo>
                      <a:pt x="85" y="12"/>
                    </a:lnTo>
                    <a:lnTo>
                      <a:pt x="79" y="12"/>
                    </a:lnTo>
                    <a:lnTo>
                      <a:pt x="74" y="12"/>
                    </a:lnTo>
                    <a:lnTo>
                      <a:pt x="68" y="12"/>
                    </a:lnTo>
                    <a:lnTo>
                      <a:pt x="64" y="12"/>
                    </a:lnTo>
                    <a:lnTo>
                      <a:pt x="58" y="12"/>
                    </a:lnTo>
                    <a:lnTo>
                      <a:pt x="52" y="12"/>
                    </a:lnTo>
                    <a:lnTo>
                      <a:pt x="47" y="11"/>
                    </a:lnTo>
                    <a:lnTo>
                      <a:pt x="42" y="11"/>
                    </a:lnTo>
                    <a:lnTo>
                      <a:pt x="36" y="9"/>
                    </a:lnTo>
                    <a:lnTo>
                      <a:pt x="31" y="8"/>
                    </a:lnTo>
                    <a:lnTo>
                      <a:pt x="25" y="8"/>
                    </a:lnTo>
                    <a:lnTo>
                      <a:pt x="21" y="7"/>
                    </a:lnTo>
                    <a:lnTo>
                      <a:pt x="15" y="6"/>
                    </a:lnTo>
                    <a:lnTo>
                      <a:pt x="10" y="5"/>
                    </a:lnTo>
                    <a:lnTo>
                      <a:pt x="4" y="4"/>
                    </a:lnTo>
                    <a:lnTo>
                      <a:pt x="0" y="2"/>
                    </a:lnTo>
                    <a:lnTo>
                      <a:pt x="0" y="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52" name="Freeform 52"/>
              <p:cNvSpPr>
                <a:spLocks/>
              </p:cNvSpPr>
              <p:nvPr/>
            </p:nvSpPr>
            <p:spPr bwMode="auto">
              <a:xfrm>
                <a:off x="4306" y="2133"/>
                <a:ext cx="22" cy="9"/>
              </a:xfrm>
              <a:custGeom>
                <a:avLst/>
                <a:gdLst/>
                <a:ahLst/>
                <a:cxnLst>
                  <a:cxn ang="0">
                    <a:pos x="0" y="9"/>
                  </a:cxn>
                  <a:cxn ang="0">
                    <a:pos x="1" y="9"/>
                  </a:cxn>
                  <a:cxn ang="0">
                    <a:pos x="5" y="8"/>
                  </a:cxn>
                  <a:cxn ang="0">
                    <a:pos x="8" y="8"/>
                  </a:cxn>
                  <a:cxn ang="0">
                    <a:pos x="13" y="7"/>
                  </a:cxn>
                  <a:cxn ang="0">
                    <a:pos x="16" y="5"/>
                  </a:cxn>
                  <a:cxn ang="0">
                    <a:pos x="20" y="4"/>
                  </a:cxn>
                  <a:cxn ang="0">
                    <a:pos x="21" y="2"/>
                  </a:cxn>
                  <a:cxn ang="0">
                    <a:pos x="22" y="1"/>
                  </a:cxn>
                  <a:cxn ang="0">
                    <a:pos x="21" y="0"/>
                  </a:cxn>
                  <a:cxn ang="0">
                    <a:pos x="18" y="0"/>
                  </a:cxn>
                  <a:cxn ang="0">
                    <a:pos x="13" y="2"/>
                  </a:cxn>
                  <a:cxn ang="0">
                    <a:pos x="9" y="3"/>
                  </a:cxn>
                  <a:cxn ang="0">
                    <a:pos x="5" y="5"/>
                  </a:cxn>
                  <a:cxn ang="0">
                    <a:pos x="2" y="7"/>
                  </a:cxn>
                  <a:cxn ang="0">
                    <a:pos x="0" y="8"/>
                  </a:cxn>
                  <a:cxn ang="0">
                    <a:pos x="0" y="9"/>
                  </a:cxn>
                  <a:cxn ang="0">
                    <a:pos x="0" y="9"/>
                  </a:cxn>
                </a:cxnLst>
                <a:rect l="0" t="0" r="r" b="b"/>
                <a:pathLst>
                  <a:path w="22" h="9">
                    <a:moveTo>
                      <a:pt x="0" y="9"/>
                    </a:moveTo>
                    <a:lnTo>
                      <a:pt x="1" y="9"/>
                    </a:lnTo>
                    <a:lnTo>
                      <a:pt x="5" y="8"/>
                    </a:lnTo>
                    <a:lnTo>
                      <a:pt x="8" y="8"/>
                    </a:lnTo>
                    <a:lnTo>
                      <a:pt x="13" y="7"/>
                    </a:lnTo>
                    <a:lnTo>
                      <a:pt x="16" y="5"/>
                    </a:lnTo>
                    <a:lnTo>
                      <a:pt x="20" y="4"/>
                    </a:lnTo>
                    <a:lnTo>
                      <a:pt x="21" y="2"/>
                    </a:lnTo>
                    <a:lnTo>
                      <a:pt x="22" y="1"/>
                    </a:lnTo>
                    <a:lnTo>
                      <a:pt x="21" y="0"/>
                    </a:lnTo>
                    <a:lnTo>
                      <a:pt x="18" y="0"/>
                    </a:lnTo>
                    <a:lnTo>
                      <a:pt x="13" y="2"/>
                    </a:lnTo>
                    <a:lnTo>
                      <a:pt x="9" y="3"/>
                    </a:lnTo>
                    <a:lnTo>
                      <a:pt x="5" y="5"/>
                    </a:lnTo>
                    <a:lnTo>
                      <a:pt x="2" y="7"/>
                    </a:lnTo>
                    <a:lnTo>
                      <a:pt x="0" y="8"/>
                    </a:lnTo>
                    <a:lnTo>
                      <a:pt x="0" y="9"/>
                    </a:lnTo>
                    <a:lnTo>
                      <a:pt x="0" y="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53" name="Freeform 53"/>
              <p:cNvSpPr>
                <a:spLocks/>
              </p:cNvSpPr>
              <p:nvPr/>
            </p:nvSpPr>
            <p:spPr bwMode="auto">
              <a:xfrm>
                <a:off x="3741" y="1992"/>
                <a:ext cx="25" cy="22"/>
              </a:xfrm>
              <a:custGeom>
                <a:avLst/>
                <a:gdLst/>
                <a:ahLst/>
                <a:cxnLst>
                  <a:cxn ang="0">
                    <a:pos x="0" y="7"/>
                  </a:cxn>
                  <a:cxn ang="0">
                    <a:pos x="5" y="10"/>
                  </a:cxn>
                  <a:cxn ang="0">
                    <a:pos x="11" y="15"/>
                  </a:cxn>
                  <a:cxn ang="0">
                    <a:pos x="14" y="17"/>
                  </a:cxn>
                  <a:cxn ang="0">
                    <a:pos x="18" y="20"/>
                  </a:cxn>
                  <a:cxn ang="0">
                    <a:pos x="21" y="21"/>
                  </a:cxn>
                  <a:cxn ang="0">
                    <a:pos x="25" y="22"/>
                  </a:cxn>
                  <a:cxn ang="0">
                    <a:pos x="22" y="19"/>
                  </a:cxn>
                  <a:cxn ang="0">
                    <a:pos x="21" y="15"/>
                  </a:cxn>
                  <a:cxn ang="0">
                    <a:pos x="19" y="13"/>
                  </a:cxn>
                  <a:cxn ang="0">
                    <a:pos x="16" y="10"/>
                  </a:cxn>
                  <a:cxn ang="0">
                    <a:pos x="11" y="5"/>
                  </a:cxn>
                  <a:cxn ang="0">
                    <a:pos x="6" y="0"/>
                  </a:cxn>
                  <a:cxn ang="0">
                    <a:pos x="0" y="7"/>
                  </a:cxn>
                  <a:cxn ang="0">
                    <a:pos x="0" y="7"/>
                  </a:cxn>
                </a:cxnLst>
                <a:rect l="0" t="0" r="r" b="b"/>
                <a:pathLst>
                  <a:path w="25" h="22">
                    <a:moveTo>
                      <a:pt x="0" y="7"/>
                    </a:moveTo>
                    <a:lnTo>
                      <a:pt x="5" y="10"/>
                    </a:lnTo>
                    <a:lnTo>
                      <a:pt x="11" y="15"/>
                    </a:lnTo>
                    <a:lnTo>
                      <a:pt x="14" y="17"/>
                    </a:lnTo>
                    <a:lnTo>
                      <a:pt x="18" y="20"/>
                    </a:lnTo>
                    <a:lnTo>
                      <a:pt x="21" y="21"/>
                    </a:lnTo>
                    <a:lnTo>
                      <a:pt x="25" y="22"/>
                    </a:lnTo>
                    <a:lnTo>
                      <a:pt x="22" y="19"/>
                    </a:lnTo>
                    <a:lnTo>
                      <a:pt x="21" y="15"/>
                    </a:lnTo>
                    <a:lnTo>
                      <a:pt x="19" y="13"/>
                    </a:lnTo>
                    <a:lnTo>
                      <a:pt x="16" y="10"/>
                    </a:lnTo>
                    <a:lnTo>
                      <a:pt x="11" y="5"/>
                    </a:lnTo>
                    <a:lnTo>
                      <a:pt x="6" y="0"/>
                    </a:lnTo>
                    <a:lnTo>
                      <a:pt x="0" y="7"/>
                    </a:lnTo>
                    <a:lnTo>
                      <a:pt x="0" y="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54" name="Freeform 54"/>
              <p:cNvSpPr>
                <a:spLocks/>
              </p:cNvSpPr>
              <p:nvPr/>
            </p:nvSpPr>
            <p:spPr bwMode="auto">
              <a:xfrm>
                <a:off x="3588" y="1647"/>
                <a:ext cx="18" cy="95"/>
              </a:xfrm>
              <a:custGeom>
                <a:avLst/>
                <a:gdLst/>
                <a:ahLst/>
                <a:cxnLst>
                  <a:cxn ang="0">
                    <a:pos x="18" y="0"/>
                  </a:cxn>
                  <a:cxn ang="0">
                    <a:pos x="17" y="3"/>
                  </a:cxn>
                  <a:cxn ang="0">
                    <a:pos x="15" y="8"/>
                  </a:cxn>
                  <a:cxn ang="0">
                    <a:pos x="14" y="11"/>
                  </a:cxn>
                  <a:cxn ang="0">
                    <a:pos x="13" y="16"/>
                  </a:cxn>
                  <a:cxn ang="0">
                    <a:pos x="11" y="18"/>
                  </a:cxn>
                  <a:cxn ang="0">
                    <a:pos x="10" y="22"/>
                  </a:cxn>
                  <a:cxn ang="0">
                    <a:pos x="9" y="25"/>
                  </a:cxn>
                  <a:cxn ang="0">
                    <a:pos x="8" y="28"/>
                  </a:cxn>
                  <a:cxn ang="0">
                    <a:pos x="6" y="32"/>
                  </a:cxn>
                  <a:cxn ang="0">
                    <a:pos x="4" y="38"/>
                  </a:cxn>
                  <a:cxn ang="0">
                    <a:pos x="2" y="43"/>
                  </a:cxn>
                  <a:cxn ang="0">
                    <a:pos x="2" y="47"/>
                  </a:cxn>
                  <a:cxn ang="0">
                    <a:pos x="0" y="51"/>
                  </a:cxn>
                  <a:cxn ang="0">
                    <a:pos x="0" y="56"/>
                  </a:cxn>
                  <a:cxn ang="0">
                    <a:pos x="0" y="60"/>
                  </a:cxn>
                  <a:cxn ang="0">
                    <a:pos x="2" y="66"/>
                  </a:cxn>
                  <a:cxn ang="0">
                    <a:pos x="2" y="68"/>
                  </a:cxn>
                  <a:cxn ang="0">
                    <a:pos x="3" y="71"/>
                  </a:cxn>
                  <a:cxn ang="0">
                    <a:pos x="4" y="74"/>
                  </a:cxn>
                  <a:cxn ang="0">
                    <a:pos x="6" y="78"/>
                  </a:cxn>
                  <a:cxn ang="0">
                    <a:pos x="7" y="82"/>
                  </a:cxn>
                  <a:cxn ang="0">
                    <a:pos x="9" y="86"/>
                  </a:cxn>
                  <a:cxn ang="0">
                    <a:pos x="10" y="89"/>
                  </a:cxn>
                  <a:cxn ang="0">
                    <a:pos x="13" y="95"/>
                  </a:cxn>
                  <a:cxn ang="0">
                    <a:pos x="11" y="90"/>
                  </a:cxn>
                  <a:cxn ang="0">
                    <a:pos x="11" y="87"/>
                  </a:cxn>
                  <a:cxn ang="0">
                    <a:pos x="10" y="83"/>
                  </a:cxn>
                  <a:cxn ang="0">
                    <a:pos x="10" y="80"/>
                  </a:cxn>
                  <a:cxn ang="0">
                    <a:pos x="9" y="76"/>
                  </a:cxn>
                  <a:cxn ang="0">
                    <a:pos x="9" y="73"/>
                  </a:cxn>
                  <a:cxn ang="0">
                    <a:pos x="9" y="71"/>
                  </a:cxn>
                  <a:cxn ang="0">
                    <a:pos x="9" y="68"/>
                  </a:cxn>
                  <a:cxn ang="0">
                    <a:pos x="8" y="63"/>
                  </a:cxn>
                  <a:cxn ang="0">
                    <a:pos x="8" y="57"/>
                  </a:cxn>
                  <a:cxn ang="0">
                    <a:pos x="9" y="52"/>
                  </a:cxn>
                  <a:cxn ang="0">
                    <a:pos x="10" y="47"/>
                  </a:cxn>
                  <a:cxn ang="0">
                    <a:pos x="10" y="42"/>
                  </a:cxn>
                  <a:cxn ang="0">
                    <a:pos x="11" y="36"/>
                  </a:cxn>
                  <a:cxn ang="0">
                    <a:pos x="13" y="31"/>
                  </a:cxn>
                  <a:cxn ang="0">
                    <a:pos x="14" y="25"/>
                  </a:cxn>
                  <a:cxn ang="0">
                    <a:pos x="15" y="20"/>
                  </a:cxn>
                  <a:cxn ang="0">
                    <a:pos x="16" y="13"/>
                  </a:cxn>
                  <a:cxn ang="0">
                    <a:pos x="16" y="9"/>
                  </a:cxn>
                  <a:cxn ang="0">
                    <a:pos x="17" y="7"/>
                  </a:cxn>
                  <a:cxn ang="0">
                    <a:pos x="17" y="3"/>
                  </a:cxn>
                  <a:cxn ang="0">
                    <a:pos x="18" y="0"/>
                  </a:cxn>
                  <a:cxn ang="0">
                    <a:pos x="18" y="0"/>
                  </a:cxn>
                </a:cxnLst>
                <a:rect l="0" t="0" r="r" b="b"/>
                <a:pathLst>
                  <a:path w="18" h="95">
                    <a:moveTo>
                      <a:pt x="18" y="0"/>
                    </a:moveTo>
                    <a:lnTo>
                      <a:pt x="17" y="3"/>
                    </a:lnTo>
                    <a:lnTo>
                      <a:pt x="15" y="8"/>
                    </a:lnTo>
                    <a:lnTo>
                      <a:pt x="14" y="11"/>
                    </a:lnTo>
                    <a:lnTo>
                      <a:pt x="13" y="16"/>
                    </a:lnTo>
                    <a:lnTo>
                      <a:pt x="11" y="18"/>
                    </a:lnTo>
                    <a:lnTo>
                      <a:pt x="10" y="22"/>
                    </a:lnTo>
                    <a:lnTo>
                      <a:pt x="9" y="25"/>
                    </a:lnTo>
                    <a:lnTo>
                      <a:pt x="8" y="28"/>
                    </a:lnTo>
                    <a:lnTo>
                      <a:pt x="6" y="32"/>
                    </a:lnTo>
                    <a:lnTo>
                      <a:pt x="4" y="38"/>
                    </a:lnTo>
                    <a:lnTo>
                      <a:pt x="2" y="43"/>
                    </a:lnTo>
                    <a:lnTo>
                      <a:pt x="2" y="47"/>
                    </a:lnTo>
                    <a:lnTo>
                      <a:pt x="0" y="51"/>
                    </a:lnTo>
                    <a:lnTo>
                      <a:pt x="0" y="56"/>
                    </a:lnTo>
                    <a:lnTo>
                      <a:pt x="0" y="60"/>
                    </a:lnTo>
                    <a:lnTo>
                      <a:pt x="2" y="66"/>
                    </a:lnTo>
                    <a:lnTo>
                      <a:pt x="2" y="68"/>
                    </a:lnTo>
                    <a:lnTo>
                      <a:pt x="3" y="71"/>
                    </a:lnTo>
                    <a:lnTo>
                      <a:pt x="4" y="74"/>
                    </a:lnTo>
                    <a:lnTo>
                      <a:pt x="6" y="78"/>
                    </a:lnTo>
                    <a:lnTo>
                      <a:pt x="7" y="82"/>
                    </a:lnTo>
                    <a:lnTo>
                      <a:pt x="9" y="86"/>
                    </a:lnTo>
                    <a:lnTo>
                      <a:pt x="10" y="89"/>
                    </a:lnTo>
                    <a:lnTo>
                      <a:pt x="13" y="95"/>
                    </a:lnTo>
                    <a:lnTo>
                      <a:pt x="11" y="90"/>
                    </a:lnTo>
                    <a:lnTo>
                      <a:pt x="11" y="87"/>
                    </a:lnTo>
                    <a:lnTo>
                      <a:pt x="10" y="83"/>
                    </a:lnTo>
                    <a:lnTo>
                      <a:pt x="10" y="80"/>
                    </a:lnTo>
                    <a:lnTo>
                      <a:pt x="9" y="76"/>
                    </a:lnTo>
                    <a:lnTo>
                      <a:pt x="9" y="73"/>
                    </a:lnTo>
                    <a:lnTo>
                      <a:pt x="9" y="71"/>
                    </a:lnTo>
                    <a:lnTo>
                      <a:pt x="9" y="68"/>
                    </a:lnTo>
                    <a:lnTo>
                      <a:pt x="8" y="63"/>
                    </a:lnTo>
                    <a:lnTo>
                      <a:pt x="8" y="57"/>
                    </a:lnTo>
                    <a:lnTo>
                      <a:pt x="9" y="52"/>
                    </a:lnTo>
                    <a:lnTo>
                      <a:pt x="10" y="47"/>
                    </a:lnTo>
                    <a:lnTo>
                      <a:pt x="10" y="42"/>
                    </a:lnTo>
                    <a:lnTo>
                      <a:pt x="11" y="36"/>
                    </a:lnTo>
                    <a:lnTo>
                      <a:pt x="13" y="31"/>
                    </a:lnTo>
                    <a:lnTo>
                      <a:pt x="14" y="25"/>
                    </a:lnTo>
                    <a:lnTo>
                      <a:pt x="15" y="20"/>
                    </a:lnTo>
                    <a:lnTo>
                      <a:pt x="16" y="13"/>
                    </a:lnTo>
                    <a:lnTo>
                      <a:pt x="16" y="9"/>
                    </a:lnTo>
                    <a:lnTo>
                      <a:pt x="17" y="7"/>
                    </a:lnTo>
                    <a:lnTo>
                      <a:pt x="17" y="3"/>
                    </a:lnTo>
                    <a:lnTo>
                      <a:pt x="18" y="0"/>
                    </a:lnTo>
                    <a:lnTo>
                      <a:pt x="18"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55" name="Freeform 55"/>
              <p:cNvSpPr>
                <a:spLocks/>
              </p:cNvSpPr>
              <p:nvPr/>
            </p:nvSpPr>
            <p:spPr bwMode="auto">
              <a:xfrm>
                <a:off x="3687" y="1937"/>
                <a:ext cx="48" cy="49"/>
              </a:xfrm>
              <a:custGeom>
                <a:avLst/>
                <a:gdLst/>
                <a:ahLst/>
                <a:cxnLst>
                  <a:cxn ang="0">
                    <a:pos x="0" y="0"/>
                  </a:cxn>
                  <a:cxn ang="0">
                    <a:pos x="0" y="0"/>
                  </a:cxn>
                  <a:cxn ang="0">
                    <a:pos x="2" y="3"/>
                  </a:cxn>
                  <a:cxn ang="0">
                    <a:pos x="4" y="4"/>
                  </a:cxn>
                  <a:cxn ang="0">
                    <a:pos x="8" y="7"/>
                  </a:cxn>
                  <a:cxn ang="0">
                    <a:pos x="11" y="11"/>
                  </a:cxn>
                  <a:cxn ang="0">
                    <a:pos x="15" y="14"/>
                  </a:cxn>
                  <a:cxn ang="0">
                    <a:pos x="19" y="19"/>
                  </a:cxn>
                  <a:cxn ang="0">
                    <a:pos x="24" y="24"/>
                  </a:cxn>
                  <a:cxn ang="0">
                    <a:pos x="29" y="28"/>
                  </a:cxn>
                  <a:cxn ang="0">
                    <a:pos x="32" y="32"/>
                  </a:cxn>
                  <a:cxn ang="0">
                    <a:pos x="36" y="35"/>
                  </a:cxn>
                  <a:cxn ang="0">
                    <a:pos x="40" y="40"/>
                  </a:cxn>
                  <a:cxn ang="0">
                    <a:pos x="43" y="43"/>
                  </a:cxn>
                  <a:cxn ang="0">
                    <a:pos x="46" y="46"/>
                  </a:cxn>
                  <a:cxn ang="0">
                    <a:pos x="47" y="48"/>
                  </a:cxn>
                  <a:cxn ang="0">
                    <a:pos x="48" y="49"/>
                  </a:cxn>
                  <a:cxn ang="0">
                    <a:pos x="41" y="43"/>
                  </a:cxn>
                  <a:cxn ang="0">
                    <a:pos x="36" y="38"/>
                  </a:cxn>
                  <a:cxn ang="0">
                    <a:pos x="30" y="32"/>
                  </a:cxn>
                  <a:cxn ang="0">
                    <a:pos x="24" y="26"/>
                  </a:cxn>
                  <a:cxn ang="0">
                    <a:pos x="17" y="19"/>
                  </a:cxn>
                  <a:cxn ang="0">
                    <a:pos x="11" y="13"/>
                  </a:cxn>
                  <a:cxn ang="0">
                    <a:pos x="4" y="6"/>
                  </a:cxn>
                  <a:cxn ang="0">
                    <a:pos x="0" y="0"/>
                  </a:cxn>
                  <a:cxn ang="0">
                    <a:pos x="0" y="0"/>
                  </a:cxn>
                </a:cxnLst>
                <a:rect l="0" t="0" r="r" b="b"/>
                <a:pathLst>
                  <a:path w="48" h="49">
                    <a:moveTo>
                      <a:pt x="0" y="0"/>
                    </a:moveTo>
                    <a:lnTo>
                      <a:pt x="0" y="0"/>
                    </a:lnTo>
                    <a:lnTo>
                      <a:pt x="2" y="3"/>
                    </a:lnTo>
                    <a:lnTo>
                      <a:pt x="4" y="4"/>
                    </a:lnTo>
                    <a:lnTo>
                      <a:pt x="8" y="7"/>
                    </a:lnTo>
                    <a:lnTo>
                      <a:pt x="11" y="11"/>
                    </a:lnTo>
                    <a:lnTo>
                      <a:pt x="15" y="14"/>
                    </a:lnTo>
                    <a:lnTo>
                      <a:pt x="19" y="19"/>
                    </a:lnTo>
                    <a:lnTo>
                      <a:pt x="24" y="24"/>
                    </a:lnTo>
                    <a:lnTo>
                      <a:pt x="29" y="28"/>
                    </a:lnTo>
                    <a:lnTo>
                      <a:pt x="32" y="32"/>
                    </a:lnTo>
                    <a:lnTo>
                      <a:pt x="36" y="35"/>
                    </a:lnTo>
                    <a:lnTo>
                      <a:pt x="40" y="40"/>
                    </a:lnTo>
                    <a:lnTo>
                      <a:pt x="43" y="43"/>
                    </a:lnTo>
                    <a:lnTo>
                      <a:pt x="46" y="46"/>
                    </a:lnTo>
                    <a:lnTo>
                      <a:pt x="47" y="48"/>
                    </a:lnTo>
                    <a:lnTo>
                      <a:pt x="48" y="49"/>
                    </a:lnTo>
                    <a:lnTo>
                      <a:pt x="41" y="43"/>
                    </a:lnTo>
                    <a:lnTo>
                      <a:pt x="36" y="38"/>
                    </a:lnTo>
                    <a:lnTo>
                      <a:pt x="30" y="32"/>
                    </a:lnTo>
                    <a:lnTo>
                      <a:pt x="24" y="26"/>
                    </a:lnTo>
                    <a:lnTo>
                      <a:pt x="17" y="19"/>
                    </a:lnTo>
                    <a:lnTo>
                      <a:pt x="11" y="13"/>
                    </a:lnTo>
                    <a:lnTo>
                      <a:pt x="4" y="6"/>
                    </a:lnTo>
                    <a:lnTo>
                      <a:pt x="0" y="0"/>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56" name="Freeform 56"/>
              <p:cNvSpPr>
                <a:spLocks/>
              </p:cNvSpPr>
              <p:nvPr/>
            </p:nvSpPr>
            <p:spPr bwMode="auto">
              <a:xfrm>
                <a:off x="3906" y="2130"/>
                <a:ext cx="73" cy="40"/>
              </a:xfrm>
              <a:custGeom>
                <a:avLst/>
                <a:gdLst/>
                <a:ahLst/>
                <a:cxnLst>
                  <a:cxn ang="0">
                    <a:pos x="73" y="40"/>
                  </a:cxn>
                  <a:cxn ang="0">
                    <a:pos x="69" y="36"/>
                  </a:cxn>
                  <a:cxn ang="0">
                    <a:pos x="64" y="34"/>
                  </a:cxn>
                  <a:cxn ang="0">
                    <a:pos x="60" y="32"/>
                  </a:cxn>
                  <a:cxn ang="0">
                    <a:pos x="55" y="29"/>
                  </a:cxn>
                  <a:cxn ang="0">
                    <a:pos x="50" y="26"/>
                  </a:cxn>
                  <a:cxn ang="0">
                    <a:pos x="46" y="24"/>
                  </a:cxn>
                  <a:cxn ang="0">
                    <a:pos x="41" y="20"/>
                  </a:cxn>
                  <a:cxn ang="0">
                    <a:pos x="36" y="19"/>
                  </a:cxn>
                  <a:cxn ang="0">
                    <a:pos x="32" y="15"/>
                  </a:cxn>
                  <a:cxn ang="0">
                    <a:pos x="27" y="13"/>
                  </a:cxn>
                  <a:cxn ang="0">
                    <a:pos x="22" y="11"/>
                  </a:cxn>
                  <a:cxn ang="0">
                    <a:pos x="19" y="10"/>
                  </a:cxn>
                  <a:cxn ang="0">
                    <a:pos x="13" y="7"/>
                  </a:cxn>
                  <a:cxn ang="0">
                    <a:pos x="8" y="5"/>
                  </a:cxn>
                  <a:cxn ang="0">
                    <a:pos x="4" y="3"/>
                  </a:cxn>
                  <a:cxn ang="0">
                    <a:pos x="0" y="0"/>
                  </a:cxn>
                  <a:cxn ang="0">
                    <a:pos x="4" y="3"/>
                  </a:cxn>
                  <a:cxn ang="0">
                    <a:pos x="7" y="6"/>
                  </a:cxn>
                  <a:cxn ang="0">
                    <a:pos x="12" y="8"/>
                  </a:cxn>
                  <a:cxn ang="0">
                    <a:pos x="17" y="11"/>
                  </a:cxn>
                  <a:cxn ang="0">
                    <a:pos x="20" y="13"/>
                  </a:cxn>
                  <a:cxn ang="0">
                    <a:pos x="25" y="17"/>
                  </a:cxn>
                  <a:cxn ang="0">
                    <a:pos x="29" y="19"/>
                  </a:cxn>
                  <a:cxn ang="0">
                    <a:pos x="34" y="22"/>
                  </a:cxn>
                  <a:cxn ang="0">
                    <a:pos x="39" y="25"/>
                  </a:cxn>
                  <a:cxn ang="0">
                    <a:pos x="43" y="27"/>
                  </a:cxn>
                  <a:cxn ang="0">
                    <a:pos x="48" y="29"/>
                  </a:cxn>
                  <a:cxn ang="0">
                    <a:pos x="53" y="32"/>
                  </a:cxn>
                  <a:cxn ang="0">
                    <a:pos x="57" y="34"/>
                  </a:cxn>
                  <a:cxn ang="0">
                    <a:pos x="63" y="36"/>
                  </a:cxn>
                  <a:cxn ang="0">
                    <a:pos x="69" y="38"/>
                  </a:cxn>
                  <a:cxn ang="0">
                    <a:pos x="73" y="40"/>
                  </a:cxn>
                  <a:cxn ang="0">
                    <a:pos x="73" y="40"/>
                  </a:cxn>
                </a:cxnLst>
                <a:rect l="0" t="0" r="r" b="b"/>
                <a:pathLst>
                  <a:path w="73" h="40">
                    <a:moveTo>
                      <a:pt x="73" y="40"/>
                    </a:moveTo>
                    <a:lnTo>
                      <a:pt x="69" y="36"/>
                    </a:lnTo>
                    <a:lnTo>
                      <a:pt x="64" y="34"/>
                    </a:lnTo>
                    <a:lnTo>
                      <a:pt x="60" y="32"/>
                    </a:lnTo>
                    <a:lnTo>
                      <a:pt x="55" y="29"/>
                    </a:lnTo>
                    <a:lnTo>
                      <a:pt x="50" y="26"/>
                    </a:lnTo>
                    <a:lnTo>
                      <a:pt x="46" y="24"/>
                    </a:lnTo>
                    <a:lnTo>
                      <a:pt x="41" y="20"/>
                    </a:lnTo>
                    <a:lnTo>
                      <a:pt x="36" y="19"/>
                    </a:lnTo>
                    <a:lnTo>
                      <a:pt x="32" y="15"/>
                    </a:lnTo>
                    <a:lnTo>
                      <a:pt x="27" y="13"/>
                    </a:lnTo>
                    <a:lnTo>
                      <a:pt x="22" y="11"/>
                    </a:lnTo>
                    <a:lnTo>
                      <a:pt x="19" y="10"/>
                    </a:lnTo>
                    <a:lnTo>
                      <a:pt x="13" y="7"/>
                    </a:lnTo>
                    <a:lnTo>
                      <a:pt x="8" y="5"/>
                    </a:lnTo>
                    <a:lnTo>
                      <a:pt x="4" y="3"/>
                    </a:lnTo>
                    <a:lnTo>
                      <a:pt x="0" y="0"/>
                    </a:lnTo>
                    <a:lnTo>
                      <a:pt x="4" y="3"/>
                    </a:lnTo>
                    <a:lnTo>
                      <a:pt x="7" y="6"/>
                    </a:lnTo>
                    <a:lnTo>
                      <a:pt x="12" y="8"/>
                    </a:lnTo>
                    <a:lnTo>
                      <a:pt x="17" y="11"/>
                    </a:lnTo>
                    <a:lnTo>
                      <a:pt x="20" y="13"/>
                    </a:lnTo>
                    <a:lnTo>
                      <a:pt x="25" y="17"/>
                    </a:lnTo>
                    <a:lnTo>
                      <a:pt x="29" y="19"/>
                    </a:lnTo>
                    <a:lnTo>
                      <a:pt x="34" y="22"/>
                    </a:lnTo>
                    <a:lnTo>
                      <a:pt x="39" y="25"/>
                    </a:lnTo>
                    <a:lnTo>
                      <a:pt x="43" y="27"/>
                    </a:lnTo>
                    <a:lnTo>
                      <a:pt x="48" y="29"/>
                    </a:lnTo>
                    <a:lnTo>
                      <a:pt x="53" y="32"/>
                    </a:lnTo>
                    <a:lnTo>
                      <a:pt x="57" y="34"/>
                    </a:lnTo>
                    <a:lnTo>
                      <a:pt x="63" y="36"/>
                    </a:lnTo>
                    <a:lnTo>
                      <a:pt x="69" y="38"/>
                    </a:lnTo>
                    <a:lnTo>
                      <a:pt x="73" y="40"/>
                    </a:lnTo>
                    <a:lnTo>
                      <a:pt x="73" y="4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57" name="Freeform 57"/>
              <p:cNvSpPr>
                <a:spLocks/>
              </p:cNvSpPr>
              <p:nvPr/>
            </p:nvSpPr>
            <p:spPr bwMode="auto">
              <a:xfrm>
                <a:off x="4105" y="2201"/>
                <a:ext cx="36" cy="4"/>
              </a:xfrm>
              <a:custGeom>
                <a:avLst/>
                <a:gdLst/>
                <a:ahLst/>
                <a:cxnLst>
                  <a:cxn ang="0">
                    <a:pos x="36" y="3"/>
                  </a:cxn>
                  <a:cxn ang="0">
                    <a:pos x="31" y="3"/>
                  </a:cxn>
                  <a:cxn ang="0">
                    <a:pos x="27" y="1"/>
                  </a:cxn>
                  <a:cxn ang="0">
                    <a:pos x="22" y="1"/>
                  </a:cxn>
                  <a:cxn ang="0">
                    <a:pos x="17" y="1"/>
                  </a:cxn>
                  <a:cxn ang="0">
                    <a:pos x="13" y="0"/>
                  </a:cxn>
                  <a:cxn ang="0">
                    <a:pos x="9" y="0"/>
                  </a:cxn>
                  <a:cxn ang="0">
                    <a:pos x="5" y="0"/>
                  </a:cxn>
                  <a:cxn ang="0">
                    <a:pos x="0" y="0"/>
                  </a:cxn>
                  <a:cxn ang="0">
                    <a:pos x="2" y="0"/>
                  </a:cxn>
                  <a:cxn ang="0">
                    <a:pos x="8" y="1"/>
                  </a:cxn>
                  <a:cxn ang="0">
                    <a:pos x="13" y="3"/>
                  </a:cxn>
                  <a:cxn ang="0">
                    <a:pos x="17" y="4"/>
                  </a:cxn>
                  <a:cxn ang="0">
                    <a:pos x="22" y="4"/>
                  </a:cxn>
                  <a:cxn ang="0">
                    <a:pos x="28" y="4"/>
                  </a:cxn>
                  <a:cxn ang="0">
                    <a:pos x="33" y="3"/>
                  </a:cxn>
                  <a:cxn ang="0">
                    <a:pos x="36" y="3"/>
                  </a:cxn>
                  <a:cxn ang="0">
                    <a:pos x="36" y="3"/>
                  </a:cxn>
                </a:cxnLst>
                <a:rect l="0" t="0" r="r" b="b"/>
                <a:pathLst>
                  <a:path w="36" h="4">
                    <a:moveTo>
                      <a:pt x="36" y="3"/>
                    </a:moveTo>
                    <a:lnTo>
                      <a:pt x="31" y="3"/>
                    </a:lnTo>
                    <a:lnTo>
                      <a:pt x="27" y="1"/>
                    </a:lnTo>
                    <a:lnTo>
                      <a:pt x="22" y="1"/>
                    </a:lnTo>
                    <a:lnTo>
                      <a:pt x="17" y="1"/>
                    </a:lnTo>
                    <a:lnTo>
                      <a:pt x="13" y="0"/>
                    </a:lnTo>
                    <a:lnTo>
                      <a:pt x="9" y="0"/>
                    </a:lnTo>
                    <a:lnTo>
                      <a:pt x="5" y="0"/>
                    </a:lnTo>
                    <a:lnTo>
                      <a:pt x="0" y="0"/>
                    </a:lnTo>
                    <a:lnTo>
                      <a:pt x="2" y="0"/>
                    </a:lnTo>
                    <a:lnTo>
                      <a:pt x="8" y="1"/>
                    </a:lnTo>
                    <a:lnTo>
                      <a:pt x="13" y="3"/>
                    </a:lnTo>
                    <a:lnTo>
                      <a:pt x="17" y="4"/>
                    </a:lnTo>
                    <a:lnTo>
                      <a:pt x="22" y="4"/>
                    </a:lnTo>
                    <a:lnTo>
                      <a:pt x="28" y="4"/>
                    </a:lnTo>
                    <a:lnTo>
                      <a:pt x="33" y="3"/>
                    </a:lnTo>
                    <a:lnTo>
                      <a:pt x="36" y="3"/>
                    </a:lnTo>
                    <a:lnTo>
                      <a:pt x="36"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58" name="Freeform 58"/>
              <p:cNvSpPr>
                <a:spLocks/>
              </p:cNvSpPr>
              <p:nvPr/>
            </p:nvSpPr>
            <p:spPr bwMode="auto">
              <a:xfrm>
                <a:off x="4150" y="2204"/>
                <a:ext cx="56" cy="3"/>
              </a:xfrm>
              <a:custGeom>
                <a:avLst/>
                <a:gdLst/>
                <a:ahLst/>
                <a:cxnLst>
                  <a:cxn ang="0">
                    <a:pos x="56" y="0"/>
                  </a:cxn>
                  <a:cxn ang="0">
                    <a:pos x="53" y="0"/>
                  </a:cxn>
                  <a:cxn ang="0">
                    <a:pos x="48" y="0"/>
                  </a:cxn>
                  <a:cxn ang="0">
                    <a:pos x="45" y="0"/>
                  </a:cxn>
                  <a:cxn ang="0">
                    <a:pos x="41" y="1"/>
                  </a:cxn>
                  <a:cxn ang="0">
                    <a:pos x="38" y="1"/>
                  </a:cxn>
                  <a:cxn ang="0">
                    <a:pos x="35" y="1"/>
                  </a:cxn>
                  <a:cxn ang="0">
                    <a:pos x="32" y="1"/>
                  </a:cxn>
                  <a:cxn ang="0">
                    <a:pos x="28" y="1"/>
                  </a:cxn>
                  <a:cxn ang="0">
                    <a:pos x="25" y="0"/>
                  </a:cxn>
                  <a:cxn ang="0">
                    <a:pos x="21" y="0"/>
                  </a:cxn>
                  <a:cxn ang="0">
                    <a:pos x="18" y="0"/>
                  </a:cxn>
                  <a:cxn ang="0">
                    <a:pos x="14" y="0"/>
                  </a:cxn>
                  <a:cxn ang="0">
                    <a:pos x="11" y="0"/>
                  </a:cxn>
                  <a:cxn ang="0">
                    <a:pos x="7" y="0"/>
                  </a:cxn>
                  <a:cxn ang="0">
                    <a:pos x="4" y="0"/>
                  </a:cxn>
                  <a:cxn ang="0">
                    <a:pos x="0" y="0"/>
                  </a:cxn>
                  <a:cxn ang="0">
                    <a:pos x="2" y="0"/>
                  </a:cxn>
                  <a:cxn ang="0">
                    <a:pos x="5" y="1"/>
                  </a:cxn>
                  <a:cxn ang="0">
                    <a:pos x="9" y="1"/>
                  </a:cxn>
                  <a:cxn ang="0">
                    <a:pos x="12" y="2"/>
                  </a:cxn>
                  <a:cxn ang="0">
                    <a:pos x="15" y="2"/>
                  </a:cxn>
                  <a:cxn ang="0">
                    <a:pos x="20" y="2"/>
                  </a:cxn>
                  <a:cxn ang="0">
                    <a:pos x="24" y="2"/>
                  </a:cxn>
                  <a:cxn ang="0">
                    <a:pos x="29" y="3"/>
                  </a:cxn>
                  <a:cxn ang="0">
                    <a:pos x="33" y="2"/>
                  </a:cxn>
                  <a:cxn ang="0">
                    <a:pos x="38" y="2"/>
                  </a:cxn>
                  <a:cxn ang="0">
                    <a:pos x="41" y="2"/>
                  </a:cxn>
                  <a:cxn ang="0">
                    <a:pos x="46" y="2"/>
                  </a:cxn>
                  <a:cxn ang="0">
                    <a:pos x="48" y="2"/>
                  </a:cxn>
                  <a:cxn ang="0">
                    <a:pos x="52" y="1"/>
                  </a:cxn>
                  <a:cxn ang="0">
                    <a:pos x="54" y="1"/>
                  </a:cxn>
                  <a:cxn ang="0">
                    <a:pos x="56" y="0"/>
                  </a:cxn>
                  <a:cxn ang="0">
                    <a:pos x="56" y="0"/>
                  </a:cxn>
                </a:cxnLst>
                <a:rect l="0" t="0" r="r" b="b"/>
                <a:pathLst>
                  <a:path w="56" h="3">
                    <a:moveTo>
                      <a:pt x="56" y="0"/>
                    </a:moveTo>
                    <a:lnTo>
                      <a:pt x="53" y="0"/>
                    </a:lnTo>
                    <a:lnTo>
                      <a:pt x="48" y="0"/>
                    </a:lnTo>
                    <a:lnTo>
                      <a:pt x="45" y="0"/>
                    </a:lnTo>
                    <a:lnTo>
                      <a:pt x="41" y="1"/>
                    </a:lnTo>
                    <a:lnTo>
                      <a:pt x="38" y="1"/>
                    </a:lnTo>
                    <a:lnTo>
                      <a:pt x="35" y="1"/>
                    </a:lnTo>
                    <a:lnTo>
                      <a:pt x="32" y="1"/>
                    </a:lnTo>
                    <a:lnTo>
                      <a:pt x="28" y="1"/>
                    </a:lnTo>
                    <a:lnTo>
                      <a:pt x="25" y="0"/>
                    </a:lnTo>
                    <a:lnTo>
                      <a:pt x="21" y="0"/>
                    </a:lnTo>
                    <a:lnTo>
                      <a:pt x="18" y="0"/>
                    </a:lnTo>
                    <a:lnTo>
                      <a:pt x="14" y="0"/>
                    </a:lnTo>
                    <a:lnTo>
                      <a:pt x="11" y="0"/>
                    </a:lnTo>
                    <a:lnTo>
                      <a:pt x="7" y="0"/>
                    </a:lnTo>
                    <a:lnTo>
                      <a:pt x="4" y="0"/>
                    </a:lnTo>
                    <a:lnTo>
                      <a:pt x="0" y="0"/>
                    </a:lnTo>
                    <a:lnTo>
                      <a:pt x="2" y="0"/>
                    </a:lnTo>
                    <a:lnTo>
                      <a:pt x="5" y="1"/>
                    </a:lnTo>
                    <a:lnTo>
                      <a:pt x="9" y="1"/>
                    </a:lnTo>
                    <a:lnTo>
                      <a:pt x="12" y="2"/>
                    </a:lnTo>
                    <a:lnTo>
                      <a:pt x="15" y="2"/>
                    </a:lnTo>
                    <a:lnTo>
                      <a:pt x="20" y="2"/>
                    </a:lnTo>
                    <a:lnTo>
                      <a:pt x="24" y="2"/>
                    </a:lnTo>
                    <a:lnTo>
                      <a:pt x="29" y="3"/>
                    </a:lnTo>
                    <a:lnTo>
                      <a:pt x="33" y="2"/>
                    </a:lnTo>
                    <a:lnTo>
                      <a:pt x="38" y="2"/>
                    </a:lnTo>
                    <a:lnTo>
                      <a:pt x="41" y="2"/>
                    </a:lnTo>
                    <a:lnTo>
                      <a:pt x="46" y="2"/>
                    </a:lnTo>
                    <a:lnTo>
                      <a:pt x="48" y="2"/>
                    </a:lnTo>
                    <a:lnTo>
                      <a:pt x="52" y="1"/>
                    </a:lnTo>
                    <a:lnTo>
                      <a:pt x="54" y="1"/>
                    </a:lnTo>
                    <a:lnTo>
                      <a:pt x="56" y="0"/>
                    </a:lnTo>
                    <a:lnTo>
                      <a:pt x="5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76884" name="Freeform 84"/>
              <p:cNvSpPr>
                <a:spLocks/>
              </p:cNvSpPr>
              <p:nvPr/>
            </p:nvSpPr>
            <p:spPr bwMode="auto">
              <a:xfrm>
                <a:off x="3439" y="2627"/>
                <a:ext cx="3" cy="26"/>
              </a:xfrm>
              <a:custGeom>
                <a:avLst/>
                <a:gdLst/>
                <a:ahLst/>
                <a:cxnLst>
                  <a:cxn ang="0">
                    <a:pos x="0" y="0"/>
                  </a:cxn>
                  <a:cxn ang="0">
                    <a:pos x="0" y="1"/>
                  </a:cxn>
                  <a:cxn ang="0">
                    <a:pos x="1" y="4"/>
                  </a:cxn>
                  <a:cxn ang="0">
                    <a:pos x="2" y="8"/>
                  </a:cxn>
                  <a:cxn ang="0">
                    <a:pos x="3" y="12"/>
                  </a:cxn>
                  <a:cxn ang="0">
                    <a:pos x="3" y="17"/>
                  </a:cxn>
                  <a:cxn ang="0">
                    <a:pos x="3" y="22"/>
                  </a:cxn>
                  <a:cxn ang="0">
                    <a:pos x="2" y="24"/>
                  </a:cxn>
                  <a:cxn ang="0">
                    <a:pos x="2" y="26"/>
                  </a:cxn>
                  <a:cxn ang="0">
                    <a:pos x="0" y="0"/>
                  </a:cxn>
                  <a:cxn ang="0">
                    <a:pos x="0" y="0"/>
                  </a:cxn>
                </a:cxnLst>
                <a:rect l="0" t="0" r="r" b="b"/>
                <a:pathLst>
                  <a:path w="3" h="26">
                    <a:moveTo>
                      <a:pt x="0" y="0"/>
                    </a:moveTo>
                    <a:lnTo>
                      <a:pt x="0" y="1"/>
                    </a:lnTo>
                    <a:lnTo>
                      <a:pt x="1" y="4"/>
                    </a:lnTo>
                    <a:lnTo>
                      <a:pt x="2" y="8"/>
                    </a:lnTo>
                    <a:lnTo>
                      <a:pt x="3" y="12"/>
                    </a:lnTo>
                    <a:lnTo>
                      <a:pt x="3" y="17"/>
                    </a:lnTo>
                    <a:lnTo>
                      <a:pt x="3" y="22"/>
                    </a:lnTo>
                    <a:lnTo>
                      <a:pt x="2" y="24"/>
                    </a:lnTo>
                    <a:lnTo>
                      <a:pt x="2" y="26"/>
                    </a:lnTo>
                    <a:lnTo>
                      <a:pt x="0" y="0"/>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grpSp>
        <p:grpSp>
          <p:nvGrpSpPr>
            <p:cNvPr id="6" name="Group 9"/>
            <p:cNvGrpSpPr>
              <a:grpSpLocks noChangeAspect="1"/>
            </p:cNvGrpSpPr>
            <p:nvPr/>
          </p:nvGrpSpPr>
          <p:grpSpPr bwMode="auto">
            <a:xfrm rot="-3420000">
              <a:off x="6572264" y="2600962"/>
              <a:ext cx="186039" cy="214314"/>
              <a:chOff x="3439" y="1319"/>
              <a:chExt cx="1158" cy="1334"/>
            </a:xfrm>
          </p:grpSpPr>
          <p:sp>
            <p:nvSpPr>
              <p:cNvPr id="91" name="Freeform 10"/>
              <p:cNvSpPr>
                <a:spLocks/>
              </p:cNvSpPr>
              <p:nvPr/>
            </p:nvSpPr>
            <p:spPr bwMode="auto">
              <a:xfrm>
                <a:off x="3616" y="1524"/>
                <a:ext cx="898" cy="649"/>
              </a:xfrm>
              <a:custGeom>
                <a:avLst/>
                <a:gdLst/>
                <a:ahLst/>
                <a:cxnLst>
                  <a:cxn ang="0">
                    <a:pos x="67" y="0"/>
                  </a:cxn>
                  <a:cxn ang="0">
                    <a:pos x="0" y="224"/>
                  </a:cxn>
                  <a:cxn ang="0">
                    <a:pos x="71" y="374"/>
                  </a:cxn>
                  <a:cxn ang="0">
                    <a:pos x="187" y="499"/>
                  </a:cxn>
                  <a:cxn ang="0">
                    <a:pos x="339" y="600"/>
                  </a:cxn>
                  <a:cxn ang="0">
                    <a:pos x="556" y="649"/>
                  </a:cxn>
                  <a:cxn ang="0">
                    <a:pos x="810" y="603"/>
                  </a:cxn>
                  <a:cxn ang="0">
                    <a:pos x="898" y="447"/>
                  </a:cxn>
                  <a:cxn ang="0">
                    <a:pos x="847" y="441"/>
                  </a:cxn>
                  <a:cxn ang="0">
                    <a:pos x="770" y="468"/>
                  </a:cxn>
                  <a:cxn ang="0">
                    <a:pos x="626" y="475"/>
                  </a:cxn>
                  <a:cxn ang="0">
                    <a:pos x="495" y="468"/>
                  </a:cxn>
                  <a:cxn ang="0">
                    <a:pos x="339" y="368"/>
                  </a:cxn>
                  <a:cxn ang="0">
                    <a:pos x="241" y="288"/>
                  </a:cxn>
                  <a:cxn ang="0">
                    <a:pos x="137" y="177"/>
                  </a:cxn>
                  <a:cxn ang="0">
                    <a:pos x="67" y="0"/>
                  </a:cxn>
                  <a:cxn ang="0">
                    <a:pos x="67" y="0"/>
                  </a:cxn>
                </a:cxnLst>
                <a:rect l="0" t="0" r="r" b="b"/>
                <a:pathLst>
                  <a:path w="898" h="649">
                    <a:moveTo>
                      <a:pt x="67" y="0"/>
                    </a:moveTo>
                    <a:lnTo>
                      <a:pt x="0" y="224"/>
                    </a:lnTo>
                    <a:lnTo>
                      <a:pt x="71" y="374"/>
                    </a:lnTo>
                    <a:lnTo>
                      <a:pt x="187" y="499"/>
                    </a:lnTo>
                    <a:lnTo>
                      <a:pt x="339" y="600"/>
                    </a:lnTo>
                    <a:lnTo>
                      <a:pt x="556" y="649"/>
                    </a:lnTo>
                    <a:lnTo>
                      <a:pt x="810" y="603"/>
                    </a:lnTo>
                    <a:lnTo>
                      <a:pt x="898" y="447"/>
                    </a:lnTo>
                    <a:lnTo>
                      <a:pt x="847" y="441"/>
                    </a:lnTo>
                    <a:lnTo>
                      <a:pt x="770" y="468"/>
                    </a:lnTo>
                    <a:lnTo>
                      <a:pt x="626" y="475"/>
                    </a:lnTo>
                    <a:lnTo>
                      <a:pt x="495" y="468"/>
                    </a:lnTo>
                    <a:lnTo>
                      <a:pt x="339" y="368"/>
                    </a:lnTo>
                    <a:lnTo>
                      <a:pt x="241" y="288"/>
                    </a:lnTo>
                    <a:lnTo>
                      <a:pt x="137" y="177"/>
                    </a:lnTo>
                    <a:lnTo>
                      <a:pt x="67" y="0"/>
                    </a:lnTo>
                    <a:lnTo>
                      <a:pt x="67" y="0"/>
                    </a:lnTo>
                    <a:close/>
                  </a:path>
                </a:pathLst>
              </a:custGeom>
              <a:solidFill>
                <a:srgbClr val="BDC9D4"/>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92" name="Freeform 11"/>
              <p:cNvSpPr>
                <a:spLocks/>
              </p:cNvSpPr>
              <p:nvPr/>
            </p:nvSpPr>
            <p:spPr bwMode="auto">
              <a:xfrm>
                <a:off x="3670" y="1680"/>
                <a:ext cx="55" cy="117"/>
              </a:xfrm>
              <a:custGeom>
                <a:avLst/>
                <a:gdLst/>
                <a:ahLst/>
                <a:cxnLst>
                  <a:cxn ang="0">
                    <a:pos x="37" y="2"/>
                  </a:cxn>
                  <a:cxn ang="0">
                    <a:pos x="43" y="7"/>
                  </a:cxn>
                  <a:cxn ang="0">
                    <a:pos x="48" y="13"/>
                  </a:cxn>
                  <a:cxn ang="0">
                    <a:pos x="51" y="20"/>
                  </a:cxn>
                  <a:cxn ang="0">
                    <a:pos x="54" y="27"/>
                  </a:cxn>
                  <a:cxn ang="0">
                    <a:pos x="54" y="34"/>
                  </a:cxn>
                  <a:cxn ang="0">
                    <a:pos x="54" y="42"/>
                  </a:cxn>
                  <a:cxn ang="0">
                    <a:pos x="54" y="50"/>
                  </a:cxn>
                  <a:cxn ang="0">
                    <a:pos x="53" y="59"/>
                  </a:cxn>
                  <a:cxn ang="0">
                    <a:pos x="50" y="67"/>
                  </a:cxn>
                  <a:cxn ang="0">
                    <a:pos x="48" y="75"/>
                  </a:cxn>
                  <a:cxn ang="0">
                    <a:pos x="46" y="83"/>
                  </a:cxn>
                  <a:cxn ang="0">
                    <a:pos x="42" y="91"/>
                  </a:cxn>
                  <a:cxn ang="0">
                    <a:pos x="39" y="98"/>
                  </a:cxn>
                  <a:cxn ang="0">
                    <a:pos x="36" y="106"/>
                  </a:cxn>
                  <a:cxn ang="0">
                    <a:pos x="34" y="113"/>
                  </a:cxn>
                  <a:cxn ang="0">
                    <a:pos x="30" y="116"/>
                  </a:cxn>
                  <a:cxn ang="0">
                    <a:pos x="22" y="114"/>
                  </a:cxn>
                  <a:cxn ang="0">
                    <a:pos x="12" y="114"/>
                  </a:cxn>
                  <a:cxn ang="0">
                    <a:pos x="4" y="113"/>
                  </a:cxn>
                  <a:cxn ang="0">
                    <a:pos x="0" y="110"/>
                  </a:cxn>
                  <a:cxn ang="0">
                    <a:pos x="0" y="102"/>
                  </a:cxn>
                  <a:cxn ang="0">
                    <a:pos x="0" y="93"/>
                  </a:cxn>
                  <a:cxn ang="0">
                    <a:pos x="0" y="85"/>
                  </a:cxn>
                  <a:cxn ang="0">
                    <a:pos x="0" y="77"/>
                  </a:cxn>
                  <a:cxn ang="0">
                    <a:pos x="0" y="69"/>
                  </a:cxn>
                  <a:cxn ang="0">
                    <a:pos x="1" y="62"/>
                  </a:cxn>
                  <a:cxn ang="0">
                    <a:pos x="3" y="55"/>
                  </a:cxn>
                  <a:cxn ang="0">
                    <a:pos x="4" y="47"/>
                  </a:cxn>
                  <a:cxn ang="0">
                    <a:pos x="5" y="40"/>
                  </a:cxn>
                  <a:cxn ang="0">
                    <a:pos x="8" y="33"/>
                  </a:cxn>
                  <a:cxn ang="0">
                    <a:pos x="11" y="26"/>
                  </a:cxn>
                  <a:cxn ang="0">
                    <a:pos x="18" y="17"/>
                  </a:cxn>
                  <a:cxn ang="0">
                    <a:pos x="25" y="7"/>
                  </a:cxn>
                  <a:cxn ang="0">
                    <a:pos x="30" y="2"/>
                  </a:cxn>
                  <a:cxn ang="0">
                    <a:pos x="34" y="0"/>
                  </a:cxn>
                </a:cxnLst>
                <a:rect l="0" t="0" r="r" b="b"/>
                <a:pathLst>
                  <a:path w="55" h="117">
                    <a:moveTo>
                      <a:pt x="34" y="0"/>
                    </a:moveTo>
                    <a:lnTo>
                      <a:pt x="37" y="2"/>
                    </a:lnTo>
                    <a:lnTo>
                      <a:pt x="41" y="4"/>
                    </a:lnTo>
                    <a:lnTo>
                      <a:pt x="43" y="7"/>
                    </a:lnTo>
                    <a:lnTo>
                      <a:pt x="47" y="11"/>
                    </a:lnTo>
                    <a:lnTo>
                      <a:pt x="48" y="13"/>
                    </a:lnTo>
                    <a:lnTo>
                      <a:pt x="50" y="17"/>
                    </a:lnTo>
                    <a:lnTo>
                      <a:pt x="51" y="20"/>
                    </a:lnTo>
                    <a:lnTo>
                      <a:pt x="54" y="24"/>
                    </a:lnTo>
                    <a:lnTo>
                      <a:pt x="54" y="27"/>
                    </a:lnTo>
                    <a:lnTo>
                      <a:pt x="54" y="31"/>
                    </a:lnTo>
                    <a:lnTo>
                      <a:pt x="54" y="34"/>
                    </a:lnTo>
                    <a:lnTo>
                      <a:pt x="55" y="39"/>
                    </a:lnTo>
                    <a:lnTo>
                      <a:pt x="54" y="42"/>
                    </a:lnTo>
                    <a:lnTo>
                      <a:pt x="54" y="46"/>
                    </a:lnTo>
                    <a:lnTo>
                      <a:pt x="54" y="50"/>
                    </a:lnTo>
                    <a:lnTo>
                      <a:pt x="54" y="55"/>
                    </a:lnTo>
                    <a:lnTo>
                      <a:pt x="53" y="59"/>
                    </a:lnTo>
                    <a:lnTo>
                      <a:pt x="51" y="62"/>
                    </a:lnTo>
                    <a:lnTo>
                      <a:pt x="50" y="67"/>
                    </a:lnTo>
                    <a:lnTo>
                      <a:pt x="49" y="71"/>
                    </a:lnTo>
                    <a:lnTo>
                      <a:pt x="48" y="75"/>
                    </a:lnTo>
                    <a:lnTo>
                      <a:pt x="47" y="80"/>
                    </a:lnTo>
                    <a:lnTo>
                      <a:pt x="46" y="83"/>
                    </a:lnTo>
                    <a:lnTo>
                      <a:pt x="44" y="88"/>
                    </a:lnTo>
                    <a:lnTo>
                      <a:pt x="42" y="91"/>
                    </a:lnTo>
                    <a:lnTo>
                      <a:pt x="41" y="95"/>
                    </a:lnTo>
                    <a:lnTo>
                      <a:pt x="39" y="98"/>
                    </a:lnTo>
                    <a:lnTo>
                      <a:pt x="37" y="103"/>
                    </a:lnTo>
                    <a:lnTo>
                      <a:pt x="36" y="106"/>
                    </a:lnTo>
                    <a:lnTo>
                      <a:pt x="35" y="110"/>
                    </a:lnTo>
                    <a:lnTo>
                      <a:pt x="34" y="113"/>
                    </a:lnTo>
                    <a:lnTo>
                      <a:pt x="34" y="117"/>
                    </a:lnTo>
                    <a:lnTo>
                      <a:pt x="30" y="116"/>
                    </a:lnTo>
                    <a:lnTo>
                      <a:pt x="26" y="116"/>
                    </a:lnTo>
                    <a:lnTo>
                      <a:pt x="22" y="114"/>
                    </a:lnTo>
                    <a:lnTo>
                      <a:pt x="18" y="114"/>
                    </a:lnTo>
                    <a:lnTo>
                      <a:pt x="12" y="114"/>
                    </a:lnTo>
                    <a:lnTo>
                      <a:pt x="8" y="113"/>
                    </a:lnTo>
                    <a:lnTo>
                      <a:pt x="4" y="113"/>
                    </a:lnTo>
                    <a:lnTo>
                      <a:pt x="1" y="113"/>
                    </a:lnTo>
                    <a:lnTo>
                      <a:pt x="0" y="110"/>
                    </a:lnTo>
                    <a:lnTo>
                      <a:pt x="0" y="105"/>
                    </a:lnTo>
                    <a:lnTo>
                      <a:pt x="0" y="102"/>
                    </a:lnTo>
                    <a:lnTo>
                      <a:pt x="0" y="98"/>
                    </a:lnTo>
                    <a:lnTo>
                      <a:pt x="0" y="93"/>
                    </a:lnTo>
                    <a:lnTo>
                      <a:pt x="0" y="89"/>
                    </a:lnTo>
                    <a:lnTo>
                      <a:pt x="0" y="85"/>
                    </a:lnTo>
                    <a:lnTo>
                      <a:pt x="0" y="82"/>
                    </a:lnTo>
                    <a:lnTo>
                      <a:pt x="0" y="77"/>
                    </a:lnTo>
                    <a:lnTo>
                      <a:pt x="0" y="74"/>
                    </a:lnTo>
                    <a:lnTo>
                      <a:pt x="0" y="69"/>
                    </a:lnTo>
                    <a:lnTo>
                      <a:pt x="1" y="66"/>
                    </a:lnTo>
                    <a:lnTo>
                      <a:pt x="1" y="62"/>
                    </a:lnTo>
                    <a:lnTo>
                      <a:pt x="1" y="59"/>
                    </a:lnTo>
                    <a:lnTo>
                      <a:pt x="3" y="55"/>
                    </a:lnTo>
                    <a:lnTo>
                      <a:pt x="4" y="52"/>
                    </a:lnTo>
                    <a:lnTo>
                      <a:pt x="4" y="47"/>
                    </a:lnTo>
                    <a:lnTo>
                      <a:pt x="5" y="43"/>
                    </a:lnTo>
                    <a:lnTo>
                      <a:pt x="5" y="40"/>
                    </a:lnTo>
                    <a:lnTo>
                      <a:pt x="7" y="36"/>
                    </a:lnTo>
                    <a:lnTo>
                      <a:pt x="8" y="33"/>
                    </a:lnTo>
                    <a:lnTo>
                      <a:pt x="10" y="30"/>
                    </a:lnTo>
                    <a:lnTo>
                      <a:pt x="11" y="26"/>
                    </a:lnTo>
                    <a:lnTo>
                      <a:pt x="13" y="23"/>
                    </a:lnTo>
                    <a:lnTo>
                      <a:pt x="18" y="17"/>
                    </a:lnTo>
                    <a:lnTo>
                      <a:pt x="22" y="11"/>
                    </a:lnTo>
                    <a:lnTo>
                      <a:pt x="25" y="7"/>
                    </a:lnTo>
                    <a:lnTo>
                      <a:pt x="27" y="5"/>
                    </a:lnTo>
                    <a:lnTo>
                      <a:pt x="30" y="2"/>
                    </a:lnTo>
                    <a:lnTo>
                      <a:pt x="34" y="0"/>
                    </a:lnTo>
                    <a:lnTo>
                      <a:pt x="34"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93" name="Freeform 12"/>
              <p:cNvSpPr>
                <a:spLocks/>
              </p:cNvSpPr>
              <p:nvPr/>
            </p:nvSpPr>
            <p:spPr bwMode="auto">
              <a:xfrm>
                <a:off x="3721" y="1784"/>
                <a:ext cx="70" cy="105"/>
              </a:xfrm>
              <a:custGeom>
                <a:avLst/>
                <a:gdLst/>
                <a:ahLst/>
                <a:cxnLst>
                  <a:cxn ang="0">
                    <a:pos x="54" y="2"/>
                  </a:cxn>
                  <a:cxn ang="0">
                    <a:pos x="62" y="6"/>
                  </a:cxn>
                  <a:cxn ang="0">
                    <a:pos x="68" y="14"/>
                  </a:cxn>
                  <a:cxn ang="0">
                    <a:pos x="70" y="23"/>
                  </a:cxn>
                  <a:cxn ang="0">
                    <a:pos x="70" y="29"/>
                  </a:cxn>
                  <a:cxn ang="0">
                    <a:pos x="69" y="37"/>
                  </a:cxn>
                  <a:cxn ang="0">
                    <a:pos x="66" y="44"/>
                  </a:cxn>
                  <a:cxn ang="0">
                    <a:pos x="62" y="50"/>
                  </a:cxn>
                  <a:cxn ang="0">
                    <a:pos x="59" y="58"/>
                  </a:cxn>
                  <a:cxn ang="0">
                    <a:pos x="54" y="65"/>
                  </a:cxn>
                  <a:cxn ang="0">
                    <a:pos x="49" y="72"/>
                  </a:cxn>
                  <a:cxn ang="0">
                    <a:pos x="45" y="79"/>
                  </a:cxn>
                  <a:cxn ang="0">
                    <a:pos x="41" y="86"/>
                  </a:cxn>
                  <a:cxn ang="0">
                    <a:pos x="36" y="95"/>
                  </a:cxn>
                  <a:cxn ang="0">
                    <a:pos x="31" y="102"/>
                  </a:cxn>
                  <a:cxn ang="0">
                    <a:pos x="23" y="102"/>
                  </a:cxn>
                  <a:cxn ang="0">
                    <a:pos x="14" y="103"/>
                  </a:cxn>
                  <a:cxn ang="0">
                    <a:pos x="6" y="105"/>
                  </a:cxn>
                  <a:cxn ang="0">
                    <a:pos x="2" y="101"/>
                  </a:cxn>
                  <a:cxn ang="0">
                    <a:pos x="0" y="93"/>
                  </a:cxn>
                  <a:cxn ang="0">
                    <a:pos x="2" y="85"/>
                  </a:cxn>
                  <a:cxn ang="0">
                    <a:pos x="3" y="78"/>
                  </a:cxn>
                  <a:cxn ang="0">
                    <a:pos x="4" y="71"/>
                  </a:cxn>
                  <a:cxn ang="0">
                    <a:pos x="5" y="64"/>
                  </a:cxn>
                  <a:cxn ang="0">
                    <a:pos x="9" y="56"/>
                  </a:cxn>
                  <a:cxn ang="0">
                    <a:pos x="12" y="49"/>
                  </a:cxn>
                  <a:cxn ang="0">
                    <a:pos x="16" y="43"/>
                  </a:cxn>
                  <a:cxn ang="0">
                    <a:pos x="19" y="36"/>
                  </a:cxn>
                  <a:cxn ang="0">
                    <a:pos x="25" y="25"/>
                  </a:cxn>
                  <a:cxn ang="0">
                    <a:pos x="34" y="15"/>
                  </a:cxn>
                  <a:cxn ang="0">
                    <a:pos x="45" y="5"/>
                  </a:cxn>
                  <a:cxn ang="0">
                    <a:pos x="50" y="0"/>
                  </a:cxn>
                </a:cxnLst>
                <a:rect l="0" t="0" r="r" b="b"/>
                <a:pathLst>
                  <a:path w="70" h="105">
                    <a:moveTo>
                      <a:pt x="50" y="0"/>
                    </a:moveTo>
                    <a:lnTo>
                      <a:pt x="54" y="2"/>
                    </a:lnTo>
                    <a:lnTo>
                      <a:pt x="59" y="3"/>
                    </a:lnTo>
                    <a:lnTo>
                      <a:pt x="62" y="6"/>
                    </a:lnTo>
                    <a:lnTo>
                      <a:pt x="64" y="9"/>
                    </a:lnTo>
                    <a:lnTo>
                      <a:pt x="68" y="14"/>
                    </a:lnTo>
                    <a:lnTo>
                      <a:pt x="70" y="21"/>
                    </a:lnTo>
                    <a:lnTo>
                      <a:pt x="70" y="23"/>
                    </a:lnTo>
                    <a:lnTo>
                      <a:pt x="70" y="25"/>
                    </a:lnTo>
                    <a:lnTo>
                      <a:pt x="70" y="29"/>
                    </a:lnTo>
                    <a:lnTo>
                      <a:pt x="70" y="32"/>
                    </a:lnTo>
                    <a:lnTo>
                      <a:pt x="69" y="37"/>
                    </a:lnTo>
                    <a:lnTo>
                      <a:pt x="68" y="41"/>
                    </a:lnTo>
                    <a:lnTo>
                      <a:pt x="66" y="44"/>
                    </a:lnTo>
                    <a:lnTo>
                      <a:pt x="64" y="48"/>
                    </a:lnTo>
                    <a:lnTo>
                      <a:pt x="62" y="50"/>
                    </a:lnTo>
                    <a:lnTo>
                      <a:pt x="61" y="53"/>
                    </a:lnTo>
                    <a:lnTo>
                      <a:pt x="59" y="58"/>
                    </a:lnTo>
                    <a:lnTo>
                      <a:pt x="56" y="62"/>
                    </a:lnTo>
                    <a:lnTo>
                      <a:pt x="54" y="65"/>
                    </a:lnTo>
                    <a:lnTo>
                      <a:pt x="52" y="68"/>
                    </a:lnTo>
                    <a:lnTo>
                      <a:pt x="49" y="72"/>
                    </a:lnTo>
                    <a:lnTo>
                      <a:pt x="47" y="75"/>
                    </a:lnTo>
                    <a:lnTo>
                      <a:pt x="45" y="79"/>
                    </a:lnTo>
                    <a:lnTo>
                      <a:pt x="42" y="82"/>
                    </a:lnTo>
                    <a:lnTo>
                      <a:pt x="41" y="86"/>
                    </a:lnTo>
                    <a:lnTo>
                      <a:pt x="40" y="89"/>
                    </a:lnTo>
                    <a:lnTo>
                      <a:pt x="36" y="95"/>
                    </a:lnTo>
                    <a:lnTo>
                      <a:pt x="35" y="102"/>
                    </a:lnTo>
                    <a:lnTo>
                      <a:pt x="31" y="102"/>
                    </a:lnTo>
                    <a:lnTo>
                      <a:pt x="26" y="102"/>
                    </a:lnTo>
                    <a:lnTo>
                      <a:pt x="23" y="102"/>
                    </a:lnTo>
                    <a:lnTo>
                      <a:pt x="19" y="103"/>
                    </a:lnTo>
                    <a:lnTo>
                      <a:pt x="14" y="103"/>
                    </a:lnTo>
                    <a:lnTo>
                      <a:pt x="10" y="103"/>
                    </a:lnTo>
                    <a:lnTo>
                      <a:pt x="6" y="105"/>
                    </a:lnTo>
                    <a:lnTo>
                      <a:pt x="2" y="105"/>
                    </a:lnTo>
                    <a:lnTo>
                      <a:pt x="2" y="101"/>
                    </a:lnTo>
                    <a:lnTo>
                      <a:pt x="0" y="96"/>
                    </a:lnTo>
                    <a:lnTo>
                      <a:pt x="0" y="93"/>
                    </a:lnTo>
                    <a:lnTo>
                      <a:pt x="2" y="89"/>
                    </a:lnTo>
                    <a:lnTo>
                      <a:pt x="2" y="85"/>
                    </a:lnTo>
                    <a:lnTo>
                      <a:pt x="2" y="81"/>
                    </a:lnTo>
                    <a:lnTo>
                      <a:pt x="3" y="78"/>
                    </a:lnTo>
                    <a:lnTo>
                      <a:pt x="4" y="74"/>
                    </a:lnTo>
                    <a:lnTo>
                      <a:pt x="4" y="71"/>
                    </a:lnTo>
                    <a:lnTo>
                      <a:pt x="5" y="67"/>
                    </a:lnTo>
                    <a:lnTo>
                      <a:pt x="5" y="64"/>
                    </a:lnTo>
                    <a:lnTo>
                      <a:pt x="7" y="60"/>
                    </a:lnTo>
                    <a:lnTo>
                      <a:pt x="9" y="56"/>
                    </a:lnTo>
                    <a:lnTo>
                      <a:pt x="10" y="52"/>
                    </a:lnTo>
                    <a:lnTo>
                      <a:pt x="12" y="49"/>
                    </a:lnTo>
                    <a:lnTo>
                      <a:pt x="14" y="46"/>
                    </a:lnTo>
                    <a:lnTo>
                      <a:pt x="16" y="43"/>
                    </a:lnTo>
                    <a:lnTo>
                      <a:pt x="17" y="39"/>
                    </a:lnTo>
                    <a:lnTo>
                      <a:pt x="19" y="36"/>
                    </a:lnTo>
                    <a:lnTo>
                      <a:pt x="20" y="32"/>
                    </a:lnTo>
                    <a:lnTo>
                      <a:pt x="25" y="25"/>
                    </a:lnTo>
                    <a:lnTo>
                      <a:pt x="29" y="21"/>
                    </a:lnTo>
                    <a:lnTo>
                      <a:pt x="34" y="15"/>
                    </a:lnTo>
                    <a:lnTo>
                      <a:pt x="40" y="9"/>
                    </a:lnTo>
                    <a:lnTo>
                      <a:pt x="45" y="5"/>
                    </a:lnTo>
                    <a:lnTo>
                      <a:pt x="50" y="0"/>
                    </a:lnTo>
                    <a:lnTo>
                      <a:pt x="5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94" name="Freeform 13"/>
              <p:cNvSpPr>
                <a:spLocks/>
              </p:cNvSpPr>
              <p:nvPr/>
            </p:nvSpPr>
            <p:spPr bwMode="auto">
              <a:xfrm>
                <a:off x="3799" y="1843"/>
                <a:ext cx="85" cy="125"/>
              </a:xfrm>
              <a:custGeom>
                <a:avLst/>
                <a:gdLst/>
                <a:ahLst/>
                <a:cxnLst>
                  <a:cxn ang="0">
                    <a:pos x="67" y="3"/>
                  </a:cxn>
                  <a:cxn ang="0">
                    <a:pos x="75" y="8"/>
                  </a:cxn>
                  <a:cxn ang="0">
                    <a:pos x="81" y="15"/>
                  </a:cxn>
                  <a:cxn ang="0">
                    <a:pos x="84" y="23"/>
                  </a:cxn>
                  <a:cxn ang="0">
                    <a:pos x="85" y="30"/>
                  </a:cxn>
                  <a:cxn ang="0">
                    <a:pos x="85" y="39"/>
                  </a:cxn>
                  <a:cxn ang="0">
                    <a:pos x="83" y="48"/>
                  </a:cxn>
                  <a:cxn ang="0">
                    <a:pos x="79" y="56"/>
                  </a:cxn>
                  <a:cxn ang="0">
                    <a:pos x="75" y="65"/>
                  </a:cxn>
                  <a:cxn ang="0">
                    <a:pos x="69" y="73"/>
                  </a:cxn>
                  <a:cxn ang="0">
                    <a:pos x="62" y="82"/>
                  </a:cxn>
                  <a:cxn ang="0">
                    <a:pos x="56" y="91"/>
                  </a:cxn>
                  <a:cxn ang="0">
                    <a:pos x="49" y="99"/>
                  </a:cxn>
                  <a:cxn ang="0">
                    <a:pos x="42" y="106"/>
                  </a:cxn>
                  <a:cxn ang="0">
                    <a:pos x="35" y="114"/>
                  </a:cxn>
                  <a:cxn ang="0">
                    <a:pos x="29" y="121"/>
                  </a:cxn>
                  <a:cxn ang="0">
                    <a:pos x="24" y="123"/>
                  </a:cxn>
                  <a:cxn ang="0">
                    <a:pos x="17" y="120"/>
                  </a:cxn>
                  <a:cxn ang="0">
                    <a:pos x="11" y="118"/>
                  </a:cxn>
                  <a:cxn ang="0">
                    <a:pos x="4" y="114"/>
                  </a:cxn>
                  <a:cxn ang="0">
                    <a:pos x="0" y="108"/>
                  </a:cxn>
                  <a:cxn ang="0">
                    <a:pos x="4" y="101"/>
                  </a:cxn>
                  <a:cxn ang="0">
                    <a:pos x="5" y="93"/>
                  </a:cxn>
                  <a:cxn ang="0">
                    <a:pos x="7" y="85"/>
                  </a:cxn>
                  <a:cxn ang="0">
                    <a:pos x="11" y="78"/>
                  </a:cxn>
                  <a:cxn ang="0">
                    <a:pos x="13" y="70"/>
                  </a:cxn>
                  <a:cxn ang="0">
                    <a:pos x="15" y="62"/>
                  </a:cxn>
                  <a:cxn ang="0">
                    <a:pos x="19" y="55"/>
                  </a:cxn>
                  <a:cxn ang="0">
                    <a:pos x="22" y="48"/>
                  </a:cxn>
                  <a:cxn ang="0">
                    <a:pos x="27" y="40"/>
                  </a:cxn>
                  <a:cxn ang="0">
                    <a:pos x="31" y="33"/>
                  </a:cxn>
                  <a:cxn ang="0">
                    <a:pos x="35" y="26"/>
                  </a:cxn>
                  <a:cxn ang="0">
                    <a:pos x="40" y="20"/>
                  </a:cxn>
                  <a:cxn ang="0">
                    <a:pos x="44" y="13"/>
                  </a:cxn>
                  <a:cxn ang="0">
                    <a:pos x="51" y="7"/>
                  </a:cxn>
                  <a:cxn ang="0">
                    <a:pos x="58" y="1"/>
                  </a:cxn>
                  <a:cxn ang="0">
                    <a:pos x="62" y="0"/>
                  </a:cxn>
                </a:cxnLst>
                <a:rect l="0" t="0" r="r" b="b"/>
                <a:pathLst>
                  <a:path w="85" h="125">
                    <a:moveTo>
                      <a:pt x="62" y="0"/>
                    </a:moveTo>
                    <a:lnTo>
                      <a:pt x="67" y="3"/>
                    </a:lnTo>
                    <a:lnTo>
                      <a:pt x="70" y="5"/>
                    </a:lnTo>
                    <a:lnTo>
                      <a:pt x="75" y="8"/>
                    </a:lnTo>
                    <a:lnTo>
                      <a:pt x="78" y="12"/>
                    </a:lnTo>
                    <a:lnTo>
                      <a:pt x="81" y="15"/>
                    </a:lnTo>
                    <a:lnTo>
                      <a:pt x="83" y="19"/>
                    </a:lnTo>
                    <a:lnTo>
                      <a:pt x="84" y="23"/>
                    </a:lnTo>
                    <a:lnTo>
                      <a:pt x="85" y="27"/>
                    </a:lnTo>
                    <a:lnTo>
                      <a:pt x="85" y="30"/>
                    </a:lnTo>
                    <a:lnTo>
                      <a:pt x="85" y="35"/>
                    </a:lnTo>
                    <a:lnTo>
                      <a:pt x="85" y="39"/>
                    </a:lnTo>
                    <a:lnTo>
                      <a:pt x="84" y="43"/>
                    </a:lnTo>
                    <a:lnTo>
                      <a:pt x="83" y="48"/>
                    </a:lnTo>
                    <a:lnTo>
                      <a:pt x="82" y="53"/>
                    </a:lnTo>
                    <a:lnTo>
                      <a:pt x="79" y="56"/>
                    </a:lnTo>
                    <a:lnTo>
                      <a:pt x="78" y="61"/>
                    </a:lnTo>
                    <a:lnTo>
                      <a:pt x="75" y="65"/>
                    </a:lnTo>
                    <a:lnTo>
                      <a:pt x="71" y="70"/>
                    </a:lnTo>
                    <a:lnTo>
                      <a:pt x="69" y="73"/>
                    </a:lnTo>
                    <a:lnTo>
                      <a:pt x="65" y="78"/>
                    </a:lnTo>
                    <a:lnTo>
                      <a:pt x="62" y="82"/>
                    </a:lnTo>
                    <a:lnTo>
                      <a:pt x="60" y="86"/>
                    </a:lnTo>
                    <a:lnTo>
                      <a:pt x="56" y="91"/>
                    </a:lnTo>
                    <a:lnTo>
                      <a:pt x="53" y="96"/>
                    </a:lnTo>
                    <a:lnTo>
                      <a:pt x="49" y="99"/>
                    </a:lnTo>
                    <a:lnTo>
                      <a:pt x="46" y="102"/>
                    </a:lnTo>
                    <a:lnTo>
                      <a:pt x="42" y="106"/>
                    </a:lnTo>
                    <a:lnTo>
                      <a:pt x="39" y="111"/>
                    </a:lnTo>
                    <a:lnTo>
                      <a:pt x="35" y="114"/>
                    </a:lnTo>
                    <a:lnTo>
                      <a:pt x="33" y="118"/>
                    </a:lnTo>
                    <a:lnTo>
                      <a:pt x="29" y="121"/>
                    </a:lnTo>
                    <a:lnTo>
                      <a:pt x="28" y="125"/>
                    </a:lnTo>
                    <a:lnTo>
                      <a:pt x="24" y="123"/>
                    </a:lnTo>
                    <a:lnTo>
                      <a:pt x="20" y="122"/>
                    </a:lnTo>
                    <a:lnTo>
                      <a:pt x="17" y="120"/>
                    </a:lnTo>
                    <a:lnTo>
                      <a:pt x="14" y="119"/>
                    </a:lnTo>
                    <a:lnTo>
                      <a:pt x="11" y="118"/>
                    </a:lnTo>
                    <a:lnTo>
                      <a:pt x="7" y="115"/>
                    </a:lnTo>
                    <a:lnTo>
                      <a:pt x="4" y="114"/>
                    </a:lnTo>
                    <a:lnTo>
                      <a:pt x="0" y="113"/>
                    </a:lnTo>
                    <a:lnTo>
                      <a:pt x="0" y="108"/>
                    </a:lnTo>
                    <a:lnTo>
                      <a:pt x="3" y="105"/>
                    </a:lnTo>
                    <a:lnTo>
                      <a:pt x="4" y="101"/>
                    </a:lnTo>
                    <a:lnTo>
                      <a:pt x="5" y="98"/>
                    </a:lnTo>
                    <a:lnTo>
                      <a:pt x="5" y="93"/>
                    </a:lnTo>
                    <a:lnTo>
                      <a:pt x="7" y="90"/>
                    </a:lnTo>
                    <a:lnTo>
                      <a:pt x="7" y="85"/>
                    </a:lnTo>
                    <a:lnTo>
                      <a:pt x="10" y="82"/>
                    </a:lnTo>
                    <a:lnTo>
                      <a:pt x="11" y="78"/>
                    </a:lnTo>
                    <a:lnTo>
                      <a:pt x="12" y="73"/>
                    </a:lnTo>
                    <a:lnTo>
                      <a:pt x="13" y="70"/>
                    </a:lnTo>
                    <a:lnTo>
                      <a:pt x="14" y="66"/>
                    </a:lnTo>
                    <a:lnTo>
                      <a:pt x="15" y="62"/>
                    </a:lnTo>
                    <a:lnTo>
                      <a:pt x="18" y="58"/>
                    </a:lnTo>
                    <a:lnTo>
                      <a:pt x="19" y="55"/>
                    </a:lnTo>
                    <a:lnTo>
                      <a:pt x="21" y="51"/>
                    </a:lnTo>
                    <a:lnTo>
                      <a:pt x="22" y="48"/>
                    </a:lnTo>
                    <a:lnTo>
                      <a:pt x="25" y="44"/>
                    </a:lnTo>
                    <a:lnTo>
                      <a:pt x="27" y="40"/>
                    </a:lnTo>
                    <a:lnTo>
                      <a:pt x="28" y="36"/>
                    </a:lnTo>
                    <a:lnTo>
                      <a:pt x="31" y="33"/>
                    </a:lnTo>
                    <a:lnTo>
                      <a:pt x="33" y="29"/>
                    </a:lnTo>
                    <a:lnTo>
                      <a:pt x="35" y="26"/>
                    </a:lnTo>
                    <a:lnTo>
                      <a:pt x="37" y="23"/>
                    </a:lnTo>
                    <a:lnTo>
                      <a:pt x="40" y="20"/>
                    </a:lnTo>
                    <a:lnTo>
                      <a:pt x="42" y="15"/>
                    </a:lnTo>
                    <a:lnTo>
                      <a:pt x="44" y="13"/>
                    </a:lnTo>
                    <a:lnTo>
                      <a:pt x="49" y="11"/>
                    </a:lnTo>
                    <a:lnTo>
                      <a:pt x="51" y="7"/>
                    </a:lnTo>
                    <a:lnTo>
                      <a:pt x="55" y="5"/>
                    </a:lnTo>
                    <a:lnTo>
                      <a:pt x="58" y="1"/>
                    </a:lnTo>
                    <a:lnTo>
                      <a:pt x="62" y="0"/>
                    </a:lnTo>
                    <a:lnTo>
                      <a:pt x="62"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95" name="Freeform 14"/>
              <p:cNvSpPr>
                <a:spLocks/>
              </p:cNvSpPr>
              <p:nvPr/>
            </p:nvSpPr>
            <p:spPr bwMode="auto">
              <a:xfrm>
                <a:off x="3873" y="1919"/>
                <a:ext cx="88" cy="114"/>
              </a:xfrm>
              <a:custGeom>
                <a:avLst/>
                <a:gdLst/>
                <a:ahLst/>
                <a:cxnLst>
                  <a:cxn ang="0">
                    <a:pos x="69" y="0"/>
                  </a:cxn>
                  <a:cxn ang="0">
                    <a:pos x="74" y="2"/>
                  </a:cxn>
                  <a:cxn ang="0">
                    <a:pos x="77" y="4"/>
                  </a:cxn>
                  <a:cxn ang="0">
                    <a:pos x="81" y="8"/>
                  </a:cxn>
                  <a:cxn ang="0">
                    <a:pos x="83" y="11"/>
                  </a:cxn>
                  <a:cxn ang="0">
                    <a:pos x="84" y="15"/>
                  </a:cxn>
                  <a:cxn ang="0">
                    <a:pos x="87" y="18"/>
                  </a:cxn>
                  <a:cxn ang="0">
                    <a:pos x="87" y="22"/>
                  </a:cxn>
                  <a:cxn ang="0">
                    <a:pos x="88" y="25"/>
                  </a:cxn>
                  <a:cxn ang="0">
                    <a:pos x="88" y="29"/>
                  </a:cxn>
                  <a:cxn ang="0">
                    <a:pos x="87" y="32"/>
                  </a:cxn>
                  <a:cxn ang="0">
                    <a:pos x="86" y="37"/>
                  </a:cxn>
                  <a:cxn ang="0">
                    <a:pos x="86" y="42"/>
                  </a:cxn>
                  <a:cxn ang="0">
                    <a:pos x="83" y="45"/>
                  </a:cxn>
                  <a:cxn ang="0">
                    <a:pos x="82" y="50"/>
                  </a:cxn>
                  <a:cxn ang="0">
                    <a:pos x="80" y="53"/>
                  </a:cxn>
                  <a:cxn ang="0">
                    <a:pos x="77" y="59"/>
                  </a:cxn>
                  <a:cxn ang="0">
                    <a:pos x="74" y="63"/>
                  </a:cxn>
                  <a:cxn ang="0">
                    <a:pos x="70" y="66"/>
                  </a:cxn>
                  <a:cxn ang="0">
                    <a:pos x="67" y="71"/>
                  </a:cxn>
                  <a:cxn ang="0">
                    <a:pos x="63" y="74"/>
                  </a:cxn>
                  <a:cxn ang="0">
                    <a:pos x="59" y="79"/>
                  </a:cxn>
                  <a:cxn ang="0">
                    <a:pos x="55" y="82"/>
                  </a:cxn>
                  <a:cxn ang="0">
                    <a:pos x="52" y="86"/>
                  </a:cxn>
                  <a:cxn ang="0">
                    <a:pos x="48" y="90"/>
                  </a:cxn>
                  <a:cxn ang="0">
                    <a:pos x="44" y="93"/>
                  </a:cxn>
                  <a:cxn ang="0">
                    <a:pos x="40" y="96"/>
                  </a:cxn>
                  <a:cxn ang="0">
                    <a:pos x="36" y="100"/>
                  </a:cxn>
                  <a:cxn ang="0">
                    <a:pos x="32" y="103"/>
                  </a:cxn>
                  <a:cxn ang="0">
                    <a:pos x="29" y="106"/>
                  </a:cxn>
                  <a:cxn ang="0">
                    <a:pos x="24" y="108"/>
                  </a:cxn>
                  <a:cxn ang="0">
                    <a:pos x="20" y="110"/>
                  </a:cxn>
                  <a:cxn ang="0">
                    <a:pos x="18" y="114"/>
                  </a:cxn>
                  <a:cxn ang="0">
                    <a:pos x="15" y="110"/>
                  </a:cxn>
                  <a:cxn ang="0">
                    <a:pos x="13" y="107"/>
                  </a:cxn>
                  <a:cxn ang="0">
                    <a:pos x="10" y="103"/>
                  </a:cxn>
                  <a:cxn ang="0">
                    <a:pos x="9" y="100"/>
                  </a:cxn>
                  <a:cxn ang="0">
                    <a:pos x="4" y="94"/>
                  </a:cxn>
                  <a:cxn ang="0">
                    <a:pos x="0" y="89"/>
                  </a:cxn>
                  <a:cxn ang="0">
                    <a:pos x="1" y="86"/>
                  </a:cxn>
                  <a:cxn ang="0">
                    <a:pos x="3" y="82"/>
                  </a:cxn>
                  <a:cxn ang="0">
                    <a:pos x="4" y="79"/>
                  </a:cxn>
                  <a:cxn ang="0">
                    <a:pos x="7" y="75"/>
                  </a:cxn>
                  <a:cxn ang="0">
                    <a:pos x="10" y="68"/>
                  </a:cxn>
                  <a:cxn ang="0">
                    <a:pos x="13" y="63"/>
                  </a:cxn>
                  <a:cxn ang="0">
                    <a:pos x="17" y="57"/>
                  </a:cxn>
                  <a:cxn ang="0">
                    <a:pos x="20" y="50"/>
                  </a:cxn>
                  <a:cxn ang="0">
                    <a:pos x="24" y="45"/>
                  </a:cxn>
                  <a:cxn ang="0">
                    <a:pos x="29" y="39"/>
                  </a:cxn>
                  <a:cxn ang="0">
                    <a:pos x="32" y="33"/>
                  </a:cxn>
                  <a:cxn ang="0">
                    <a:pos x="37" y="29"/>
                  </a:cxn>
                  <a:cxn ang="0">
                    <a:pos x="41" y="23"/>
                  </a:cxn>
                  <a:cxn ang="0">
                    <a:pos x="47" y="18"/>
                  </a:cxn>
                  <a:cxn ang="0">
                    <a:pos x="52" y="14"/>
                  </a:cxn>
                  <a:cxn ang="0">
                    <a:pos x="58" y="9"/>
                  </a:cxn>
                  <a:cxn ang="0">
                    <a:pos x="63" y="4"/>
                  </a:cxn>
                  <a:cxn ang="0">
                    <a:pos x="69" y="0"/>
                  </a:cxn>
                  <a:cxn ang="0">
                    <a:pos x="69" y="0"/>
                  </a:cxn>
                </a:cxnLst>
                <a:rect l="0" t="0" r="r" b="b"/>
                <a:pathLst>
                  <a:path w="88" h="114">
                    <a:moveTo>
                      <a:pt x="69" y="0"/>
                    </a:moveTo>
                    <a:lnTo>
                      <a:pt x="74" y="2"/>
                    </a:lnTo>
                    <a:lnTo>
                      <a:pt x="77" y="4"/>
                    </a:lnTo>
                    <a:lnTo>
                      <a:pt x="81" y="8"/>
                    </a:lnTo>
                    <a:lnTo>
                      <a:pt x="83" y="11"/>
                    </a:lnTo>
                    <a:lnTo>
                      <a:pt x="84" y="15"/>
                    </a:lnTo>
                    <a:lnTo>
                      <a:pt x="87" y="18"/>
                    </a:lnTo>
                    <a:lnTo>
                      <a:pt x="87" y="22"/>
                    </a:lnTo>
                    <a:lnTo>
                      <a:pt x="88" y="25"/>
                    </a:lnTo>
                    <a:lnTo>
                      <a:pt x="88" y="29"/>
                    </a:lnTo>
                    <a:lnTo>
                      <a:pt x="87" y="32"/>
                    </a:lnTo>
                    <a:lnTo>
                      <a:pt x="86" y="37"/>
                    </a:lnTo>
                    <a:lnTo>
                      <a:pt x="86" y="42"/>
                    </a:lnTo>
                    <a:lnTo>
                      <a:pt x="83" y="45"/>
                    </a:lnTo>
                    <a:lnTo>
                      <a:pt x="82" y="50"/>
                    </a:lnTo>
                    <a:lnTo>
                      <a:pt x="80" y="53"/>
                    </a:lnTo>
                    <a:lnTo>
                      <a:pt x="77" y="59"/>
                    </a:lnTo>
                    <a:lnTo>
                      <a:pt x="74" y="63"/>
                    </a:lnTo>
                    <a:lnTo>
                      <a:pt x="70" y="66"/>
                    </a:lnTo>
                    <a:lnTo>
                      <a:pt x="67" y="71"/>
                    </a:lnTo>
                    <a:lnTo>
                      <a:pt x="63" y="74"/>
                    </a:lnTo>
                    <a:lnTo>
                      <a:pt x="59" y="79"/>
                    </a:lnTo>
                    <a:lnTo>
                      <a:pt x="55" y="82"/>
                    </a:lnTo>
                    <a:lnTo>
                      <a:pt x="52" y="86"/>
                    </a:lnTo>
                    <a:lnTo>
                      <a:pt x="48" y="90"/>
                    </a:lnTo>
                    <a:lnTo>
                      <a:pt x="44" y="93"/>
                    </a:lnTo>
                    <a:lnTo>
                      <a:pt x="40" y="96"/>
                    </a:lnTo>
                    <a:lnTo>
                      <a:pt x="36" y="100"/>
                    </a:lnTo>
                    <a:lnTo>
                      <a:pt x="32" y="103"/>
                    </a:lnTo>
                    <a:lnTo>
                      <a:pt x="29" y="106"/>
                    </a:lnTo>
                    <a:lnTo>
                      <a:pt x="24" y="108"/>
                    </a:lnTo>
                    <a:lnTo>
                      <a:pt x="20" y="110"/>
                    </a:lnTo>
                    <a:lnTo>
                      <a:pt x="18" y="114"/>
                    </a:lnTo>
                    <a:lnTo>
                      <a:pt x="15" y="110"/>
                    </a:lnTo>
                    <a:lnTo>
                      <a:pt x="13" y="107"/>
                    </a:lnTo>
                    <a:lnTo>
                      <a:pt x="10" y="103"/>
                    </a:lnTo>
                    <a:lnTo>
                      <a:pt x="9" y="100"/>
                    </a:lnTo>
                    <a:lnTo>
                      <a:pt x="4" y="94"/>
                    </a:lnTo>
                    <a:lnTo>
                      <a:pt x="0" y="89"/>
                    </a:lnTo>
                    <a:lnTo>
                      <a:pt x="1" y="86"/>
                    </a:lnTo>
                    <a:lnTo>
                      <a:pt x="3" y="82"/>
                    </a:lnTo>
                    <a:lnTo>
                      <a:pt x="4" y="79"/>
                    </a:lnTo>
                    <a:lnTo>
                      <a:pt x="7" y="75"/>
                    </a:lnTo>
                    <a:lnTo>
                      <a:pt x="10" y="68"/>
                    </a:lnTo>
                    <a:lnTo>
                      <a:pt x="13" y="63"/>
                    </a:lnTo>
                    <a:lnTo>
                      <a:pt x="17" y="57"/>
                    </a:lnTo>
                    <a:lnTo>
                      <a:pt x="20" y="50"/>
                    </a:lnTo>
                    <a:lnTo>
                      <a:pt x="24" y="45"/>
                    </a:lnTo>
                    <a:lnTo>
                      <a:pt x="29" y="39"/>
                    </a:lnTo>
                    <a:lnTo>
                      <a:pt x="32" y="33"/>
                    </a:lnTo>
                    <a:lnTo>
                      <a:pt x="37" y="29"/>
                    </a:lnTo>
                    <a:lnTo>
                      <a:pt x="41" y="23"/>
                    </a:lnTo>
                    <a:lnTo>
                      <a:pt x="47" y="18"/>
                    </a:lnTo>
                    <a:lnTo>
                      <a:pt x="52" y="14"/>
                    </a:lnTo>
                    <a:lnTo>
                      <a:pt x="58" y="9"/>
                    </a:lnTo>
                    <a:lnTo>
                      <a:pt x="63" y="4"/>
                    </a:lnTo>
                    <a:lnTo>
                      <a:pt x="69" y="0"/>
                    </a:lnTo>
                    <a:lnTo>
                      <a:pt x="69"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96" name="Freeform 16"/>
              <p:cNvSpPr>
                <a:spLocks/>
              </p:cNvSpPr>
              <p:nvPr/>
            </p:nvSpPr>
            <p:spPr bwMode="auto">
              <a:xfrm>
                <a:off x="3720" y="1358"/>
                <a:ext cx="351" cy="558"/>
              </a:xfrm>
              <a:custGeom>
                <a:avLst/>
                <a:gdLst/>
                <a:ahLst/>
                <a:cxnLst>
                  <a:cxn ang="0">
                    <a:pos x="6" y="114"/>
                  </a:cxn>
                  <a:cxn ang="0">
                    <a:pos x="0" y="227"/>
                  </a:cxn>
                  <a:cxn ang="0">
                    <a:pos x="30" y="343"/>
                  </a:cxn>
                  <a:cxn ang="0">
                    <a:pos x="100" y="424"/>
                  </a:cxn>
                  <a:cxn ang="0">
                    <a:pos x="201" y="506"/>
                  </a:cxn>
                  <a:cxn ang="0">
                    <a:pos x="269" y="558"/>
                  </a:cxn>
                  <a:cxn ang="0">
                    <a:pos x="327" y="317"/>
                  </a:cxn>
                  <a:cxn ang="0">
                    <a:pos x="351" y="77"/>
                  </a:cxn>
                  <a:cxn ang="0">
                    <a:pos x="351" y="23"/>
                  </a:cxn>
                  <a:cxn ang="0">
                    <a:pos x="153" y="0"/>
                  </a:cxn>
                  <a:cxn ang="0">
                    <a:pos x="30" y="62"/>
                  </a:cxn>
                  <a:cxn ang="0">
                    <a:pos x="6" y="114"/>
                  </a:cxn>
                  <a:cxn ang="0">
                    <a:pos x="6" y="114"/>
                  </a:cxn>
                </a:cxnLst>
                <a:rect l="0" t="0" r="r" b="b"/>
                <a:pathLst>
                  <a:path w="351" h="558">
                    <a:moveTo>
                      <a:pt x="6" y="114"/>
                    </a:moveTo>
                    <a:lnTo>
                      <a:pt x="0" y="227"/>
                    </a:lnTo>
                    <a:lnTo>
                      <a:pt x="30" y="343"/>
                    </a:lnTo>
                    <a:lnTo>
                      <a:pt x="100" y="424"/>
                    </a:lnTo>
                    <a:lnTo>
                      <a:pt x="201" y="506"/>
                    </a:lnTo>
                    <a:lnTo>
                      <a:pt x="269" y="558"/>
                    </a:lnTo>
                    <a:lnTo>
                      <a:pt x="327" y="317"/>
                    </a:lnTo>
                    <a:lnTo>
                      <a:pt x="351" y="77"/>
                    </a:lnTo>
                    <a:lnTo>
                      <a:pt x="351" y="23"/>
                    </a:lnTo>
                    <a:lnTo>
                      <a:pt x="153" y="0"/>
                    </a:lnTo>
                    <a:lnTo>
                      <a:pt x="30" y="62"/>
                    </a:lnTo>
                    <a:lnTo>
                      <a:pt x="6" y="114"/>
                    </a:lnTo>
                    <a:lnTo>
                      <a:pt x="6" y="114"/>
                    </a:lnTo>
                    <a:close/>
                  </a:path>
                </a:pathLst>
              </a:custGeom>
              <a:solidFill>
                <a:srgbClr val="D9E0E6"/>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97" name="Freeform 17"/>
              <p:cNvSpPr>
                <a:spLocks/>
              </p:cNvSpPr>
              <p:nvPr/>
            </p:nvSpPr>
            <p:spPr bwMode="auto">
              <a:xfrm>
                <a:off x="4190" y="1424"/>
                <a:ext cx="354" cy="575"/>
              </a:xfrm>
              <a:custGeom>
                <a:avLst/>
                <a:gdLst/>
                <a:ahLst/>
                <a:cxnLst>
                  <a:cxn ang="0">
                    <a:pos x="0" y="0"/>
                  </a:cxn>
                  <a:cxn ang="0">
                    <a:pos x="3" y="153"/>
                  </a:cxn>
                  <a:cxn ang="0">
                    <a:pos x="22" y="568"/>
                  </a:cxn>
                  <a:cxn ang="0">
                    <a:pos x="138" y="575"/>
                  </a:cxn>
                  <a:cxn ang="0">
                    <a:pos x="264" y="553"/>
                  </a:cxn>
                  <a:cxn ang="0">
                    <a:pos x="354" y="487"/>
                  </a:cxn>
                  <a:cxn ang="0">
                    <a:pos x="354" y="360"/>
                  </a:cxn>
                  <a:cxn ang="0">
                    <a:pos x="236" y="189"/>
                  </a:cxn>
                  <a:cxn ang="0">
                    <a:pos x="92" y="39"/>
                  </a:cxn>
                  <a:cxn ang="0">
                    <a:pos x="0" y="0"/>
                  </a:cxn>
                  <a:cxn ang="0">
                    <a:pos x="0" y="0"/>
                  </a:cxn>
                </a:cxnLst>
                <a:rect l="0" t="0" r="r" b="b"/>
                <a:pathLst>
                  <a:path w="354" h="575">
                    <a:moveTo>
                      <a:pt x="0" y="0"/>
                    </a:moveTo>
                    <a:lnTo>
                      <a:pt x="3" y="153"/>
                    </a:lnTo>
                    <a:lnTo>
                      <a:pt x="22" y="568"/>
                    </a:lnTo>
                    <a:lnTo>
                      <a:pt x="138" y="575"/>
                    </a:lnTo>
                    <a:lnTo>
                      <a:pt x="264" y="553"/>
                    </a:lnTo>
                    <a:lnTo>
                      <a:pt x="354" y="487"/>
                    </a:lnTo>
                    <a:lnTo>
                      <a:pt x="354" y="360"/>
                    </a:lnTo>
                    <a:lnTo>
                      <a:pt x="236" y="189"/>
                    </a:lnTo>
                    <a:lnTo>
                      <a:pt x="92" y="39"/>
                    </a:lnTo>
                    <a:lnTo>
                      <a:pt x="0" y="0"/>
                    </a:lnTo>
                    <a:lnTo>
                      <a:pt x="0" y="0"/>
                    </a:lnTo>
                    <a:close/>
                  </a:path>
                </a:pathLst>
              </a:custGeom>
              <a:solidFill>
                <a:srgbClr val="D9E0E6"/>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98" name="Freeform 18"/>
              <p:cNvSpPr>
                <a:spLocks/>
              </p:cNvSpPr>
              <p:nvPr/>
            </p:nvSpPr>
            <p:spPr bwMode="auto">
              <a:xfrm>
                <a:off x="3989" y="1383"/>
                <a:ext cx="225" cy="609"/>
              </a:xfrm>
              <a:custGeom>
                <a:avLst/>
                <a:gdLst/>
                <a:ahLst/>
                <a:cxnLst>
                  <a:cxn ang="0">
                    <a:pos x="86" y="0"/>
                  </a:cxn>
                  <a:cxn ang="0">
                    <a:pos x="73" y="114"/>
                  </a:cxn>
                  <a:cxn ang="0">
                    <a:pos x="37" y="374"/>
                  </a:cxn>
                  <a:cxn ang="0">
                    <a:pos x="0" y="533"/>
                  </a:cxn>
                  <a:cxn ang="0">
                    <a:pos x="67" y="609"/>
                  </a:cxn>
                  <a:cxn ang="0">
                    <a:pos x="225" y="588"/>
                  </a:cxn>
                  <a:cxn ang="0">
                    <a:pos x="208" y="187"/>
                  </a:cxn>
                  <a:cxn ang="0">
                    <a:pos x="189" y="43"/>
                  </a:cxn>
                  <a:cxn ang="0">
                    <a:pos x="86" y="0"/>
                  </a:cxn>
                  <a:cxn ang="0">
                    <a:pos x="86" y="0"/>
                  </a:cxn>
                </a:cxnLst>
                <a:rect l="0" t="0" r="r" b="b"/>
                <a:pathLst>
                  <a:path w="225" h="609">
                    <a:moveTo>
                      <a:pt x="86" y="0"/>
                    </a:moveTo>
                    <a:lnTo>
                      <a:pt x="73" y="114"/>
                    </a:lnTo>
                    <a:lnTo>
                      <a:pt x="37" y="374"/>
                    </a:lnTo>
                    <a:lnTo>
                      <a:pt x="0" y="533"/>
                    </a:lnTo>
                    <a:lnTo>
                      <a:pt x="67" y="609"/>
                    </a:lnTo>
                    <a:lnTo>
                      <a:pt x="225" y="588"/>
                    </a:lnTo>
                    <a:lnTo>
                      <a:pt x="208" y="187"/>
                    </a:lnTo>
                    <a:lnTo>
                      <a:pt x="189" y="43"/>
                    </a:lnTo>
                    <a:lnTo>
                      <a:pt x="86" y="0"/>
                    </a:lnTo>
                    <a:lnTo>
                      <a:pt x="86" y="0"/>
                    </a:lnTo>
                    <a:close/>
                  </a:path>
                </a:pathLst>
              </a:custGeom>
              <a:solidFill>
                <a:srgbClr val="C2D6C2"/>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99" name="Freeform 19"/>
              <p:cNvSpPr>
                <a:spLocks/>
              </p:cNvSpPr>
              <p:nvPr/>
            </p:nvSpPr>
            <p:spPr bwMode="auto">
              <a:xfrm>
                <a:off x="4105" y="1598"/>
                <a:ext cx="60" cy="337"/>
              </a:xfrm>
              <a:custGeom>
                <a:avLst/>
                <a:gdLst/>
                <a:ahLst/>
                <a:cxnLst>
                  <a:cxn ang="0">
                    <a:pos x="23" y="7"/>
                  </a:cxn>
                  <a:cxn ang="0">
                    <a:pos x="31" y="21"/>
                  </a:cxn>
                  <a:cxn ang="0">
                    <a:pos x="37" y="36"/>
                  </a:cxn>
                  <a:cxn ang="0">
                    <a:pos x="40" y="53"/>
                  </a:cxn>
                  <a:cxn ang="0">
                    <a:pos x="41" y="72"/>
                  </a:cxn>
                  <a:cxn ang="0">
                    <a:pos x="41" y="91"/>
                  </a:cxn>
                  <a:cxn ang="0">
                    <a:pos x="40" y="109"/>
                  </a:cxn>
                  <a:cxn ang="0">
                    <a:pos x="40" y="128"/>
                  </a:cxn>
                  <a:cxn ang="0">
                    <a:pos x="40" y="146"/>
                  </a:cxn>
                  <a:cxn ang="0">
                    <a:pos x="43" y="164"/>
                  </a:cxn>
                  <a:cxn ang="0">
                    <a:pos x="49" y="180"/>
                  </a:cxn>
                  <a:cxn ang="0">
                    <a:pos x="49" y="192"/>
                  </a:cxn>
                  <a:cxn ang="0">
                    <a:pos x="49" y="206"/>
                  </a:cxn>
                  <a:cxn ang="0">
                    <a:pos x="50" y="218"/>
                  </a:cxn>
                  <a:cxn ang="0">
                    <a:pos x="51" y="231"/>
                  </a:cxn>
                  <a:cxn ang="0">
                    <a:pos x="52" y="245"/>
                  </a:cxn>
                  <a:cxn ang="0">
                    <a:pos x="55" y="258"/>
                  </a:cxn>
                  <a:cxn ang="0">
                    <a:pos x="56" y="271"/>
                  </a:cxn>
                  <a:cxn ang="0">
                    <a:pos x="57" y="285"/>
                  </a:cxn>
                  <a:cxn ang="0">
                    <a:pos x="58" y="298"/>
                  </a:cxn>
                  <a:cxn ang="0">
                    <a:pos x="59" y="311"/>
                  </a:cxn>
                  <a:cxn ang="0">
                    <a:pos x="56" y="325"/>
                  </a:cxn>
                  <a:cxn ang="0">
                    <a:pos x="43" y="337"/>
                  </a:cxn>
                  <a:cxn ang="0">
                    <a:pos x="33" y="318"/>
                  </a:cxn>
                  <a:cxn ang="0">
                    <a:pos x="27" y="301"/>
                  </a:cxn>
                  <a:cxn ang="0">
                    <a:pos x="22" y="285"/>
                  </a:cxn>
                  <a:cxn ang="0">
                    <a:pos x="21" y="275"/>
                  </a:cxn>
                  <a:cxn ang="0">
                    <a:pos x="19" y="259"/>
                  </a:cxn>
                  <a:cxn ang="0">
                    <a:pos x="17" y="250"/>
                  </a:cxn>
                  <a:cxn ang="0">
                    <a:pos x="17" y="234"/>
                  </a:cxn>
                  <a:cxn ang="0">
                    <a:pos x="16" y="224"/>
                  </a:cxn>
                  <a:cxn ang="0">
                    <a:pos x="16" y="214"/>
                  </a:cxn>
                  <a:cxn ang="0">
                    <a:pos x="15" y="203"/>
                  </a:cxn>
                  <a:cxn ang="0">
                    <a:pos x="15" y="191"/>
                  </a:cxn>
                  <a:cxn ang="0">
                    <a:pos x="14" y="178"/>
                  </a:cxn>
                  <a:cxn ang="0">
                    <a:pos x="13" y="165"/>
                  </a:cxn>
                  <a:cxn ang="0">
                    <a:pos x="10" y="146"/>
                  </a:cxn>
                  <a:cxn ang="0">
                    <a:pos x="9" y="129"/>
                  </a:cxn>
                  <a:cxn ang="0">
                    <a:pos x="9" y="116"/>
                  </a:cxn>
                  <a:cxn ang="0">
                    <a:pos x="8" y="102"/>
                  </a:cxn>
                  <a:cxn ang="0">
                    <a:pos x="7" y="89"/>
                  </a:cxn>
                  <a:cxn ang="0">
                    <a:pos x="5" y="75"/>
                  </a:cxn>
                  <a:cxn ang="0">
                    <a:pos x="2" y="64"/>
                  </a:cxn>
                  <a:cxn ang="0">
                    <a:pos x="1" y="50"/>
                  </a:cxn>
                  <a:cxn ang="0">
                    <a:pos x="0" y="37"/>
                  </a:cxn>
                  <a:cxn ang="0">
                    <a:pos x="1" y="25"/>
                  </a:cxn>
                  <a:cxn ang="0">
                    <a:pos x="6" y="14"/>
                  </a:cxn>
                  <a:cxn ang="0">
                    <a:pos x="12" y="3"/>
                  </a:cxn>
                </a:cxnLst>
                <a:rect l="0" t="0" r="r" b="b"/>
                <a:pathLst>
                  <a:path w="60" h="337">
                    <a:moveTo>
                      <a:pt x="15" y="0"/>
                    </a:moveTo>
                    <a:lnTo>
                      <a:pt x="19" y="3"/>
                    </a:lnTo>
                    <a:lnTo>
                      <a:pt x="23" y="7"/>
                    </a:lnTo>
                    <a:lnTo>
                      <a:pt x="26" y="12"/>
                    </a:lnTo>
                    <a:lnTo>
                      <a:pt x="29" y="16"/>
                    </a:lnTo>
                    <a:lnTo>
                      <a:pt x="31" y="21"/>
                    </a:lnTo>
                    <a:lnTo>
                      <a:pt x="34" y="25"/>
                    </a:lnTo>
                    <a:lnTo>
                      <a:pt x="36" y="31"/>
                    </a:lnTo>
                    <a:lnTo>
                      <a:pt x="37" y="36"/>
                    </a:lnTo>
                    <a:lnTo>
                      <a:pt x="38" y="42"/>
                    </a:lnTo>
                    <a:lnTo>
                      <a:pt x="40" y="48"/>
                    </a:lnTo>
                    <a:lnTo>
                      <a:pt x="40" y="53"/>
                    </a:lnTo>
                    <a:lnTo>
                      <a:pt x="41" y="59"/>
                    </a:lnTo>
                    <a:lnTo>
                      <a:pt x="41" y="65"/>
                    </a:lnTo>
                    <a:lnTo>
                      <a:pt x="41" y="72"/>
                    </a:lnTo>
                    <a:lnTo>
                      <a:pt x="41" y="78"/>
                    </a:lnTo>
                    <a:lnTo>
                      <a:pt x="41" y="84"/>
                    </a:lnTo>
                    <a:lnTo>
                      <a:pt x="41" y="91"/>
                    </a:lnTo>
                    <a:lnTo>
                      <a:pt x="40" y="96"/>
                    </a:lnTo>
                    <a:lnTo>
                      <a:pt x="40" y="102"/>
                    </a:lnTo>
                    <a:lnTo>
                      <a:pt x="40" y="109"/>
                    </a:lnTo>
                    <a:lnTo>
                      <a:pt x="40" y="115"/>
                    </a:lnTo>
                    <a:lnTo>
                      <a:pt x="40" y="122"/>
                    </a:lnTo>
                    <a:lnTo>
                      <a:pt x="40" y="128"/>
                    </a:lnTo>
                    <a:lnTo>
                      <a:pt x="40" y="135"/>
                    </a:lnTo>
                    <a:lnTo>
                      <a:pt x="40" y="139"/>
                    </a:lnTo>
                    <a:lnTo>
                      <a:pt x="40" y="146"/>
                    </a:lnTo>
                    <a:lnTo>
                      <a:pt x="41" y="152"/>
                    </a:lnTo>
                    <a:lnTo>
                      <a:pt x="42" y="158"/>
                    </a:lnTo>
                    <a:lnTo>
                      <a:pt x="43" y="164"/>
                    </a:lnTo>
                    <a:lnTo>
                      <a:pt x="44" y="168"/>
                    </a:lnTo>
                    <a:lnTo>
                      <a:pt x="45" y="174"/>
                    </a:lnTo>
                    <a:lnTo>
                      <a:pt x="49" y="180"/>
                    </a:lnTo>
                    <a:lnTo>
                      <a:pt x="49" y="184"/>
                    </a:lnTo>
                    <a:lnTo>
                      <a:pt x="49" y="188"/>
                    </a:lnTo>
                    <a:lnTo>
                      <a:pt x="49" y="192"/>
                    </a:lnTo>
                    <a:lnTo>
                      <a:pt x="49" y="196"/>
                    </a:lnTo>
                    <a:lnTo>
                      <a:pt x="49" y="201"/>
                    </a:lnTo>
                    <a:lnTo>
                      <a:pt x="49" y="206"/>
                    </a:lnTo>
                    <a:lnTo>
                      <a:pt x="49" y="209"/>
                    </a:lnTo>
                    <a:lnTo>
                      <a:pt x="50" y="214"/>
                    </a:lnTo>
                    <a:lnTo>
                      <a:pt x="50" y="218"/>
                    </a:lnTo>
                    <a:lnTo>
                      <a:pt x="50" y="223"/>
                    </a:lnTo>
                    <a:lnTo>
                      <a:pt x="51" y="227"/>
                    </a:lnTo>
                    <a:lnTo>
                      <a:pt x="51" y="231"/>
                    </a:lnTo>
                    <a:lnTo>
                      <a:pt x="51" y="236"/>
                    </a:lnTo>
                    <a:lnTo>
                      <a:pt x="52" y="241"/>
                    </a:lnTo>
                    <a:lnTo>
                      <a:pt x="52" y="245"/>
                    </a:lnTo>
                    <a:lnTo>
                      <a:pt x="54" y="250"/>
                    </a:lnTo>
                    <a:lnTo>
                      <a:pt x="54" y="253"/>
                    </a:lnTo>
                    <a:lnTo>
                      <a:pt x="55" y="258"/>
                    </a:lnTo>
                    <a:lnTo>
                      <a:pt x="55" y="261"/>
                    </a:lnTo>
                    <a:lnTo>
                      <a:pt x="56" y="267"/>
                    </a:lnTo>
                    <a:lnTo>
                      <a:pt x="56" y="271"/>
                    </a:lnTo>
                    <a:lnTo>
                      <a:pt x="56" y="275"/>
                    </a:lnTo>
                    <a:lnTo>
                      <a:pt x="57" y="280"/>
                    </a:lnTo>
                    <a:lnTo>
                      <a:pt x="57" y="285"/>
                    </a:lnTo>
                    <a:lnTo>
                      <a:pt x="57" y="289"/>
                    </a:lnTo>
                    <a:lnTo>
                      <a:pt x="58" y="294"/>
                    </a:lnTo>
                    <a:lnTo>
                      <a:pt x="58" y="298"/>
                    </a:lnTo>
                    <a:lnTo>
                      <a:pt x="59" y="302"/>
                    </a:lnTo>
                    <a:lnTo>
                      <a:pt x="59" y="307"/>
                    </a:lnTo>
                    <a:lnTo>
                      <a:pt x="59" y="311"/>
                    </a:lnTo>
                    <a:lnTo>
                      <a:pt x="60" y="316"/>
                    </a:lnTo>
                    <a:lnTo>
                      <a:pt x="60" y="321"/>
                    </a:lnTo>
                    <a:lnTo>
                      <a:pt x="56" y="325"/>
                    </a:lnTo>
                    <a:lnTo>
                      <a:pt x="52" y="329"/>
                    </a:lnTo>
                    <a:lnTo>
                      <a:pt x="47" y="332"/>
                    </a:lnTo>
                    <a:lnTo>
                      <a:pt x="43" y="337"/>
                    </a:lnTo>
                    <a:lnTo>
                      <a:pt x="40" y="330"/>
                    </a:lnTo>
                    <a:lnTo>
                      <a:pt x="36" y="324"/>
                    </a:lnTo>
                    <a:lnTo>
                      <a:pt x="33" y="318"/>
                    </a:lnTo>
                    <a:lnTo>
                      <a:pt x="31" y="314"/>
                    </a:lnTo>
                    <a:lnTo>
                      <a:pt x="29" y="307"/>
                    </a:lnTo>
                    <a:lnTo>
                      <a:pt x="27" y="301"/>
                    </a:lnTo>
                    <a:lnTo>
                      <a:pt x="24" y="295"/>
                    </a:lnTo>
                    <a:lnTo>
                      <a:pt x="23" y="289"/>
                    </a:lnTo>
                    <a:lnTo>
                      <a:pt x="22" y="285"/>
                    </a:lnTo>
                    <a:lnTo>
                      <a:pt x="22" y="282"/>
                    </a:lnTo>
                    <a:lnTo>
                      <a:pt x="21" y="279"/>
                    </a:lnTo>
                    <a:lnTo>
                      <a:pt x="21" y="275"/>
                    </a:lnTo>
                    <a:lnTo>
                      <a:pt x="20" y="270"/>
                    </a:lnTo>
                    <a:lnTo>
                      <a:pt x="20" y="263"/>
                    </a:lnTo>
                    <a:lnTo>
                      <a:pt x="19" y="259"/>
                    </a:lnTo>
                    <a:lnTo>
                      <a:pt x="19" y="257"/>
                    </a:lnTo>
                    <a:lnTo>
                      <a:pt x="17" y="253"/>
                    </a:lnTo>
                    <a:lnTo>
                      <a:pt x="17" y="250"/>
                    </a:lnTo>
                    <a:lnTo>
                      <a:pt x="17" y="244"/>
                    </a:lnTo>
                    <a:lnTo>
                      <a:pt x="17" y="237"/>
                    </a:lnTo>
                    <a:lnTo>
                      <a:pt x="17" y="234"/>
                    </a:lnTo>
                    <a:lnTo>
                      <a:pt x="17" y="230"/>
                    </a:lnTo>
                    <a:lnTo>
                      <a:pt x="16" y="227"/>
                    </a:lnTo>
                    <a:lnTo>
                      <a:pt x="16" y="224"/>
                    </a:lnTo>
                    <a:lnTo>
                      <a:pt x="16" y="220"/>
                    </a:lnTo>
                    <a:lnTo>
                      <a:pt x="16" y="217"/>
                    </a:lnTo>
                    <a:lnTo>
                      <a:pt x="16" y="214"/>
                    </a:lnTo>
                    <a:lnTo>
                      <a:pt x="16" y="210"/>
                    </a:lnTo>
                    <a:lnTo>
                      <a:pt x="15" y="207"/>
                    </a:lnTo>
                    <a:lnTo>
                      <a:pt x="15" y="203"/>
                    </a:lnTo>
                    <a:lnTo>
                      <a:pt x="15" y="200"/>
                    </a:lnTo>
                    <a:lnTo>
                      <a:pt x="15" y="196"/>
                    </a:lnTo>
                    <a:lnTo>
                      <a:pt x="15" y="191"/>
                    </a:lnTo>
                    <a:lnTo>
                      <a:pt x="15" y="185"/>
                    </a:lnTo>
                    <a:lnTo>
                      <a:pt x="14" y="181"/>
                    </a:lnTo>
                    <a:lnTo>
                      <a:pt x="14" y="178"/>
                    </a:lnTo>
                    <a:lnTo>
                      <a:pt x="14" y="174"/>
                    </a:lnTo>
                    <a:lnTo>
                      <a:pt x="14" y="171"/>
                    </a:lnTo>
                    <a:lnTo>
                      <a:pt x="13" y="165"/>
                    </a:lnTo>
                    <a:lnTo>
                      <a:pt x="13" y="159"/>
                    </a:lnTo>
                    <a:lnTo>
                      <a:pt x="12" y="152"/>
                    </a:lnTo>
                    <a:lnTo>
                      <a:pt x="10" y="146"/>
                    </a:lnTo>
                    <a:lnTo>
                      <a:pt x="9" y="139"/>
                    </a:lnTo>
                    <a:lnTo>
                      <a:pt x="9" y="135"/>
                    </a:lnTo>
                    <a:lnTo>
                      <a:pt x="9" y="129"/>
                    </a:lnTo>
                    <a:lnTo>
                      <a:pt x="9" y="125"/>
                    </a:lnTo>
                    <a:lnTo>
                      <a:pt x="9" y="121"/>
                    </a:lnTo>
                    <a:lnTo>
                      <a:pt x="9" y="116"/>
                    </a:lnTo>
                    <a:lnTo>
                      <a:pt x="8" y="112"/>
                    </a:lnTo>
                    <a:lnTo>
                      <a:pt x="8" y="107"/>
                    </a:lnTo>
                    <a:lnTo>
                      <a:pt x="8" y="102"/>
                    </a:lnTo>
                    <a:lnTo>
                      <a:pt x="8" y="99"/>
                    </a:lnTo>
                    <a:lnTo>
                      <a:pt x="7" y="94"/>
                    </a:lnTo>
                    <a:lnTo>
                      <a:pt x="7" y="89"/>
                    </a:lnTo>
                    <a:lnTo>
                      <a:pt x="6" y="85"/>
                    </a:lnTo>
                    <a:lnTo>
                      <a:pt x="6" y="80"/>
                    </a:lnTo>
                    <a:lnTo>
                      <a:pt x="5" y="75"/>
                    </a:lnTo>
                    <a:lnTo>
                      <a:pt x="4" y="72"/>
                    </a:lnTo>
                    <a:lnTo>
                      <a:pt x="2" y="67"/>
                    </a:lnTo>
                    <a:lnTo>
                      <a:pt x="2" y="64"/>
                    </a:lnTo>
                    <a:lnTo>
                      <a:pt x="1" y="58"/>
                    </a:lnTo>
                    <a:lnTo>
                      <a:pt x="1" y="55"/>
                    </a:lnTo>
                    <a:lnTo>
                      <a:pt x="1" y="50"/>
                    </a:lnTo>
                    <a:lnTo>
                      <a:pt x="1" y="45"/>
                    </a:lnTo>
                    <a:lnTo>
                      <a:pt x="0" y="42"/>
                    </a:lnTo>
                    <a:lnTo>
                      <a:pt x="0" y="37"/>
                    </a:lnTo>
                    <a:lnTo>
                      <a:pt x="1" y="32"/>
                    </a:lnTo>
                    <a:lnTo>
                      <a:pt x="1" y="29"/>
                    </a:lnTo>
                    <a:lnTo>
                      <a:pt x="1" y="25"/>
                    </a:lnTo>
                    <a:lnTo>
                      <a:pt x="2" y="21"/>
                    </a:lnTo>
                    <a:lnTo>
                      <a:pt x="5" y="17"/>
                    </a:lnTo>
                    <a:lnTo>
                      <a:pt x="6" y="14"/>
                    </a:lnTo>
                    <a:lnTo>
                      <a:pt x="8" y="10"/>
                    </a:lnTo>
                    <a:lnTo>
                      <a:pt x="9" y="7"/>
                    </a:lnTo>
                    <a:lnTo>
                      <a:pt x="12" y="3"/>
                    </a:lnTo>
                    <a:lnTo>
                      <a:pt x="15" y="0"/>
                    </a:lnTo>
                    <a:lnTo>
                      <a:pt x="15"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00" name="Freeform 20"/>
              <p:cNvSpPr>
                <a:spLocks/>
              </p:cNvSpPr>
              <p:nvPr/>
            </p:nvSpPr>
            <p:spPr bwMode="auto">
              <a:xfrm>
                <a:off x="3770" y="1401"/>
                <a:ext cx="182" cy="390"/>
              </a:xfrm>
              <a:custGeom>
                <a:avLst/>
                <a:gdLst/>
                <a:ahLst/>
                <a:cxnLst>
                  <a:cxn ang="0">
                    <a:pos x="122" y="3"/>
                  </a:cxn>
                  <a:cxn ang="0">
                    <a:pos x="132" y="11"/>
                  </a:cxn>
                  <a:cxn ang="0">
                    <a:pos x="133" y="25"/>
                  </a:cxn>
                  <a:cxn ang="0">
                    <a:pos x="123" y="39"/>
                  </a:cxn>
                  <a:cxn ang="0">
                    <a:pos x="110" y="52"/>
                  </a:cxn>
                  <a:cxn ang="0">
                    <a:pos x="94" y="60"/>
                  </a:cxn>
                  <a:cxn ang="0">
                    <a:pos x="80" y="69"/>
                  </a:cxn>
                  <a:cxn ang="0">
                    <a:pos x="66" y="82"/>
                  </a:cxn>
                  <a:cxn ang="0">
                    <a:pos x="57" y="96"/>
                  </a:cxn>
                  <a:cxn ang="0">
                    <a:pos x="48" y="110"/>
                  </a:cxn>
                  <a:cxn ang="0">
                    <a:pos x="42" y="125"/>
                  </a:cxn>
                  <a:cxn ang="0">
                    <a:pos x="39" y="140"/>
                  </a:cxn>
                  <a:cxn ang="0">
                    <a:pos x="37" y="155"/>
                  </a:cxn>
                  <a:cxn ang="0">
                    <a:pos x="37" y="171"/>
                  </a:cxn>
                  <a:cxn ang="0">
                    <a:pos x="40" y="188"/>
                  </a:cxn>
                  <a:cxn ang="0">
                    <a:pos x="43" y="204"/>
                  </a:cxn>
                  <a:cxn ang="0">
                    <a:pos x="49" y="220"/>
                  </a:cxn>
                  <a:cxn ang="0">
                    <a:pos x="55" y="235"/>
                  </a:cxn>
                  <a:cxn ang="0">
                    <a:pos x="63" y="250"/>
                  </a:cxn>
                  <a:cxn ang="0">
                    <a:pos x="71" y="266"/>
                  </a:cxn>
                  <a:cxn ang="0">
                    <a:pos x="83" y="281"/>
                  </a:cxn>
                  <a:cxn ang="0">
                    <a:pos x="93" y="295"/>
                  </a:cxn>
                  <a:cxn ang="0">
                    <a:pos x="105" y="307"/>
                  </a:cxn>
                  <a:cxn ang="0">
                    <a:pos x="118" y="319"/>
                  </a:cxn>
                  <a:cxn ang="0">
                    <a:pos x="132" y="332"/>
                  </a:cxn>
                  <a:cxn ang="0">
                    <a:pos x="144" y="341"/>
                  </a:cxn>
                  <a:cxn ang="0">
                    <a:pos x="159" y="350"/>
                  </a:cxn>
                  <a:cxn ang="0">
                    <a:pos x="172" y="361"/>
                  </a:cxn>
                  <a:cxn ang="0">
                    <a:pos x="182" y="377"/>
                  </a:cxn>
                  <a:cxn ang="0">
                    <a:pos x="171" y="383"/>
                  </a:cxn>
                  <a:cxn ang="0">
                    <a:pos x="163" y="386"/>
                  </a:cxn>
                  <a:cxn ang="0">
                    <a:pos x="151" y="386"/>
                  </a:cxn>
                  <a:cxn ang="0">
                    <a:pos x="133" y="377"/>
                  </a:cxn>
                  <a:cxn ang="0">
                    <a:pos x="115" y="364"/>
                  </a:cxn>
                  <a:cxn ang="0">
                    <a:pos x="98" y="352"/>
                  </a:cxn>
                  <a:cxn ang="0">
                    <a:pos x="83" y="336"/>
                  </a:cxn>
                  <a:cxn ang="0">
                    <a:pos x="69" y="321"/>
                  </a:cxn>
                  <a:cxn ang="0">
                    <a:pos x="54" y="303"/>
                  </a:cxn>
                  <a:cxn ang="0">
                    <a:pos x="42" y="285"/>
                  </a:cxn>
                  <a:cxn ang="0">
                    <a:pos x="32" y="267"/>
                  </a:cxn>
                  <a:cxn ang="0">
                    <a:pos x="21" y="247"/>
                  </a:cxn>
                  <a:cxn ang="0">
                    <a:pos x="14" y="227"/>
                  </a:cxn>
                  <a:cxn ang="0">
                    <a:pos x="8" y="206"/>
                  </a:cxn>
                  <a:cxn ang="0">
                    <a:pos x="3" y="185"/>
                  </a:cxn>
                  <a:cxn ang="0">
                    <a:pos x="1" y="166"/>
                  </a:cxn>
                  <a:cxn ang="0">
                    <a:pos x="1" y="146"/>
                  </a:cxn>
                  <a:cxn ang="0">
                    <a:pos x="4" y="126"/>
                  </a:cxn>
                  <a:cxn ang="0">
                    <a:pos x="10" y="106"/>
                  </a:cxn>
                  <a:cxn ang="0">
                    <a:pos x="17" y="89"/>
                  </a:cxn>
                  <a:cxn ang="0">
                    <a:pos x="26" y="70"/>
                  </a:cxn>
                  <a:cxn ang="0">
                    <a:pos x="40" y="54"/>
                  </a:cxn>
                  <a:cxn ang="0">
                    <a:pos x="56" y="39"/>
                  </a:cxn>
                  <a:cxn ang="0">
                    <a:pos x="75" y="25"/>
                  </a:cxn>
                  <a:cxn ang="0">
                    <a:pos x="86" y="17"/>
                  </a:cxn>
                  <a:cxn ang="0">
                    <a:pos x="97" y="11"/>
                  </a:cxn>
                  <a:cxn ang="0">
                    <a:pos x="112" y="2"/>
                  </a:cxn>
                </a:cxnLst>
                <a:rect l="0" t="0" r="r" b="b"/>
                <a:pathLst>
                  <a:path w="182" h="390">
                    <a:moveTo>
                      <a:pt x="115" y="0"/>
                    </a:moveTo>
                    <a:lnTo>
                      <a:pt x="119" y="2"/>
                    </a:lnTo>
                    <a:lnTo>
                      <a:pt x="122" y="3"/>
                    </a:lnTo>
                    <a:lnTo>
                      <a:pt x="125" y="5"/>
                    </a:lnTo>
                    <a:lnTo>
                      <a:pt x="127" y="7"/>
                    </a:lnTo>
                    <a:lnTo>
                      <a:pt x="132" y="11"/>
                    </a:lnTo>
                    <a:lnTo>
                      <a:pt x="133" y="16"/>
                    </a:lnTo>
                    <a:lnTo>
                      <a:pt x="133" y="20"/>
                    </a:lnTo>
                    <a:lnTo>
                      <a:pt x="133" y="25"/>
                    </a:lnTo>
                    <a:lnTo>
                      <a:pt x="130" y="30"/>
                    </a:lnTo>
                    <a:lnTo>
                      <a:pt x="127" y="34"/>
                    </a:lnTo>
                    <a:lnTo>
                      <a:pt x="123" y="39"/>
                    </a:lnTo>
                    <a:lnTo>
                      <a:pt x="119" y="43"/>
                    </a:lnTo>
                    <a:lnTo>
                      <a:pt x="114" y="47"/>
                    </a:lnTo>
                    <a:lnTo>
                      <a:pt x="110" y="52"/>
                    </a:lnTo>
                    <a:lnTo>
                      <a:pt x="104" y="55"/>
                    </a:lnTo>
                    <a:lnTo>
                      <a:pt x="99" y="57"/>
                    </a:lnTo>
                    <a:lnTo>
                      <a:pt x="94" y="60"/>
                    </a:lnTo>
                    <a:lnTo>
                      <a:pt x="91" y="62"/>
                    </a:lnTo>
                    <a:lnTo>
                      <a:pt x="85" y="66"/>
                    </a:lnTo>
                    <a:lnTo>
                      <a:pt x="80" y="69"/>
                    </a:lnTo>
                    <a:lnTo>
                      <a:pt x="75" y="74"/>
                    </a:lnTo>
                    <a:lnTo>
                      <a:pt x="71" y="77"/>
                    </a:lnTo>
                    <a:lnTo>
                      <a:pt x="66" y="82"/>
                    </a:lnTo>
                    <a:lnTo>
                      <a:pt x="63" y="86"/>
                    </a:lnTo>
                    <a:lnTo>
                      <a:pt x="60" y="91"/>
                    </a:lnTo>
                    <a:lnTo>
                      <a:pt x="57" y="96"/>
                    </a:lnTo>
                    <a:lnTo>
                      <a:pt x="53" y="99"/>
                    </a:lnTo>
                    <a:lnTo>
                      <a:pt x="50" y="105"/>
                    </a:lnTo>
                    <a:lnTo>
                      <a:pt x="48" y="110"/>
                    </a:lnTo>
                    <a:lnTo>
                      <a:pt x="46" y="114"/>
                    </a:lnTo>
                    <a:lnTo>
                      <a:pt x="44" y="119"/>
                    </a:lnTo>
                    <a:lnTo>
                      <a:pt x="42" y="125"/>
                    </a:lnTo>
                    <a:lnTo>
                      <a:pt x="41" y="130"/>
                    </a:lnTo>
                    <a:lnTo>
                      <a:pt x="40" y="135"/>
                    </a:lnTo>
                    <a:lnTo>
                      <a:pt x="39" y="140"/>
                    </a:lnTo>
                    <a:lnTo>
                      <a:pt x="37" y="145"/>
                    </a:lnTo>
                    <a:lnTo>
                      <a:pt x="37" y="150"/>
                    </a:lnTo>
                    <a:lnTo>
                      <a:pt x="37" y="155"/>
                    </a:lnTo>
                    <a:lnTo>
                      <a:pt x="37" y="161"/>
                    </a:lnTo>
                    <a:lnTo>
                      <a:pt x="37" y="166"/>
                    </a:lnTo>
                    <a:lnTo>
                      <a:pt x="37" y="171"/>
                    </a:lnTo>
                    <a:lnTo>
                      <a:pt x="39" y="177"/>
                    </a:lnTo>
                    <a:lnTo>
                      <a:pt x="39" y="182"/>
                    </a:lnTo>
                    <a:lnTo>
                      <a:pt x="40" y="188"/>
                    </a:lnTo>
                    <a:lnTo>
                      <a:pt x="40" y="192"/>
                    </a:lnTo>
                    <a:lnTo>
                      <a:pt x="42" y="198"/>
                    </a:lnTo>
                    <a:lnTo>
                      <a:pt x="43" y="204"/>
                    </a:lnTo>
                    <a:lnTo>
                      <a:pt x="44" y="209"/>
                    </a:lnTo>
                    <a:lnTo>
                      <a:pt x="47" y="214"/>
                    </a:lnTo>
                    <a:lnTo>
                      <a:pt x="49" y="220"/>
                    </a:lnTo>
                    <a:lnTo>
                      <a:pt x="50" y="225"/>
                    </a:lnTo>
                    <a:lnTo>
                      <a:pt x="53" y="231"/>
                    </a:lnTo>
                    <a:lnTo>
                      <a:pt x="55" y="235"/>
                    </a:lnTo>
                    <a:lnTo>
                      <a:pt x="57" y="241"/>
                    </a:lnTo>
                    <a:lnTo>
                      <a:pt x="60" y="246"/>
                    </a:lnTo>
                    <a:lnTo>
                      <a:pt x="63" y="250"/>
                    </a:lnTo>
                    <a:lnTo>
                      <a:pt x="65" y="256"/>
                    </a:lnTo>
                    <a:lnTo>
                      <a:pt x="69" y="262"/>
                    </a:lnTo>
                    <a:lnTo>
                      <a:pt x="71" y="266"/>
                    </a:lnTo>
                    <a:lnTo>
                      <a:pt x="75" y="271"/>
                    </a:lnTo>
                    <a:lnTo>
                      <a:pt x="78" y="275"/>
                    </a:lnTo>
                    <a:lnTo>
                      <a:pt x="83" y="281"/>
                    </a:lnTo>
                    <a:lnTo>
                      <a:pt x="86" y="285"/>
                    </a:lnTo>
                    <a:lnTo>
                      <a:pt x="90" y="290"/>
                    </a:lnTo>
                    <a:lnTo>
                      <a:pt x="93" y="295"/>
                    </a:lnTo>
                    <a:lnTo>
                      <a:pt x="98" y="299"/>
                    </a:lnTo>
                    <a:lnTo>
                      <a:pt x="101" y="303"/>
                    </a:lnTo>
                    <a:lnTo>
                      <a:pt x="105" y="307"/>
                    </a:lnTo>
                    <a:lnTo>
                      <a:pt x="110" y="312"/>
                    </a:lnTo>
                    <a:lnTo>
                      <a:pt x="114" y="315"/>
                    </a:lnTo>
                    <a:lnTo>
                      <a:pt x="118" y="319"/>
                    </a:lnTo>
                    <a:lnTo>
                      <a:pt x="122" y="324"/>
                    </a:lnTo>
                    <a:lnTo>
                      <a:pt x="126" y="327"/>
                    </a:lnTo>
                    <a:lnTo>
                      <a:pt x="132" y="332"/>
                    </a:lnTo>
                    <a:lnTo>
                      <a:pt x="136" y="334"/>
                    </a:lnTo>
                    <a:lnTo>
                      <a:pt x="141" y="338"/>
                    </a:lnTo>
                    <a:lnTo>
                      <a:pt x="144" y="341"/>
                    </a:lnTo>
                    <a:lnTo>
                      <a:pt x="150" y="345"/>
                    </a:lnTo>
                    <a:lnTo>
                      <a:pt x="155" y="347"/>
                    </a:lnTo>
                    <a:lnTo>
                      <a:pt x="159" y="350"/>
                    </a:lnTo>
                    <a:lnTo>
                      <a:pt x="164" y="353"/>
                    </a:lnTo>
                    <a:lnTo>
                      <a:pt x="170" y="356"/>
                    </a:lnTo>
                    <a:lnTo>
                      <a:pt x="172" y="361"/>
                    </a:lnTo>
                    <a:lnTo>
                      <a:pt x="176" y="367"/>
                    </a:lnTo>
                    <a:lnTo>
                      <a:pt x="179" y="372"/>
                    </a:lnTo>
                    <a:lnTo>
                      <a:pt x="182" y="377"/>
                    </a:lnTo>
                    <a:lnTo>
                      <a:pt x="178" y="379"/>
                    </a:lnTo>
                    <a:lnTo>
                      <a:pt x="176" y="381"/>
                    </a:lnTo>
                    <a:lnTo>
                      <a:pt x="171" y="383"/>
                    </a:lnTo>
                    <a:lnTo>
                      <a:pt x="169" y="384"/>
                    </a:lnTo>
                    <a:lnTo>
                      <a:pt x="166" y="385"/>
                    </a:lnTo>
                    <a:lnTo>
                      <a:pt x="163" y="386"/>
                    </a:lnTo>
                    <a:lnTo>
                      <a:pt x="161" y="388"/>
                    </a:lnTo>
                    <a:lnTo>
                      <a:pt x="157" y="390"/>
                    </a:lnTo>
                    <a:lnTo>
                      <a:pt x="151" y="386"/>
                    </a:lnTo>
                    <a:lnTo>
                      <a:pt x="144" y="383"/>
                    </a:lnTo>
                    <a:lnTo>
                      <a:pt x="139" y="379"/>
                    </a:lnTo>
                    <a:lnTo>
                      <a:pt x="133" y="377"/>
                    </a:lnTo>
                    <a:lnTo>
                      <a:pt x="126" y="372"/>
                    </a:lnTo>
                    <a:lnTo>
                      <a:pt x="120" y="369"/>
                    </a:lnTo>
                    <a:lnTo>
                      <a:pt x="115" y="364"/>
                    </a:lnTo>
                    <a:lnTo>
                      <a:pt x="110" y="361"/>
                    </a:lnTo>
                    <a:lnTo>
                      <a:pt x="104" y="356"/>
                    </a:lnTo>
                    <a:lnTo>
                      <a:pt x="98" y="352"/>
                    </a:lnTo>
                    <a:lnTo>
                      <a:pt x="93" y="346"/>
                    </a:lnTo>
                    <a:lnTo>
                      <a:pt x="89" y="342"/>
                    </a:lnTo>
                    <a:lnTo>
                      <a:pt x="83" y="336"/>
                    </a:lnTo>
                    <a:lnTo>
                      <a:pt x="78" y="332"/>
                    </a:lnTo>
                    <a:lnTo>
                      <a:pt x="72" y="326"/>
                    </a:lnTo>
                    <a:lnTo>
                      <a:pt x="69" y="321"/>
                    </a:lnTo>
                    <a:lnTo>
                      <a:pt x="63" y="315"/>
                    </a:lnTo>
                    <a:lnTo>
                      <a:pt x="58" y="310"/>
                    </a:lnTo>
                    <a:lnTo>
                      <a:pt x="54" y="303"/>
                    </a:lnTo>
                    <a:lnTo>
                      <a:pt x="50" y="298"/>
                    </a:lnTo>
                    <a:lnTo>
                      <a:pt x="46" y="291"/>
                    </a:lnTo>
                    <a:lnTo>
                      <a:pt x="42" y="285"/>
                    </a:lnTo>
                    <a:lnTo>
                      <a:pt x="39" y="279"/>
                    </a:lnTo>
                    <a:lnTo>
                      <a:pt x="35" y="274"/>
                    </a:lnTo>
                    <a:lnTo>
                      <a:pt x="32" y="267"/>
                    </a:lnTo>
                    <a:lnTo>
                      <a:pt x="27" y="261"/>
                    </a:lnTo>
                    <a:lnTo>
                      <a:pt x="23" y="253"/>
                    </a:lnTo>
                    <a:lnTo>
                      <a:pt x="21" y="247"/>
                    </a:lnTo>
                    <a:lnTo>
                      <a:pt x="19" y="240"/>
                    </a:lnTo>
                    <a:lnTo>
                      <a:pt x="17" y="234"/>
                    </a:lnTo>
                    <a:lnTo>
                      <a:pt x="14" y="227"/>
                    </a:lnTo>
                    <a:lnTo>
                      <a:pt x="12" y="221"/>
                    </a:lnTo>
                    <a:lnTo>
                      <a:pt x="10" y="213"/>
                    </a:lnTo>
                    <a:lnTo>
                      <a:pt x="8" y="206"/>
                    </a:lnTo>
                    <a:lnTo>
                      <a:pt x="6" y="199"/>
                    </a:lnTo>
                    <a:lnTo>
                      <a:pt x="5" y="192"/>
                    </a:lnTo>
                    <a:lnTo>
                      <a:pt x="3" y="185"/>
                    </a:lnTo>
                    <a:lnTo>
                      <a:pt x="3" y="179"/>
                    </a:lnTo>
                    <a:lnTo>
                      <a:pt x="1" y="173"/>
                    </a:lnTo>
                    <a:lnTo>
                      <a:pt x="1" y="166"/>
                    </a:lnTo>
                    <a:lnTo>
                      <a:pt x="0" y="159"/>
                    </a:lnTo>
                    <a:lnTo>
                      <a:pt x="0" y="153"/>
                    </a:lnTo>
                    <a:lnTo>
                      <a:pt x="1" y="146"/>
                    </a:lnTo>
                    <a:lnTo>
                      <a:pt x="1" y="139"/>
                    </a:lnTo>
                    <a:lnTo>
                      <a:pt x="3" y="132"/>
                    </a:lnTo>
                    <a:lnTo>
                      <a:pt x="4" y="126"/>
                    </a:lnTo>
                    <a:lnTo>
                      <a:pt x="5" y="119"/>
                    </a:lnTo>
                    <a:lnTo>
                      <a:pt x="7" y="113"/>
                    </a:lnTo>
                    <a:lnTo>
                      <a:pt x="10" y="106"/>
                    </a:lnTo>
                    <a:lnTo>
                      <a:pt x="11" y="100"/>
                    </a:lnTo>
                    <a:lnTo>
                      <a:pt x="13" y="93"/>
                    </a:lnTo>
                    <a:lnTo>
                      <a:pt x="17" y="89"/>
                    </a:lnTo>
                    <a:lnTo>
                      <a:pt x="19" y="82"/>
                    </a:lnTo>
                    <a:lnTo>
                      <a:pt x="22" y="76"/>
                    </a:lnTo>
                    <a:lnTo>
                      <a:pt x="26" y="70"/>
                    </a:lnTo>
                    <a:lnTo>
                      <a:pt x="30" y="66"/>
                    </a:lnTo>
                    <a:lnTo>
                      <a:pt x="34" y="60"/>
                    </a:lnTo>
                    <a:lnTo>
                      <a:pt x="40" y="54"/>
                    </a:lnTo>
                    <a:lnTo>
                      <a:pt x="44" y="48"/>
                    </a:lnTo>
                    <a:lnTo>
                      <a:pt x="50" y="43"/>
                    </a:lnTo>
                    <a:lnTo>
                      <a:pt x="56" y="39"/>
                    </a:lnTo>
                    <a:lnTo>
                      <a:pt x="62" y="33"/>
                    </a:lnTo>
                    <a:lnTo>
                      <a:pt x="68" y="28"/>
                    </a:lnTo>
                    <a:lnTo>
                      <a:pt x="75" y="25"/>
                    </a:lnTo>
                    <a:lnTo>
                      <a:pt x="79" y="23"/>
                    </a:lnTo>
                    <a:lnTo>
                      <a:pt x="84" y="19"/>
                    </a:lnTo>
                    <a:lnTo>
                      <a:pt x="86" y="17"/>
                    </a:lnTo>
                    <a:lnTo>
                      <a:pt x="90" y="16"/>
                    </a:lnTo>
                    <a:lnTo>
                      <a:pt x="93" y="13"/>
                    </a:lnTo>
                    <a:lnTo>
                      <a:pt x="97" y="11"/>
                    </a:lnTo>
                    <a:lnTo>
                      <a:pt x="103" y="7"/>
                    </a:lnTo>
                    <a:lnTo>
                      <a:pt x="108" y="4"/>
                    </a:lnTo>
                    <a:lnTo>
                      <a:pt x="112" y="2"/>
                    </a:lnTo>
                    <a:lnTo>
                      <a:pt x="115" y="0"/>
                    </a:lnTo>
                    <a:lnTo>
                      <a:pt x="115"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01" name="Freeform 21"/>
              <p:cNvSpPr>
                <a:spLocks/>
              </p:cNvSpPr>
              <p:nvPr/>
            </p:nvSpPr>
            <p:spPr bwMode="auto">
              <a:xfrm>
                <a:off x="4236" y="1711"/>
                <a:ext cx="240" cy="226"/>
              </a:xfrm>
              <a:custGeom>
                <a:avLst/>
                <a:gdLst/>
                <a:ahLst/>
                <a:cxnLst>
                  <a:cxn ang="0">
                    <a:pos x="190" y="4"/>
                  </a:cxn>
                  <a:cxn ang="0">
                    <a:pos x="203" y="12"/>
                  </a:cxn>
                  <a:cxn ang="0">
                    <a:pos x="213" y="24"/>
                  </a:cxn>
                  <a:cxn ang="0">
                    <a:pos x="221" y="36"/>
                  </a:cxn>
                  <a:cxn ang="0">
                    <a:pos x="229" y="49"/>
                  </a:cxn>
                  <a:cxn ang="0">
                    <a:pos x="234" y="62"/>
                  </a:cxn>
                  <a:cxn ang="0">
                    <a:pos x="238" y="76"/>
                  </a:cxn>
                  <a:cxn ang="0">
                    <a:pos x="240" y="90"/>
                  </a:cxn>
                  <a:cxn ang="0">
                    <a:pos x="240" y="105"/>
                  </a:cxn>
                  <a:cxn ang="0">
                    <a:pos x="239" y="121"/>
                  </a:cxn>
                  <a:cxn ang="0">
                    <a:pos x="236" y="136"/>
                  </a:cxn>
                  <a:cxn ang="0">
                    <a:pos x="232" y="150"/>
                  </a:cxn>
                  <a:cxn ang="0">
                    <a:pos x="226" y="162"/>
                  </a:cxn>
                  <a:cxn ang="0">
                    <a:pos x="218" y="175"/>
                  </a:cxn>
                  <a:cxn ang="0">
                    <a:pos x="210" y="187"/>
                  </a:cxn>
                  <a:cxn ang="0">
                    <a:pos x="200" y="198"/>
                  </a:cxn>
                  <a:cxn ang="0">
                    <a:pos x="189" y="207"/>
                  </a:cxn>
                  <a:cxn ang="0">
                    <a:pos x="176" y="215"/>
                  </a:cxn>
                  <a:cxn ang="0">
                    <a:pos x="163" y="222"/>
                  </a:cxn>
                  <a:cxn ang="0">
                    <a:pos x="148" y="224"/>
                  </a:cxn>
                  <a:cxn ang="0">
                    <a:pos x="133" y="226"/>
                  </a:cxn>
                  <a:cxn ang="0">
                    <a:pos x="119" y="226"/>
                  </a:cxn>
                  <a:cxn ang="0">
                    <a:pos x="106" y="226"/>
                  </a:cxn>
                  <a:cxn ang="0">
                    <a:pos x="90" y="226"/>
                  </a:cxn>
                  <a:cxn ang="0">
                    <a:pos x="74" y="226"/>
                  </a:cxn>
                  <a:cxn ang="0">
                    <a:pos x="61" y="226"/>
                  </a:cxn>
                  <a:cxn ang="0">
                    <a:pos x="53" y="226"/>
                  </a:cxn>
                  <a:cxn ang="0">
                    <a:pos x="46" y="224"/>
                  </a:cxn>
                  <a:cxn ang="0">
                    <a:pos x="34" y="221"/>
                  </a:cxn>
                  <a:cxn ang="0">
                    <a:pos x="22" y="216"/>
                  </a:cxn>
                  <a:cxn ang="0">
                    <a:pos x="11" y="212"/>
                  </a:cxn>
                  <a:cxn ang="0">
                    <a:pos x="2" y="209"/>
                  </a:cxn>
                  <a:cxn ang="0">
                    <a:pos x="4" y="198"/>
                  </a:cxn>
                  <a:cxn ang="0">
                    <a:pos x="6" y="189"/>
                  </a:cxn>
                  <a:cxn ang="0">
                    <a:pos x="14" y="187"/>
                  </a:cxn>
                  <a:cxn ang="0">
                    <a:pos x="25" y="188"/>
                  </a:cxn>
                  <a:cxn ang="0">
                    <a:pos x="38" y="189"/>
                  </a:cxn>
                  <a:cxn ang="0">
                    <a:pos x="49" y="190"/>
                  </a:cxn>
                  <a:cxn ang="0">
                    <a:pos x="62" y="191"/>
                  </a:cxn>
                  <a:cxn ang="0">
                    <a:pos x="75" y="191"/>
                  </a:cxn>
                  <a:cxn ang="0">
                    <a:pos x="89" y="191"/>
                  </a:cxn>
                  <a:cxn ang="0">
                    <a:pos x="100" y="190"/>
                  </a:cxn>
                  <a:cxn ang="0">
                    <a:pos x="114" y="189"/>
                  </a:cxn>
                  <a:cxn ang="0">
                    <a:pos x="126" y="188"/>
                  </a:cxn>
                  <a:cxn ang="0">
                    <a:pos x="139" y="187"/>
                  </a:cxn>
                  <a:cxn ang="0">
                    <a:pos x="149" y="182"/>
                  </a:cxn>
                  <a:cxn ang="0">
                    <a:pos x="161" y="179"/>
                  </a:cxn>
                  <a:cxn ang="0">
                    <a:pos x="174" y="171"/>
                  </a:cxn>
                  <a:cxn ang="0">
                    <a:pos x="190" y="158"/>
                  </a:cxn>
                  <a:cxn ang="0">
                    <a:pos x="198" y="141"/>
                  </a:cxn>
                  <a:cxn ang="0">
                    <a:pos x="203" y="131"/>
                  </a:cxn>
                  <a:cxn ang="0">
                    <a:pos x="205" y="118"/>
                  </a:cxn>
                  <a:cxn ang="0">
                    <a:pos x="205" y="104"/>
                  </a:cxn>
                  <a:cxn ang="0">
                    <a:pos x="205" y="92"/>
                  </a:cxn>
                  <a:cxn ang="0">
                    <a:pos x="204" y="81"/>
                  </a:cxn>
                  <a:cxn ang="0">
                    <a:pos x="193" y="62"/>
                  </a:cxn>
                  <a:cxn ang="0">
                    <a:pos x="182" y="45"/>
                  </a:cxn>
                  <a:cxn ang="0">
                    <a:pos x="170" y="26"/>
                  </a:cxn>
                  <a:cxn ang="0">
                    <a:pos x="170" y="10"/>
                  </a:cxn>
                  <a:cxn ang="0">
                    <a:pos x="177" y="2"/>
                  </a:cxn>
                </a:cxnLst>
                <a:rect l="0" t="0" r="r" b="b"/>
                <a:pathLst>
                  <a:path w="240" h="226">
                    <a:moveTo>
                      <a:pt x="181" y="0"/>
                    </a:moveTo>
                    <a:lnTo>
                      <a:pt x="185" y="2"/>
                    </a:lnTo>
                    <a:lnTo>
                      <a:pt x="190" y="4"/>
                    </a:lnTo>
                    <a:lnTo>
                      <a:pt x="193" y="7"/>
                    </a:lnTo>
                    <a:lnTo>
                      <a:pt x="199" y="10"/>
                    </a:lnTo>
                    <a:lnTo>
                      <a:pt x="203" y="12"/>
                    </a:lnTo>
                    <a:lnTo>
                      <a:pt x="206" y="16"/>
                    </a:lnTo>
                    <a:lnTo>
                      <a:pt x="210" y="21"/>
                    </a:lnTo>
                    <a:lnTo>
                      <a:pt x="213" y="24"/>
                    </a:lnTo>
                    <a:lnTo>
                      <a:pt x="215" y="28"/>
                    </a:lnTo>
                    <a:lnTo>
                      <a:pt x="219" y="31"/>
                    </a:lnTo>
                    <a:lnTo>
                      <a:pt x="221" y="36"/>
                    </a:lnTo>
                    <a:lnTo>
                      <a:pt x="225" y="40"/>
                    </a:lnTo>
                    <a:lnTo>
                      <a:pt x="227" y="44"/>
                    </a:lnTo>
                    <a:lnTo>
                      <a:pt x="229" y="49"/>
                    </a:lnTo>
                    <a:lnTo>
                      <a:pt x="231" y="53"/>
                    </a:lnTo>
                    <a:lnTo>
                      <a:pt x="233" y="58"/>
                    </a:lnTo>
                    <a:lnTo>
                      <a:pt x="234" y="62"/>
                    </a:lnTo>
                    <a:lnTo>
                      <a:pt x="235" y="67"/>
                    </a:lnTo>
                    <a:lnTo>
                      <a:pt x="236" y="71"/>
                    </a:lnTo>
                    <a:lnTo>
                      <a:pt x="238" y="76"/>
                    </a:lnTo>
                    <a:lnTo>
                      <a:pt x="239" y="81"/>
                    </a:lnTo>
                    <a:lnTo>
                      <a:pt x="239" y="86"/>
                    </a:lnTo>
                    <a:lnTo>
                      <a:pt x="240" y="90"/>
                    </a:lnTo>
                    <a:lnTo>
                      <a:pt x="240" y="96"/>
                    </a:lnTo>
                    <a:lnTo>
                      <a:pt x="240" y="101"/>
                    </a:lnTo>
                    <a:lnTo>
                      <a:pt x="240" y="105"/>
                    </a:lnTo>
                    <a:lnTo>
                      <a:pt x="240" y="110"/>
                    </a:lnTo>
                    <a:lnTo>
                      <a:pt x="240" y="116"/>
                    </a:lnTo>
                    <a:lnTo>
                      <a:pt x="239" y="121"/>
                    </a:lnTo>
                    <a:lnTo>
                      <a:pt x="238" y="125"/>
                    </a:lnTo>
                    <a:lnTo>
                      <a:pt x="238" y="131"/>
                    </a:lnTo>
                    <a:lnTo>
                      <a:pt x="236" y="136"/>
                    </a:lnTo>
                    <a:lnTo>
                      <a:pt x="235" y="140"/>
                    </a:lnTo>
                    <a:lnTo>
                      <a:pt x="233" y="145"/>
                    </a:lnTo>
                    <a:lnTo>
                      <a:pt x="232" y="150"/>
                    </a:lnTo>
                    <a:lnTo>
                      <a:pt x="231" y="154"/>
                    </a:lnTo>
                    <a:lnTo>
                      <a:pt x="228" y="159"/>
                    </a:lnTo>
                    <a:lnTo>
                      <a:pt x="226" y="162"/>
                    </a:lnTo>
                    <a:lnTo>
                      <a:pt x="224" y="167"/>
                    </a:lnTo>
                    <a:lnTo>
                      <a:pt x="221" y="172"/>
                    </a:lnTo>
                    <a:lnTo>
                      <a:pt x="218" y="175"/>
                    </a:lnTo>
                    <a:lnTo>
                      <a:pt x="215" y="180"/>
                    </a:lnTo>
                    <a:lnTo>
                      <a:pt x="212" y="183"/>
                    </a:lnTo>
                    <a:lnTo>
                      <a:pt x="210" y="187"/>
                    </a:lnTo>
                    <a:lnTo>
                      <a:pt x="206" y="190"/>
                    </a:lnTo>
                    <a:lnTo>
                      <a:pt x="204" y="194"/>
                    </a:lnTo>
                    <a:lnTo>
                      <a:pt x="200" y="198"/>
                    </a:lnTo>
                    <a:lnTo>
                      <a:pt x="197" y="202"/>
                    </a:lnTo>
                    <a:lnTo>
                      <a:pt x="192" y="204"/>
                    </a:lnTo>
                    <a:lnTo>
                      <a:pt x="189" y="207"/>
                    </a:lnTo>
                    <a:lnTo>
                      <a:pt x="185" y="209"/>
                    </a:lnTo>
                    <a:lnTo>
                      <a:pt x="181" y="212"/>
                    </a:lnTo>
                    <a:lnTo>
                      <a:pt x="176" y="215"/>
                    </a:lnTo>
                    <a:lnTo>
                      <a:pt x="171" y="217"/>
                    </a:lnTo>
                    <a:lnTo>
                      <a:pt x="168" y="218"/>
                    </a:lnTo>
                    <a:lnTo>
                      <a:pt x="163" y="222"/>
                    </a:lnTo>
                    <a:lnTo>
                      <a:pt x="158" y="223"/>
                    </a:lnTo>
                    <a:lnTo>
                      <a:pt x="154" y="224"/>
                    </a:lnTo>
                    <a:lnTo>
                      <a:pt x="148" y="224"/>
                    </a:lnTo>
                    <a:lnTo>
                      <a:pt x="143" y="225"/>
                    </a:lnTo>
                    <a:lnTo>
                      <a:pt x="139" y="225"/>
                    </a:lnTo>
                    <a:lnTo>
                      <a:pt x="133" y="226"/>
                    </a:lnTo>
                    <a:lnTo>
                      <a:pt x="127" y="226"/>
                    </a:lnTo>
                    <a:lnTo>
                      <a:pt x="122" y="226"/>
                    </a:lnTo>
                    <a:lnTo>
                      <a:pt x="119" y="226"/>
                    </a:lnTo>
                    <a:lnTo>
                      <a:pt x="115" y="226"/>
                    </a:lnTo>
                    <a:lnTo>
                      <a:pt x="111" y="226"/>
                    </a:lnTo>
                    <a:lnTo>
                      <a:pt x="106" y="226"/>
                    </a:lnTo>
                    <a:lnTo>
                      <a:pt x="100" y="226"/>
                    </a:lnTo>
                    <a:lnTo>
                      <a:pt x="96" y="226"/>
                    </a:lnTo>
                    <a:lnTo>
                      <a:pt x="90" y="226"/>
                    </a:lnTo>
                    <a:lnTo>
                      <a:pt x="85" y="226"/>
                    </a:lnTo>
                    <a:lnTo>
                      <a:pt x="79" y="226"/>
                    </a:lnTo>
                    <a:lnTo>
                      <a:pt x="74" y="226"/>
                    </a:lnTo>
                    <a:lnTo>
                      <a:pt x="69" y="226"/>
                    </a:lnTo>
                    <a:lnTo>
                      <a:pt x="64" y="226"/>
                    </a:lnTo>
                    <a:lnTo>
                      <a:pt x="61" y="226"/>
                    </a:lnTo>
                    <a:lnTo>
                      <a:pt x="56" y="226"/>
                    </a:lnTo>
                    <a:lnTo>
                      <a:pt x="54" y="226"/>
                    </a:lnTo>
                    <a:lnTo>
                      <a:pt x="53" y="226"/>
                    </a:lnTo>
                    <a:lnTo>
                      <a:pt x="50" y="225"/>
                    </a:lnTo>
                    <a:lnTo>
                      <a:pt x="48" y="225"/>
                    </a:lnTo>
                    <a:lnTo>
                      <a:pt x="46" y="224"/>
                    </a:lnTo>
                    <a:lnTo>
                      <a:pt x="42" y="223"/>
                    </a:lnTo>
                    <a:lnTo>
                      <a:pt x="39" y="222"/>
                    </a:lnTo>
                    <a:lnTo>
                      <a:pt x="34" y="221"/>
                    </a:lnTo>
                    <a:lnTo>
                      <a:pt x="31" y="218"/>
                    </a:lnTo>
                    <a:lnTo>
                      <a:pt x="27" y="218"/>
                    </a:lnTo>
                    <a:lnTo>
                      <a:pt x="22" y="216"/>
                    </a:lnTo>
                    <a:lnTo>
                      <a:pt x="19" y="215"/>
                    </a:lnTo>
                    <a:lnTo>
                      <a:pt x="14" y="214"/>
                    </a:lnTo>
                    <a:lnTo>
                      <a:pt x="11" y="212"/>
                    </a:lnTo>
                    <a:lnTo>
                      <a:pt x="7" y="211"/>
                    </a:lnTo>
                    <a:lnTo>
                      <a:pt x="4" y="210"/>
                    </a:lnTo>
                    <a:lnTo>
                      <a:pt x="2" y="209"/>
                    </a:lnTo>
                    <a:lnTo>
                      <a:pt x="0" y="208"/>
                    </a:lnTo>
                    <a:lnTo>
                      <a:pt x="2" y="203"/>
                    </a:lnTo>
                    <a:lnTo>
                      <a:pt x="4" y="198"/>
                    </a:lnTo>
                    <a:lnTo>
                      <a:pt x="5" y="195"/>
                    </a:lnTo>
                    <a:lnTo>
                      <a:pt x="5" y="193"/>
                    </a:lnTo>
                    <a:lnTo>
                      <a:pt x="6" y="189"/>
                    </a:lnTo>
                    <a:lnTo>
                      <a:pt x="6" y="187"/>
                    </a:lnTo>
                    <a:lnTo>
                      <a:pt x="11" y="187"/>
                    </a:lnTo>
                    <a:lnTo>
                      <a:pt x="14" y="187"/>
                    </a:lnTo>
                    <a:lnTo>
                      <a:pt x="18" y="187"/>
                    </a:lnTo>
                    <a:lnTo>
                      <a:pt x="21" y="188"/>
                    </a:lnTo>
                    <a:lnTo>
                      <a:pt x="25" y="188"/>
                    </a:lnTo>
                    <a:lnTo>
                      <a:pt x="28" y="188"/>
                    </a:lnTo>
                    <a:lnTo>
                      <a:pt x="33" y="189"/>
                    </a:lnTo>
                    <a:lnTo>
                      <a:pt x="38" y="189"/>
                    </a:lnTo>
                    <a:lnTo>
                      <a:pt x="41" y="189"/>
                    </a:lnTo>
                    <a:lnTo>
                      <a:pt x="46" y="190"/>
                    </a:lnTo>
                    <a:lnTo>
                      <a:pt x="49" y="190"/>
                    </a:lnTo>
                    <a:lnTo>
                      <a:pt x="54" y="190"/>
                    </a:lnTo>
                    <a:lnTo>
                      <a:pt x="57" y="190"/>
                    </a:lnTo>
                    <a:lnTo>
                      <a:pt x="62" y="191"/>
                    </a:lnTo>
                    <a:lnTo>
                      <a:pt x="67" y="191"/>
                    </a:lnTo>
                    <a:lnTo>
                      <a:pt x="71" y="191"/>
                    </a:lnTo>
                    <a:lnTo>
                      <a:pt x="75" y="191"/>
                    </a:lnTo>
                    <a:lnTo>
                      <a:pt x="79" y="191"/>
                    </a:lnTo>
                    <a:lnTo>
                      <a:pt x="83" y="191"/>
                    </a:lnTo>
                    <a:lnTo>
                      <a:pt x="89" y="191"/>
                    </a:lnTo>
                    <a:lnTo>
                      <a:pt x="92" y="190"/>
                    </a:lnTo>
                    <a:lnTo>
                      <a:pt x="97" y="190"/>
                    </a:lnTo>
                    <a:lnTo>
                      <a:pt x="100" y="190"/>
                    </a:lnTo>
                    <a:lnTo>
                      <a:pt x="105" y="190"/>
                    </a:lnTo>
                    <a:lnTo>
                      <a:pt x="110" y="190"/>
                    </a:lnTo>
                    <a:lnTo>
                      <a:pt x="114" y="189"/>
                    </a:lnTo>
                    <a:lnTo>
                      <a:pt x="118" y="189"/>
                    </a:lnTo>
                    <a:lnTo>
                      <a:pt x="122" y="189"/>
                    </a:lnTo>
                    <a:lnTo>
                      <a:pt x="126" y="188"/>
                    </a:lnTo>
                    <a:lnTo>
                      <a:pt x="131" y="188"/>
                    </a:lnTo>
                    <a:lnTo>
                      <a:pt x="134" y="187"/>
                    </a:lnTo>
                    <a:lnTo>
                      <a:pt x="139" y="187"/>
                    </a:lnTo>
                    <a:lnTo>
                      <a:pt x="142" y="185"/>
                    </a:lnTo>
                    <a:lnTo>
                      <a:pt x="146" y="183"/>
                    </a:lnTo>
                    <a:lnTo>
                      <a:pt x="149" y="182"/>
                    </a:lnTo>
                    <a:lnTo>
                      <a:pt x="154" y="181"/>
                    </a:lnTo>
                    <a:lnTo>
                      <a:pt x="157" y="180"/>
                    </a:lnTo>
                    <a:lnTo>
                      <a:pt x="161" y="179"/>
                    </a:lnTo>
                    <a:lnTo>
                      <a:pt x="164" y="176"/>
                    </a:lnTo>
                    <a:lnTo>
                      <a:pt x="168" y="175"/>
                    </a:lnTo>
                    <a:lnTo>
                      <a:pt x="174" y="171"/>
                    </a:lnTo>
                    <a:lnTo>
                      <a:pt x="179" y="167"/>
                    </a:lnTo>
                    <a:lnTo>
                      <a:pt x="184" y="162"/>
                    </a:lnTo>
                    <a:lnTo>
                      <a:pt x="190" y="158"/>
                    </a:lnTo>
                    <a:lnTo>
                      <a:pt x="193" y="152"/>
                    </a:lnTo>
                    <a:lnTo>
                      <a:pt x="197" y="145"/>
                    </a:lnTo>
                    <a:lnTo>
                      <a:pt x="198" y="141"/>
                    </a:lnTo>
                    <a:lnTo>
                      <a:pt x="200" y="138"/>
                    </a:lnTo>
                    <a:lnTo>
                      <a:pt x="201" y="135"/>
                    </a:lnTo>
                    <a:lnTo>
                      <a:pt x="203" y="131"/>
                    </a:lnTo>
                    <a:lnTo>
                      <a:pt x="204" y="126"/>
                    </a:lnTo>
                    <a:lnTo>
                      <a:pt x="204" y="122"/>
                    </a:lnTo>
                    <a:lnTo>
                      <a:pt x="205" y="118"/>
                    </a:lnTo>
                    <a:lnTo>
                      <a:pt x="205" y="114"/>
                    </a:lnTo>
                    <a:lnTo>
                      <a:pt x="205" y="109"/>
                    </a:lnTo>
                    <a:lnTo>
                      <a:pt x="205" y="104"/>
                    </a:lnTo>
                    <a:lnTo>
                      <a:pt x="205" y="100"/>
                    </a:lnTo>
                    <a:lnTo>
                      <a:pt x="205" y="95"/>
                    </a:lnTo>
                    <a:lnTo>
                      <a:pt x="205" y="92"/>
                    </a:lnTo>
                    <a:lnTo>
                      <a:pt x="205" y="88"/>
                    </a:lnTo>
                    <a:lnTo>
                      <a:pt x="205" y="85"/>
                    </a:lnTo>
                    <a:lnTo>
                      <a:pt x="204" y="81"/>
                    </a:lnTo>
                    <a:lnTo>
                      <a:pt x="201" y="75"/>
                    </a:lnTo>
                    <a:lnTo>
                      <a:pt x="199" y="69"/>
                    </a:lnTo>
                    <a:lnTo>
                      <a:pt x="193" y="62"/>
                    </a:lnTo>
                    <a:lnTo>
                      <a:pt x="190" y="57"/>
                    </a:lnTo>
                    <a:lnTo>
                      <a:pt x="185" y="50"/>
                    </a:lnTo>
                    <a:lnTo>
                      <a:pt x="182" y="45"/>
                    </a:lnTo>
                    <a:lnTo>
                      <a:pt x="177" y="38"/>
                    </a:lnTo>
                    <a:lnTo>
                      <a:pt x="174" y="32"/>
                    </a:lnTo>
                    <a:lnTo>
                      <a:pt x="170" y="26"/>
                    </a:lnTo>
                    <a:lnTo>
                      <a:pt x="169" y="22"/>
                    </a:lnTo>
                    <a:lnTo>
                      <a:pt x="169" y="15"/>
                    </a:lnTo>
                    <a:lnTo>
                      <a:pt x="170" y="10"/>
                    </a:lnTo>
                    <a:lnTo>
                      <a:pt x="171" y="7"/>
                    </a:lnTo>
                    <a:lnTo>
                      <a:pt x="174" y="4"/>
                    </a:lnTo>
                    <a:lnTo>
                      <a:pt x="177" y="2"/>
                    </a:lnTo>
                    <a:lnTo>
                      <a:pt x="181" y="0"/>
                    </a:lnTo>
                    <a:lnTo>
                      <a:pt x="181"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02" name="Freeform 30"/>
              <p:cNvSpPr>
                <a:spLocks/>
              </p:cNvSpPr>
              <p:nvPr/>
            </p:nvSpPr>
            <p:spPr bwMode="auto">
              <a:xfrm>
                <a:off x="3952" y="1322"/>
                <a:ext cx="290" cy="705"/>
              </a:xfrm>
              <a:custGeom>
                <a:avLst/>
                <a:gdLst/>
                <a:ahLst/>
                <a:cxnLst>
                  <a:cxn ang="0">
                    <a:pos x="112" y="455"/>
                  </a:cxn>
                  <a:cxn ang="0">
                    <a:pos x="150" y="299"/>
                  </a:cxn>
                  <a:cxn ang="0">
                    <a:pos x="170" y="146"/>
                  </a:cxn>
                  <a:cxn ang="0">
                    <a:pos x="166" y="107"/>
                  </a:cxn>
                  <a:cxn ang="0">
                    <a:pos x="155" y="189"/>
                  </a:cxn>
                  <a:cxn ang="0">
                    <a:pos x="140" y="286"/>
                  </a:cxn>
                  <a:cxn ang="0">
                    <a:pos x="141" y="247"/>
                  </a:cxn>
                  <a:cxn ang="0">
                    <a:pos x="148" y="174"/>
                  </a:cxn>
                  <a:cxn ang="0">
                    <a:pos x="151" y="98"/>
                  </a:cxn>
                  <a:cxn ang="0">
                    <a:pos x="147" y="43"/>
                  </a:cxn>
                  <a:cxn ang="0">
                    <a:pos x="136" y="112"/>
                  </a:cxn>
                  <a:cxn ang="0">
                    <a:pos x="133" y="183"/>
                  </a:cxn>
                  <a:cxn ang="0">
                    <a:pos x="119" y="222"/>
                  </a:cxn>
                  <a:cxn ang="0">
                    <a:pos x="122" y="155"/>
                  </a:cxn>
                  <a:cxn ang="0">
                    <a:pos x="125" y="75"/>
                  </a:cxn>
                  <a:cxn ang="0">
                    <a:pos x="117" y="16"/>
                  </a:cxn>
                  <a:cxn ang="0">
                    <a:pos x="110" y="83"/>
                  </a:cxn>
                  <a:cxn ang="0">
                    <a:pos x="96" y="170"/>
                  </a:cxn>
                  <a:cxn ang="0">
                    <a:pos x="80" y="178"/>
                  </a:cxn>
                  <a:cxn ang="0">
                    <a:pos x="66" y="264"/>
                  </a:cxn>
                  <a:cxn ang="0">
                    <a:pos x="57" y="351"/>
                  </a:cxn>
                  <a:cxn ang="0">
                    <a:pos x="36" y="447"/>
                  </a:cxn>
                  <a:cxn ang="0">
                    <a:pos x="41" y="396"/>
                  </a:cxn>
                  <a:cxn ang="0">
                    <a:pos x="51" y="329"/>
                  </a:cxn>
                  <a:cxn ang="0">
                    <a:pos x="53" y="262"/>
                  </a:cxn>
                  <a:cxn ang="0">
                    <a:pos x="44" y="296"/>
                  </a:cxn>
                  <a:cxn ang="0">
                    <a:pos x="34" y="368"/>
                  </a:cxn>
                  <a:cxn ang="0">
                    <a:pos x="22" y="433"/>
                  </a:cxn>
                  <a:cxn ang="0">
                    <a:pos x="7" y="498"/>
                  </a:cxn>
                  <a:cxn ang="0">
                    <a:pos x="0" y="560"/>
                  </a:cxn>
                  <a:cxn ang="0">
                    <a:pos x="26" y="640"/>
                  </a:cxn>
                  <a:cxn ang="0">
                    <a:pos x="105" y="693"/>
                  </a:cxn>
                  <a:cxn ang="0">
                    <a:pos x="203" y="701"/>
                  </a:cxn>
                  <a:cxn ang="0">
                    <a:pos x="283" y="658"/>
                  </a:cxn>
                  <a:cxn ang="0">
                    <a:pos x="282" y="579"/>
                  </a:cxn>
                  <a:cxn ang="0">
                    <a:pos x="282" y="486"/>
                  </a:cxn>
                  <a:cxn ang="0">
                    <a:pos x="288" y="421"/>
                  </a:cxn>
                  <a:cxn ang="0">
                    <a:pos x="289" y="411"/>
                  </a:cxn>
                  <a:cxn ang="0">
                    <a:pos x="280" y="269"/>
                  </a:cxn>
                  <a:cxn ang="0">
                    <a:pos x="266" y="120"/>
                  </a:cxn>
                  <a:cxn ang="0">
                    <a:pos x="254" y="57"/>
                  </a:cxn>
                  <a:cxn ang="0">
                    <a:pos x="262" y="142"/>
                  </a:cxn>
                  <a:cxn ang="0">
                    <a:pos x="259" y="184"/>
                  </a:cxn>
                  <a:cxn ang="0">
                    <a:pos x="251" y="162"/>
                  </a:cxn>
                  <a:cxn ang="0">
                    <a:pos x="258" y="239"/>
                  </a:cxn>
                  <a:cxn ang="0">
                    <a:pos x="247" y="182"/>
                  </a:cxn>
                  <a:cxn ang="0">
                    <a:pos x="238" y="107"/>
                  </a:cxn>
                  <a:cxn ang="0">
                    <a:pos x="227" y="40"/>
                  </a:cxn>
                  <a:cxn ang="0">
                    <a:pos x="211" y="24"/>
                  </a:cxn>
                  <a:cxn ang="0">
                    <a:pos x="216" y="98"/>
                  </a:cxn>
                  <a:cxn ang="0">
                    <a:pos x="222" y="174"/>
                  </a:cxn>
                  <a:cxn ang="0">
                    <a:pos x="230" y="236"/>
                  </a:cxn>
                  <a:cxn ang="0">
                    <a:pos x="222" y="256"/>
                  </a:cxn>
                  <a:cxn ang="0">
                    <a:pos x="216" y="190"/>
                  </a:cxn>
                  <a:cxn ang="0">
                    <a:pos x="212" y="122"/>
                  </a:cxn>
                  <a:cxn ang="0">
                    <a:pos x="200" y="57"/>
                  </a:cxn>
                  <a:cxn ang="0">
                    <a:pos x="186" y="127"/>
                  </a:cxn>
                  <a:cxn ang="0">
                    <a:pos x="195" y="331"/>
                  </a:cxn>
                  <a:cxn ang="0">
                    <a:pos x="211" y="534"/>
                  </a:cxn>
                  <a:cxn ang="0">
                    <a:pos x="205" y="626"/>
                  </a:cxn>
                  <a:cxn ang="0">
                    <a:pos x="111" y="620"/>
                  </a:cxn>
                  <a:cxn ang="0">
                    <a:pos x="76" y="578"/>
                  </a:cxn>
                </a:cxnLst>
                <a:rect l="0" t="0" r="r" b="b"/>
                <a:pathLst>
                  <a:path w="290" h="705">
                    <a:moveTo>
                      <a:pt x="76" y="578"/>
                    </a:moveTo>
                    <a:lnTo>
                      <a:pt x="79" y="572"/>
                    </a:lnTo>
                    <a:lnTo>
                      <a:pt x="80" y="565"/>
                    </a:lnTo>
                    <a:lnTo>
                      <a:pt x="82" y="558"/>
                    </a:lnTo>
                    <a:lnTo>
                      <a:pt x="84" y="553"/>
                    </a:lnTo>
                    <a:lnTo>
                      <a:pt x="86" y="546"/>
                    </a:lnTo>
                    <a:lnTo>
                      <a:pt x="88" y="539"/>
                    </a:lnTo>
                    <a:lnTo>
                      <a:pt x="90" y="532"/>
                    </a:lnTo>
                    <a:lnTo>
                      <a:pt x="93" y="526"/>
                    </a:lnTo>
                    <a:lnTo>
                      <a:pt x="94" y="518"/>
                    </a:lnTo>
                    <a:lnTo>
                      <a:pt x="96" y="511"/>
                    </a:lnTo>
                    <a:lnTo>
                      <a:pt x="98" y="503"/>
                    </a:lnTo>
                    <a:lnTo>
                      <a:pt x="101" y="496"/>
                    </a:lnTo>
                    <a:lnTo>
                      <a:pt x="103" y="487"/>
                    </a:lnTo>
                    <a:lnTo>
                      <a:pt x="105" y="479"/>
                    </a:lnTo>
                    <a:lnTo>
                      <a:pt x="108" y="471"/>
                    </a:lnTo>
                    <a:lnTo>
                      <a:pt x="110" y="464"/>
                    </a:lnTo>
                    <a:lnTo>
                      <a:pt x="112" y="455"/>
                    </a:lnTo>
                    <a:lnTo>
                      <a:pt x="115" y="447"/>
                    </a:lnTo>
                    <a:lnTo>
                      <a:pt x="117" y="439"/>
                    </a:lnTo>
                    <a:lnTo>
                      <a:pt x="119" y="431"/>
                    </a:lnTo>
                    <a:lnTo>
                      <a:pt x="120" y="421"/>
                    </a:lnTo>
                    <a:lnTo>
                      <a:pt x="123" y="413"/>
                    </a:lnTo>
                    <a:lnTo>
                      <a:pt x="125" y="404"/>
                    </a:lnTo>
                    <a:lnTo>
                      <a:pt x="127" y="396"/>
                    </a:lnTo>
                    <a:lnTo>
                      <a:pt x="130" y="388"/>
                    </a:lnTo>
                    <a:lnTo>
                      <a:pt x="132" y="378"/>
                    </a:lnTo>
                    <a:lnTo>
                      <a:pt x="134" y="369"/>
                    </a:lnTo>
                    <a:lnTo>
                      <a:pt x="137" y="361"/>
                    </a:lnTo>
                    <a:lnTo>
                      <a:pt x="138" y="351"/>
                    </a:lnTo>
                    <a:lnTo>
                      <a:pt x="140" y="343"/>
                    </a:lnTo>
                    <a:lnTo>
                      <a:pt x="143" y="334"/>
                    </a:lnTo>
                    <a:lnTo>
                      <a:pt x="145" y="326"/>
                    </a:lnTo>
                    <a:lnTo>
                      <a:pt x="146" y="317"/>
                    </a:lnTo>
                    <a:lnTo>
                      <a:pt x="147" y="307"/>
                    </a:lnTo>
                    <a:lnTo>
                      <a:pt x="150" y="299"/>
                    </a:lnTo>
                    <a:lnTo>
                      <a:pt x="151" y="290"/>
                    </a:lnTo>
                    <a:lnTo>
                      <a:pt x="152" y="281"/>
                    </a:lnTo>
                    <a:lnTo>
                      <a:pt x="154" y="271"/>
                    </a:lnTo>
                    <a:lnTo>
                      <a:pt x="155" y="263"/>
                    </a:lnTo>
                    <a:lnTo>
                      <a:pt x="158" y="254"/>
                    </a:lnTo>
                    <a:lnTo>
                      <a:pt x="159" y="245"/>
                    </a:lnTo>
                    <a:lnTo>
                      <a:pt x="160" y="236"/>
                    </a:lnTo>
                    <a:lnTo>
                      <a:pt x="161" y="227"/>
                    </a:lnTo>
                    <a:lnTo>
                      <a:pt x="163" y="219"/>
                    </a:lnTo>
                    <a:lnTo>
                      <a:pt x="165" y="211"/>
                    </a:lnTo>
                    <a:lnTo>
                      <a:pt x="166" y="202"/>
                    </a:lnTo>
                    <a:lnTo>
                      <a:pt x="167" y="193"/>
                    </a:lnTo>
                    <a:lnTo>
                      <a:pt x="168" y="186"/>
                    </a:lnTo>
                    <a:lnTo>
                      <a:pt x="168" y="177"/>
                    </a:lnTo>
                    <a:lnTo>
                      <a:pt x="169" y="169"/>
                    </a:lnTo>
                    <a:lnTo>
                      <a:pt x="169" y="161"/>
                    </a:lnTo>
                    <a:lnTo>
                      <a:pt x="170" y="154"/>
                    </a:lnTo>
                    <a:lnTo>
                      <a:pt x="170" y="146"/>
                    </a:lnTo>
                    <a:lnTo>
                      <a:pt x="170" y="139"/>
                    </a:lnTo>
                    <a:lnTo>
                      <a:pt x="170" y="131"/>
                    </a:lnTo>
                    <a:lnTo>
                      <a:pt x="172" y="124"/>
                    </a:lnTo>
                    <a:lnTo>
                      <a:pt x="170" y="116"/>
                    </a:lnTo>
                    <a:lnTo>
                      <a:pt x="170" y="109"/>
                    </a:lnTo>
                    <a:lnTo>
                      <a:pt x="170" y="102"/>
                    </a:lnTo>
                    <a:lnTo>
                      <a:pt x="170" y="96"/>
                    </a:lnTo>
                    <a:lnTo>
                      <a:pt x="170" y="89"/>
                    </a:lnTo>
                    <a:lnTo>
                      <a:pt x="169" y="83"/>
                    </a:lnTo>
                    <a:lnTo>
                      <a:pt x="169" y="76"/>
                    </a:lnTo>
                    <a:lnTo>
                      <a:pt x="168" y="71"/>
                    </a:lnTo>
                    <a:lnTo>
                      <a:pt x="168" y="77"/>
                    </a:lnTo>
                    <a:lnTo>
                      <a:pt x="167" y="81"/>
                    </a:lnTo>
                    <a:lnTo>
                      <a:pt x="167" y="85"/>
                    </a:lnTo>
                    <a:lnTo>
                      <a:pt x="167" y="91"/>
                    </a:lnTo>
                    <a:lnTo>
                      <a:pt x="167" y="97"/>
                    </a:lnTo>
                    <a:lnTo>
                      <a:pt x="166" y="102"/>
                    </a:lnTo>
                    <a:lnTo>
                      <a:pt x="166" y="107"/>
                    </a:lnTo>
                    <a:lnTo>
                      <a:pt x="166" y="113"/>
                    </a:lnTo>
                    <a:lnTo>
                      <a:pt x="166" y="120"/>
                    </a:lnTo>
                    <a:lnTo>
                      <a:pt x="165" y="125"/>
                    </a:lnTo>
                    <a:lnTo>
                      <a:pt x="165" y="132"/>
                    </a:lnTo>
                    <a:lnTo>
                      <a:pt x="163" y="136"/>
                    </a:lnTo>
                    <a:lnTo>
                      <a:pt x="163" y="143"/>
                    </a:lnTo>
                    <a:lnTo>
                      <a:pt x="162" y="149"/>
                    </a:lnTo>
                    <a:lnTo>
                      <a:pt x="161" y="154"/>
                    </a:lnTo>
                    <a:lnTo>
                      <a:pt x="160" y="160"/>
                    </a:lnTo>
                    <a:lnTo>
                      <a:pt x="159" y="165"/>
                    </a:lnTo>
                    <a:lnTo>
                      <a:pt x="159" y="165"/>
                    </a:lnTo>
                    <a:lnTo>
                      <a:pt x="159" y="169"/>
                    </a:lnTo>
                    <a:lnTo>
                      <a:pt x="158" y="170"/>
                    </a:lnTo>
                    <a:lnTo>
                      <a:pt x="158" y="174"/>
                    </a:lnTo>
                    <a:lnTo>
                      <a:pt x="158" y="176"/>
                    </a:lnTo>
                    <a:lnTo>
                      <a:pt x="158" y="181"/>
                    </a:lnTo>
                    <a:lnTo>
                      <a:pt x="157" y="184"/>
                    </a:lnTo>
                    <a:lnTo>
                      <a:pt x="155" y="189"/>
                    </a:lnTo>
                    <a:lnTo>
                      <a:pt x="155" y="193"/>
                    </a:lnTo>
                    <a:lnTo>
                      <a:pt x="155" y="198"/>
                    </a:lnTo>
                    <a:lnTo>
                      <a:pt x="154" y="204"/>
                    </a:lnTo>
                    <a:lnTo>
                      <a:pt x="154" y="209"/>
                    </a:lnTo>
                    <a:lnTo>
                      <a:pt x="153" y="214"/>
                    </a:lnTo>
                    <a:lnTo>
                      <a:pt x="153" y="220"/>
                    </a:lnTo>
                    <a:lnTo>
                      <a:pt x="152" y="226"/>
                    </a:lnTo>
                    <a:lnTo>
                      <a:pt x="151" y="232"/>
                    </a:lnTo>
                    <a:lnTo>
                      <a:pt x="150" y="238"/>
                    </a:lnTo>
                    <a:lnTo>
                      <a:pt x="150" y="243"/>
                    </a:lnTo>
                    <a:lnTo>
                      <a:pt x="148" y="249"/>
                    </a:lnTo>
                    <a:lnTo>
                      <a:pt x="147" y="255"/>
                    </a:lnTo>
                    <a:lnTo>
                      <a:pt x="146" y="261"/>
                    </a:lnTo>
                    <a:lnTo>
                      <a:pt x="146" y="267"/>
                    </a:lnTo>
                    <a:lnTo>
                      <a:pt x="144" y="271"/>
                    </a:lnTo>
                    <a:lnTo>
                      <a:pt x="143" y="277"/>
                    </a:lnTo>
                    <a:lnTo>
                      <a:pt x="141" y="282"/>
                    </a:lnTo>
                    <a:lnTo>
                      <a:pt x="140" y="286"/>
                    </a:lnTo>
                    <a:lnTo>
                      <a:pt x="138" y="291"/>
                    </a:lnTo>
                    <a:lnTo>
                      <a:pt x="137" y="296"/>
                    </a:lnTo>
                    <a:lnTo>
                      <a:pt x="136" y="299"/>
                    </a:lnTo>
                    <a:lnTo>
                      <a:pt x="134" y="304"/>
                    </a:lnTo>
                    <a:lnTo>
                      <a:pt x="134" y="299"/>
                    </a:lnTo>
                    <a:lnTo>
                      <a:pt x="136" y="296"/>
                    </a:lnTo>
                    <a:lnTo>
                      <a:pt x="136" y="291"/>
                    </a:lnTo>
                    <a:lnTo>
                      <a:pt x="136" y="288"/>
                    </a:lnTo>
                    <a:lnTo>
                      <a:pt x="136" y="283"/>
                    </a:lnTo>
                    <a:lnTo>
                      <a:pt x="137" y="279"/>
                    </a:lnTo>
                    <a:lnTo>
                      <a:pt x="137" y="275"/>
                    </a:lnTo>
                    <a:lnTo>
                      <a:pt x="138" y="271"/>
                    </a:lnTo>
                    <a:lnTo>
                      <a:pt x="138" y="267"/>
                    </a:lnTo>
                    <a:lnTo>
                      <a:pt x="138" y="263"/>
                    </a:lnTo>
                    <a:lnTo>
                      <a:pt x="139" y="258"/>
                    </a:lnTo>
                    <a:lnTo>
                      <a:pt x="139" y="255"/>
                    </a:lnTo>
                    <a:lnTo>
                      <a:pt x="140" y="252"/>
                    </a:lnTo>
                    <a:lnTo>
                      <a:pt x="141" y="247"/>
                    </a:lnTo>
                    <a:lnTo>
                      <a:pt x="141" y="242"/>
                    </a:lnTo>
                    <a:lnTo>
                      <a:pt x="144" y="239"/>
                    </a:lnTo>
                    <a:lnTo>
                      <a:pt x="144" y="236"/>
                    </a:lnTo>
                    <a:lnTo>
                      <a:pt x="144" y="234"/>
                    </a:lnTo>
                    <a:lnTo>
                      <a:pt x="145" y="231"/>
                    </a:lnTo>
                    <a:lnTo>
                      <a:pt x="145" y="226"/>
                    </a:lnTo>
                    <a:lnTo>
                      <a:pt x="145" y="221"/>
                    </a:lnTo>
                    <a:lnTo>
                      <a:pt x="146" y="215"/>
                    </a:lnTo>
                    <a:lnTo>
                      <a:pt x="146" y="210"/>
                    </a:lnTo>
                    <a:lnTo>
                      <a:pt x="147" y="204"/>
                    </a:lnTo>
                    <a:lnTo>
                      <a:pt x="147" y="200"/>
                    </a:lnTo>
                    <a:lnTo>
                      <a:pt x="147" y="197"/>
                    </a:lnTo>
                    <a:lnTo>
                      <a:pt x="147" y="193"/>
                    </a:lnTo>
                    <a:lnTo>
                      <a:pt x="147" y="190"/>
                    </a:lnTo>
                    <a:lnTo>
                      <a:pt x="147" y="185"/>
                    </a:lnTo>
                    <a:lnTo>
                      <a:pt x="148" y="182"/>
                    </a:lnTo>
                    <a:lnTo>
                      <a:pt x="148" y="177"/>
                    </a:lnTo>
                    <a:lnTo>
                      <a:pt x="148" y="174"/>
                    </a:lnTo>
                    <a:lnTo>
                      <a:pt x="148" y="170"/>
                    </a:lnTo>
                    <a:lnTo>
                      <a:pt x="148" y="165"/>
                    </a:lnTo>
                    <a:lnTo>
                      <a:pt x="148" y="162"/>
                    </a:lnTo>
                    <a:lnTo>
                      <a:pt x="150" y="157"/>
                    </a:lnTo>
                    <a:lnTo>
                      <a:pt x="150" y="153"/>
                    </a:lnTo>
                    <a:lnTo>
                      <a:pt x="150" y="149"/>
                    </a:lnTo>
                    <a:lnTo>
                      <a:pt x="150" y="145"/>
                    </a:lnTo>
                    <a:lnTo>
                      <a:pt x="151" y="141"/>
                    </a:lnTo>
                    <a:lnTo>
                      <a:pt x="151" y="136"/>
                    </a:lnTo>
                    <a:lnTo>
                      <a:pt x="151" y="132"/>
                    </a:lnTo>
                    <a:lnTo>
                      <a:pt x="151" y="127"/>
                    </a:lnTo>
                    <a:lnTo>
                      <a:pt x="151" y="124"/>
                    </a:lnTo>
                    <a:lnTo>
                      <a:pt x="151" y="119"/>
                    </a:lnTo>
                    <a:lnTo>
                      <a:pt x="151" y="114"/>
                    </a:lnTo>
                    <a:lnTo>
                      <a:pt x="151" y="110"/>
                    </a:lnTo>
                    <a:lnTo>
                      <a:pt x="151" y="106"/>
                    </a:lnTo>
                    <a:lnTo>
                      <a:pt x="151" y="103"/>
                    </a:lnTo>
                    <a:lnTo>
                      <a:pt x="151" y="98"/>
                    </a:lnTo>
                    <a:lnTo>
                      <a:pt x="151" y="95"/>
                    </a:lnTo>
                    <a:lnTo>
                      <a:pt x="151" y="90"/>
                    </a:lnTo>
                    <a:lnTo>
                      <a:pt x="151" y="86"/>
                    </a:lnTo>
                    <a:lnTo>
                      <a:pt x="151" y="83"/>
                    </a:lnTo>
                    <a:lnTo>
                      <a:pt x="151" y="79"/>
                    </a:lnTo>
                    <a:lnTo>
                      <a:pt x="152" y="76"/>
                    </a:lnTo>
                    <a:lnTo>
                      <a:pt x="152" y="73"/>
                    </a:lnTo>
                    <a:lnTo>
                      <a:pt x="152" y="69"/>
                    </a:lnTo>
                    <a:lnTo>
                      <a:pt x="152" y="66"/>
                    </a:lnTo>
                    <a:lnTo>
                      <a:pt x="152" y="62"/>
                    </a:lnTo>
                    <a:lnTo>
                      <a:pt x="152" y="56"/>
                    </a:lnTo>
                    <a:lnTo>
                      <a:pt x="152" y="52"/>
                    </a:lnTo>
                    <a:lnTo>
                      <a:pt x="152" y="46"/>
                    </a:lnTo>
                    <a:lnTo>
                      <a:pt x="152" y="42"/>
                    </a:lnTo>
                    <a:lnTo>
                      <a:pt x="152" y="39"/>
                    </a:lnTo>
                    <a:lnTo>
                      <a:pt x="153" y="36"/>
                    </a:lnTo>
                    <a:lnTo>
                      <a:pt x="150" y="40"/>
                    </a:lnTo>
                    <a:lnTo>
                      <a:pt x="147" y="43"/>
                    </a:lnTo>
                    <a:lnTo>
                      <a:pt x="145" y="48"/>
                    </a:lnTo>
                    <a:lnTo>
                      <a:pt x="144" y="54"/>
                    </a:lnTo>
                    <a:lnTo>
                      <a:pt x="141" y="59"/>
                    </a:lnTo>
                    <a:lnTo>
                      <a:pt x="140" y="64"/>
                    </a:lnTo>
                    <a:lnTo>
                      <a:pt x="140" y="67"/>
                    </a:lnTo>
                    <a:lnTo>
                      <a:pt x="139" y="70"/>
                    </a:lnTo>
                    <a:lnTo>
                      <a:pt x="139" y="74"/>
                    </a:lnTo>
                    <a:lnTo>
                      <a:pt x="139" y="77"/>
                    </a:lnTo>
                    <a:lnTo>
                      <a:pt x="138" y="81"/>
                    </a:lnTo>
                    <a:lnTo>
                      <a:pt x="138" y="84"/>
                    </a:lnTo>
                    <a:lnTo>
                      <a:pt x="137" y="88"/>
                    </a:lnTo>
                    <a:lnTo>
                      <a:pt x="137" y="91"/>
                    </a:lnTo>
                    <a:lnTo>
                      <a:pt x="137" y="95"/>
                    </a:lnTo>
                    <a:lnTo>
                      <a:pt x="136" y="98"/>
                    </a:lnTo>
                    <a:lnTo>
                      <a:pt x="136" y="102"/>
                    </a:lnTo>
                    <a:lnTo>
                      <a:pt x="136" y="105"/>
                    </a:lnTo>
                    <a:lnTo>
                      <a:pt x="136" y="109"/>
                    </a:lnTo>
                    <a:lnTo>
                      <a:pt x="136" y="112"/>
                    </a:lnTo>
                    <a:lnTo>
                      <a:pt x="136" y="116"/>
                    </a:lnTo>
                    <a:lnTo>
                      <a:pt x="136" y="120"/>
                    </a:lnTo>
                    <a:lnTo>
                      <a:pt x="136" y="124"/>
                    </a:lnTo>
                    <a:lnTo>
                      <a:pt x="136" y="128"/>
                    </a:lnTo>
                    <a:lnTo>
                      <a:pt x="136" y="132"/>
                    </a:lnTo>
                    <a:lnTo>
                      <a:pt x="136" y="136"/>
                    </a:lnTo>
                    <a:lnTo>
                      <a:pt x="134" y="140"/>
                    </a:lnTo>
                    <a:lnTo>
                      <a:pt x="134" y="143"/>
                    </a:lnTo>
                    <a:lnTo>
                      <a:pt x="134" y="148"/>
                    </a:lnTo>
                    <a:lnTo>
                      <a:pt x="134" y="152"/>
                    </a:lnTo>
                    <a:lnTo>
                      <a:pt x="134" y="155"/>
                    </a:lnTo>
                    <a:lnTo>
                      <a:pt x="134" y="159"/>
                    </a:lnTo>
                    <a:lnTo>
                      <a:pt x="134" y="163"/>
                    </a:lnTo>
                    <a:lnTo>
                      <a:pt x="134" y="168"/>
                    </a:lnTo>
                    <a:lnTo>
                      <a:pt x="133" y="171"/>
                    </a:lnTo>
                    <a:lnTo>
                      <a:pt x="133" y="175"/>
                    </a:lnTo>
                    <a:lnTo>
                      <a:pt x="133" y="178"/>
                    </a:lnTo>
                    <a:lnTo>
                      <a:pt x="133" y="183"/>
                    </a:lnTo>
                    <a:lnTo>
                      <a:pt x="132" y="186"/>
                    </a:lnTo>
                    <a:lnTo>
                      <a:pt x="132" y="190"/>
                    </a:lnTo>
                    <a:lnTo>
                      <a:pt x="131" y="193"/>
                    </a:lnTo>
                    <a:lnTo>
                      <a:pt x="131" y="198"/>
                    </a:lnTo>
                    <a:lnTo>
                      <a:pt x="130" y="200"/>
                    </a:lnTo>
                    <a:lnTo>
                      <a:pt x="130" y="205"/>
                    </a:lnTo>
                    <a:lnTo>
                      <a:pt x="129" y="209"/>
                    </a:lnTo>
                    <a:lnTo>
                      <a:pt x="129" y="212"/>
                    </a:lnTo>
                    <a:lnTo>
                      <a:pt x="127" y="214"/>
                    </a:lnTo>
                    <a:lnTo>
                      <a:pt x="127" y="218"/>
                    </a:lnTo>
                    <a:lnTo>
                      <a:pt x="126" y="221"/>
                    </a:lnTo>
                    <a:lnTo>
                      <a:pt x="126" y="225"/>
                    </a:lnTo>
                    <a:lnTo>
                      <a:pt x="124" y="231"/>
                    </a:lnTo>
                    <a:lnTo>
                      <a:pt x="123" y="238"/>
                    </a:lnTo>
                    <a:lnTo>
                      <a:pt x="120" y="242"/>
                    </a:lnTo>
                    <a:lnTo>
                      <a:pt x="119" y="248"/>
                    </a:lnTo>
                    <a:lnTo>
                      <a:pt x="119" y="226"/>
                    </a:lnTo>
                    <a:lnTo>
                      <a:pt x="119" y="222"/>
                    </a:lnTo>
                    <a:lnTo>
                      <a:pt x="119" y="219"/>
                    </a:lnTo>
                    <a:lnTo>
                      <a:pt x="119" y="215"/>
                    </a:lnTo>
                    <a:lnTo>
                      <a:pt x="119" y="211"/>
                    </a:lnTo>
                    <a:lnTo>
                      <a:pt x="119" y="207"/>
                    </a:lnTo>
                    <a:lnTo>
                      <a:pt x="119" y="205"/>
                    </a:lnTo>
                    <a:lnTo>
                      <a:pt x="119" y="200"/>
                    </a:lnTo>
                    <a:lnTo>
                      <a:pt x="119" y="198"/>
                    </a:lnTo>
                    <a:lnTo>
                      <a:pt x="119" y="195"/>
                    </a:lnTo>
                    <a:lnTo>
                      <a:pt x="120" y="191"/>
                    </a:lnTo>
                    <a:lnTo>
                      <a:pt x="120" y="188"/>
                    </a:lnTo>
                    <a:lnTo>
                      <a:pt x="120" y="184"/>
                    </a:lnTo>
                    <a:lnTo>
                      <a:pt x="120" y="179"/>
                    </a:lnTo>
                    <a:lnTo>
                      <a:pt x="120" y="176"/>
                    </a:lnTo>
                    <a:lnTo>
                      <a:pt x="120" y="171"/>
                    </a:lnTo>
                    <a:lnTo>
                      <a:pt x="122" y="168"/>
                    </a:lnTo>
                    <a:lnTo>
                      <a:pt x="122" y="164"/>
                    </a:lnTo>
                    <a:lnTo>
                      <a:pt x="122" y="160"/>
                    </a:lnTo>
                    <a:lnTo>
                      <a:pt x="122" y="155"/>
                    </a:lnTo>
                    <a:lnTo>
                      <a:pt x="123" y="152"/>
                    </a:lnTo>
                    <a:lnTo>
                      <a:pt x="123" y="147"/>
                    </a:lnTo>
                    <a:lnTo>
                      <a:pt x="123" y="142"/>
                    </a:lnTo>
                    <a:lnTo>
                      <a:pt x="123" y="138"/>
                    </a:lnTo>
                    <a:lnTo>
                      <a:pt x="123" y="133"/>
                    </a:lnTo>
                    <a:lnTo>
                      <a:pt x="123" y="128"/>
                    </a:lnTo>
                    <a:lnTo>
                      <a:pt x="124" y="125"/>
                    </a:lnTo>
                    <a:lnTo>
                      <a:pt x="124" y="120"/>
                    </a:lnTo>
                    <a:lnTo>
                      <a:pt x="124" y="116"/>
                    </a:lnTo>
                    <a:lnTo>
                      <a:pt x="124" y="110"/>
                    </a:lnTo>
                    <a:lnTo>
                      <a:pt x="124" y="106"/>
                    </a:lnTo>
                    <a:lnTo>
                      <a:pt x="124" y="102"/>
                    </a:lnTo>
                    <a:lnTo>
                      <a:pt x="125" y="97"/>
                    </a:lnTo>
                    <a:lnTo>
                      <a:pt x="125" y="92"/>
                    </a:lnTo>
                    <a:lnTo>
                      <a:pt x="125" y="88"/>
                    </a:lnTo>
                    <a:lnTo>
                      <a:pt x="125" y="83"/>
                    </a:lnTo>
                    <a:lnTo>
                      <a:pt x="125" y="79"/>
                    </a:lnTo>
                    <a:lnTo>
                      <a:pt x="125" y="75"/>
                    </a:lnTo>
                    <a:lnTo>
                      <a:pt x="125" y="71"/>
                    </a:lnTo>
                    <a:lnTo>
                      <a:pt x="125" y="67"/>
                    </a:lnTo>
                    <a:lnTo>
                      <a:pt x="125" y="63"/>
                    </a:lnTo>
                    <a:lnTo>
                      <a:pt x="125" y="59"/>
                    </a:lnTo>
                    <a:lnTo>
                      <a:pt x="125" y="55"/>
                    </a:lnTo>
                    <a:lnTo>
                      <a:pt x="125" y="52"/>
                    </a:lnTo>
                    <a:lnTo>
                      <a:pt x="125" y="49"/>
                    </a:lnTo>
                    <a:lnTo>
                      <a:pt x="124" y="45"/>
                    </a:lnTo>
                    <a:lnTo>
                      <a:pt x="124" y="41"/>
                    </a:lnTo>
                    <a:lnTo>
                      <a:pt x="124" y="38"/>
                    </a:lnTo>
                    <a:lnTo>
                      <a:pt x="124" y="35"/>
                    </a:lnTo>
                    <a:lnTo>
                      <a:pt x="123" y="29"/>
                    </a:lnTo>
                    <a:lnTo>
                      <a:pt x="123" y="24"/>
                    </a:lnTo>
                    <a:lnTo>
                      <a:pt x="122" y="19"/>
                    </a:lnTo>
                    <a:lnTo>
                      <a:pt x="120" y="17"/>
                    </a:lnTo>
                    <a:lnTo>
                      <a:pt x="119" y="13"/>
                    </a:lnTo>
                    <a:lnTo>
                      <a:pt x="119" y="12"/>
                    </a:lnTo>
                    <a:lnTo>
                      <a:pt x="117" y="16"/>
                    </a:lnTo>
                    <a:lnTo>
                      <a:pt x="117" y="20"/>
                    </a:lnTo>
                    <a:lnTo>
                      <a:pt x="116" y="26"/>
                    </a:lnTo>
                    <a:lnTo>
                      <a:pt x="115" y="32"/>
                    </a:lnTo>
                    <a:lnTo>
                      <a:pt x="115" y="35"/>
                    </a:lnTo>
                    <a:lnTo>
                      <a:pt x="114" y="38"/>
                    </a:lnTo>
                    <a:lnTo>
                      <a:pt x="114" y="41"/>
                    </a:lnTo>
                    <a:lnTo>
                      <a:pt x="114" y="45"/>
                    </a:lnTo>
                    <a:lnTo>
                      <a:pt x="112" y="49"/>
                    </a:lnTo>
                    <a:lnTo>
                      <a:pt x="112" y="53"/>
                    </a:lnTo>
                    <a:lnTo>
                      <a:pt x="112" y="56"/>
                    </a:lnTo>
                    <a:lnTo>
                      <a:pt x="112" y="60"/>
                    </a:lnTo>
                    <a:lnTo>
                      <a:pt x="111" y="62"/>
                    </a:lnTo>
                    <a:lnTo>
                      <a:pt x="111" y="66"/>
                    </a:lnTo>
                    <a:lnTo>
                      <a:pt x="111" y="70"/>
                    </a:lnTo>
                    <a:lnTo>
                      <a:pt x="111" y="74"/>
                    </a:lnTo>
                    <a:lnTo>
                      <a:pt x="110" y="76"/>
                    </a:lnTo>
                    <a:lnTo>
                      <a:pt x="110" y="79"/>
                    </a:lnTo>
                    <a:lnTo>
                      <a:pt x="110" y="83"/>
                    </a:lnTo>
                    <a:lnTo>
                      <a:pt x="110" y="86"/>
                    </a:lnTo>
                    <a:lnTo>
                      <a:pt x="110" y="92"/>
                    </a:lnTo>
                    <a:lnTo>
                      <a:pt x="110" y="98"/>
                    </a:lnTo>
                    <a:lnTo>
                      <a:pt x="110" y="103"/>
                    </a:lnTo>
                    <a:lnTo>
                      <a:pt x="110" y="107"/>
                    </a:lnTo>
                    <a:lnTo>
                      <a:pt x="107" y="111"/>
                    </a:lnTo>
                    <a:lnTo>
                      <a:pt x="104" y="116"/>
                    </a:lnTo>
                    <a:lnTo>
                      <a:pt x="103" y="121"/>
                    </a:lnTo>
                    <a:lnTo>
                      <a:pt x="102" y="127"/>
                    </a:lnTo>
                    <a:lnTo>
                      <a:pt x="101" y="132"/>
                    </a:lnTo>
                    <a:lnTo>
                      <a:pt x="100" y="139"/>
                    </a:lnTo>
                    <a:lnTo>
                      <a:pt x="100" y="142"/>
                    </a:lnTo>
                    <a:lnTo>
                      <a:pt x="100" y="145"/>
                    </a:lnTo>
                    <a:lnTo>
                      <a:pt x="100" y="148"/>
                    </a:lnTo>
                    <a:lnTo>
                      <a:pt x="100" y="152"/>
                    </a:lnTo>
                    <a:lnTo>
                      <a:pt x="98" y="157"/>
                    </a:lnTo>
                    <a:lnTo>
                      <a:pt x="97" y="164"/>
                    </a:lnTo>
                    <a:lnTo>
                      <a:pt x="96" y="170"/>
                    </a:lnTo>
                    <a:lnTo>
                      <a:pt x="96" y="177"/>
                    </a:lnTo>
                    <a:lnTo>
                      <a:pt x="94" y="183"/>
                    </a:lnTo>
                    <a:lnTo>
                      <a:pt x="93" y="189"/>
                    </a:lnTo>
                    <a:lnTo>
                      <a:pt x="90" y="193"/>
                    </a:lnTo>
                    <a:lnTo>
                      <a:pt x="89" y="199"/>
                    </a:lnTo>
                    <a:lnTo>
                      <a:pt x="87" y="196"/>
                    </a:lnTo>
                    <a:lnTo>
                      <a:pt x="87" y="191"/>
                    </a:lnTo>
                    <a:lnTo>
                      <a:pt x="87" y="186"/>
                    </a:lnTo>
                    <a:lnTo>
                      <a:pt x="88" y="181"/>
                    </a:lnTo>
                    <a:lnTo>
                      <a:pt x="88" y="175"/>
                    </a:lnTo>
                    <a:lnTo>
                      <a:pt x="88" y="170"/>
                    </a:lnTo>
                    <a:lnTo>
                      <a:pt x="88" y="165"/>
                    </a:lnTo>
                    <a:lnTo>
                      <a:pt x="89" y="163"/>
                    </a:lnTo>
                    <a:lnTo>
                      <a:pt x="87" y="165"/>
                    </a:lnTo>
                    <a:lnTo>
                      <a:pt x="84" y="169"/>
                    </a:lnTo>
                    <a:lnTo>
                      <a:pt x="83" y="171"/>
                    </a:lnTo>
                    <a:lnTo>
                      <a:pt x="81" y="175"/>
                    </a:lnTo>
                    <a:lnTo>
                      <a:pt x="80" y="178"/>
                    </a:lnTo>
                    <a:lnTo>
                      <a:pt x="80" y="182"/>
                    </a:lnTo>
                    <a:lnTo>
                      <a:pt x="79" y="185"/>
                    </a:lnTo>
                    <a:lnTo>
                      <a:pt x="77" y="189"/>
                    </a:lnTo>
                    <a:lnTo>
                      <a:pt x="76" y="193"/>
                    </a:lnTo>
                    <a:lnTo>
                      <a:pt x="76" y="198"/>
                    </a:lnTo>
                    <a:lnTo>
                      <a:pt x="75" y="202"/>
                    </a:lnTo>
                    <a:lnTo>
                      <a:pt x="74" y="207"/>
                    </a:lnTo>
                    <a:lnTo>
                      <a:pt x="73" y="212"/>
                    </a:lnTo>
                    <a:lnTo>
                      <a:pt x="73" y="217"/>
                    </a:lnTo>
                    <a:lnTo>
                      <a:pt x="72" y="221"/>
                    </a:lnTo>
                    <a:lnTo>
                      <a:pt x="70" y="226"/>
                    </a:lnTo>
                    <a:lnTo>
                      <a:pt x="69" y="232"/>
                    </a:lnTo>
                    <a:lnTo>
                      <a:pt x="69" y="238"/>
                    </a:lnTo>
                    <a:lnTo>
                      <a:pt x="68" y="242"/>
                    </a:lnTo>
                    <a:lnTo>
                      <a:pt x="68" y="248"/>
                    </a:lnTo>
                    <a:lnTo>
                      <a:pt x="67" y="254"/>
                    </a:lnTo>
                    <a:lnTo>
                      <a:pt x="67" y="260"/>
                    </a:lnTo>
                    <a:lnTo>
                      <a:pt x="66" y="264"/>
                    </a:lnTo>
                    <a:lnTo>
                      <a:pt x="66" y="269"/>
                    </a:lnTo>
                    <a:lnTo>
                      <a:pt x="65" y="275"/>
                    </a:lnTo>
                    <a:lnTo>
                      <a:pt x="65" y="281"/>
                    </a:lnTo>
                    <a:lnTo>
                      <a:pt x="65" y="285"/>
                    </a:lnTo>
                    <a:lnTo>
                      <a:pt x="65" y="290"/>
                    </a:lnTo>
                    <a:lnTo>
                      <a:pt x="65" y="296"/>
                    </a:lnTo>
                    <a:lnTo>
                      <a:pt x="65" y="300"/>
                    </a:lnTo>
                    <a:lnTo>
                      <a:pt x="64" y="305"/>
                    </a:lnTo>
                    <a:lnTo>
                      <a:pt x="62" y="310"/>
                    </a:lnTo>
                    <a:lnTo>
                      <a:pt x="62" y="313"/>
                    </a:lnTo>
                    <a:lnTo>
                      <a:pt x="62" y="319"/>
                    </a:lnTo>
                    <a:lnTo>
                      <a:pt x="61" y="324"/>
                    </a:lnTo>
                    <a:lnTo>
                      <a:pt x="60" y="328"/>
                    </a:lnTo>
                    <a:lnTo>
                      <a:pt x="59" y="333"/>
                    </a:lnTo>
                    <a:lnTo>
                      <a:pt x="59" y="338"/>
                    </a:lnTo>
                    <a:lnTo>
                      <a:pt x="58" y="342"/>
                    </a:lnTo>
                    <a:lnTo>
                      <a:pt x="58" y="347"/>
                    </a:lnTo>
                    <a:lnTo>
                      <a:pt x="57" y="351"/>
                    </a:lnTo>
                    <a:lnTo>
                      <a:pt x="57" y="357"/>
                    </a:lnTo>
                    <a:lnTo>
                      <a:pt x="55" y="362"/>
                    </a:lnTo>
                    <a:lnTo>
                      <a:pt x="55" y="368"/>
                    </a:lnTo>
                    <a:lnTo>
                      <a:pt x="54" y="372"/>
                    </a:lnTo>
                    <a:lnTo>
                      <a:pt x="54" y="378"/>
                    </a:lnTo>
                    <a:lnTo>
                      <a:pt x="53" y="383"/>
                    </a:lnTo>
                    <a:lnTo>
                      <a:pt x="52" y="389"/>
                    </a:lnTo>
                    <a:lnTo>
                      <a:pt x="51" y="393"/>
                    </a:lnTo>
                    <a:lnTo>
                      <a:pt x="50" y="398"/>
                    </a:lnTo>
                    <a:lnTo>
                      <a:pt x="48" y="404"/>
                    </a:lnTo>
                    <a:lnTo>
                      <a:pt x="47" y="410"/>
                    </a:lnTo>
                    <a:lnTo>
                      <a:pt x="46" y="414"/>
                    </a:lnTo>
                    <a:lnTo>
                      <a:pt x="45" y="420"/>
                    </a:lnTo>
                    <a:lnTo>
                      <a:pt x="44" y="426"/>
                    </a:lnTo>
                    <a:lnTo>
                      <a:pt x="41" y="432"/>
                    </a:lnTo>
                    <a:lnTo>
                      <a:pt x="40" y="436"/>
                    </a:lnTo>
                    <a:lnTo>
                      <a:pt x="39" y="442"/>
                    </a:lnTo>
                    <a:lnTo>
                      <a:pt x="36" y="447"/>
                    </a:lnTo>
                    <a:lnTo>
                      <a:pt x="34" y="454"/>
                    </a:lnTo>
                    <a:lnTo>
                      <a:pt x="32" y="460"/>
                    </a:lnTo>
                    <a:lnTo>
                      <a:pt x="31" y="465"/>
                    </a:lnTo>
                    <a:lnTo>
                      <a:pt x="31" y="460"/>
                    </a:lnTo>
                    <a:lnTo>
                      <a:pt x="31" y="455"/>
                    </a:lnTo>
                    <a:lnTo>
                      <a:pt x="32" y="449"/>
                    </a:lnTo>
                    <a:lnTo>
                      <a:pt x="33" y="444"/>
                    </a:lnTo>
                    <a:lnTo>
                      <a:pt x="33" y="438"/>
                    </a:lnTo>
                    <a:lnTo>
                      <a:pt x="34" y="432"/>
                    </a:lnTo>
                    <a:lnTo>
                      <a:pt x="36" y="426"/>
                    </a:lnTo>
                    <a:lnTo>
                      <a:pt x="38" y="420"/>
                    </a:lnTo>
                    <a:lnTo>
                      <a:pt x="38" y="417"/>
                    </a:lnTo>
                    <a:lnTo>
                      <a:pt x="38" y="413"/>
                    </a:lnTo>
                    <a:lnTo>
                      <a:pt x="39" y="410"/>
                    </a:lnTo>
                    <a:lnTo>
                      <a:pt x="39" y="406"/>
                    </a:lnTo>
                    <a:lnTo>
                      <a:pt x="40" y="403"/>
                    </a:lnTo>
                    <a:lnTo>
                      <a:pt x="40" y="399"/>
                    </a:lnTo>
                    <a:lnTo>
                      <a:pt x="41" y="396"/>
                    </a:lnTo>
                    <a:lnTo>
                      <a:pt x="43" y="392"/>
                    </a:lnTo>
                    <a:lnTo>
                      <a:pt x="43" y="389"/>
                    </a:lnTo>
                    <a:lnTo>
                      <a:pt x="43" y="385"/>
                    </a:lnTo>
                    <a:lnTo>
                      <a:pt x="44" y="382"/>
                    </a:lnTo>
                    <a:lnTo>
                      <a:pt x="44" y="378"/>
                    </a:lnTo>
                    <a:lnTo>
                      <a:pt x="45" y="375"/>
                    </a:lnTo>
                    <a:lnTo>
                      <a:pt x="45" y="371"/>
                    </a:lnTo>
                    <a:lnTo>
                      <a:pt x="46" y="368"/>
                    </a:lnTo>
                    <a:lnTo>
                      <a:pt x="47" y="364"/>
                    </a:lnTo>
                    <a:lnTo>
                      <a:pt x="47" y="360"/>
                    </a:lnTo>
                    <a:lnTo>
                      <a:pt x="47" y="356"/>
                    </a:lnTo>
                    <a:lnTo>
                      <a:pt x="48" y="351"/>
                    </a:lnTo>
                    <a:lnTo>
                      <a:pt x="48" y="348"/>
                    </a:lnTo>
                    <a:lnTo>
                      <a:pt x="48" y="345"/>
                    </a:lnTo>
                    <a:lnTo>
                      <a:pt x="50" y="341"/>
                    </a:lnTo>
                    <a:lnTo>
                      <a:pt x="50" y="336"/>
                    </a:lnTo>
                    <a:lnTo>
                      <a:pt x="51" y="333"/>
                    </a:lnTo>
                    <a:lnTo>
                      <a:pt x="51" y="329"/>
                    </a:lnTo>
                    <a:lnTo>
                      <a:pt x="51" y="326"/>
                    </a:lnTo>
                    <a:lnTo>
                      <a:pt x="51" y="321"/>
                    </a:lnTo>
                    <a:lnTo>
                      <a:pt x="52" y="318"/>
                    </a:lnTo>
                    <a:lnTo>
                      <a:pt x="52" y="313"/>
                    </a:lnTo>
                    <a:lnTo>
                      <a:pt x="52" y="310"/>
                    </a:lnTo>
                    <a:lnTo>
                      <a:pt x="52" y="306"/>
                    </a:lnTo>
                    <a:lnTo>
                      <a:pt x="53" y="303"/>
                    </a:lnTo>
                    <a:lnTo>
                      <a:pt x="53" y="299"/>
                    </a:lnTo>
                    <a:lnTo>
                      <a:pt x="53" y="296"/>
                    </a:lnTo>
                    <a:lnTo>
                      <a:pt x="53" y="291"/>
                    </a:lnTo>
                    <a:lnTo>
                      <a:pt x="53" y="288"/>
                    </a:lnTo>
                    <a:lnTo>
                      <a:pt x="53" y="284"/>
                    </a:lnTo>
                    <a:lnTo>
                      <a:pt x="53" y="281"/>
                    </a:lnTo>
                    <a:lnTo>
                      <a:pt x="53" y="277"/>
                    </a:lnTo>
                    <a:lnTo>
                      <a:pt x="53" y="274"/>
                    </a:lnTo>
                    <a:lnTo>
                      <a:pt x="53" y="269"/>
                    </a:lnTo>
                    <a:lnTo>
                      <a:pt x="53" y="265"/>
                    </a:lnTo>
                    <a:lnTo>
                      <a:pt x="53" y="262"/>
                    </a:lnTo>
                    <a:lnTo>
                      <a:pt x="53" y="258"/>
                    </a:lnTo>
                    <a:lnTo>
                      <a:pt x="52" y="255"/>
                    </a:lnTo>
                    <a:lnTo>
                      <a:pt x="52" y="252"/>
                    </a:lnTo>
                    <a:lnTo>
                      <a:pt x="52" y="248"/>
                    </a:lnTo>
                    <a:lnTo>
                      <a:pt x="52" y="245"/>
                    </a:lnTo>
                    <a:lnTo>
                      <a:pt x="51" y="247"/>
                    </a:lnTo>
                    <a:lnTo>
                      <a:pt x="48" y="253"/>
                    </a:lnTo>
                    <a:lnTo>
                      <a:pt x="45" y="257"/>
                    </a:lnTo>
                    <a:lnTo>
                      <a:pt x="43" y="261"/>
                    </a:lnTo>
                    <a:lnTo>
                      <a:pt x="43" y="262"/>
                    </a:lnTo>
                    <a:lnTo>
                      <a:pt x="43" y="265"/>
                    </a:lnTo>
                    <a:lnTo>
                      <a:pt x="43" y="269"/>
                    </a:lnTo>
                    <a:lnTo>
                      <a:pt x="44" y="275"/>
                    </a:lnTo>
                    <a:lnTo>
                      <a:pt x="44" y="281"/>
                    </a:lnTo>
                    <a:lnTo>
                      <a:pt x="44" y="286"/>
                    </a:lnTo>
                    <a:lnTo>
                      <a:pt x="44" y="289"/>
                    </a:lnTo>
                    <a:lnTo>
                      <a:pt x="44" y="292"/>
                    </a:lnTo>
                    <a:lnTo>
                      <a:pt x="44" y="296"/>
                    </a:lnTo>
                    <a:lnTo>
                      <a:pt x="45" y="299"/>
                    </a:lnTo>
                    <a:lnTo>
                      <a:pt x="44" y="305"/>
                    </a:lnTo>
                    <a:lnTo>
                      <a:pt x="44" y="312"/>
                    </a:lnTo>
                    <a:lnTo>
                      <a:pt x="44" y="318"/>
                    </a:lnTo>
                    <a:lnTo>
                      <a:pt x="44" y="324"/>
                    </a:lnTo>
                    <a:lnTo>
                      <a:pt x="43" y="328"/>
                    </a:lnTo>
                    <a:lnTo>
                      <a:pt x="41" y="332"/>
                    </a:lnTo>
                    <a:lnTo>
                      <a:pt x="40" y="334"/>
                    </a:lnTo>
                    <a:lnTo>
                      <a:pt x="40" y="336"/>
                    </a:lnTo>
                    <a:lnTo>
                      <a:pt x="39" y="340"/>
                    </a:lnTo>
                    <a:lnTo>
                      <a:pt x="39" y="343"/>
                    </a:lnTo>
                    <a:lnTo>
                      <a:pt x="38" y="347"/>
                    </a:lnTo>
                    <a:lnTo>
                      <a:pt x="38" y="350"/>
                    </a:lnTo>
                    <a:lnTo>
                      <a:pt x="38" y="354"/>
                    </a:lnTo>
                    <a:lnTo>
                      <a:pt x="37" y="357"/>
                    </a:lnTo>
                    <a:lnTo>
                      <a:pt x="36" y="361"/>
                    </a:lnTo>
                    <a:lnTo>
                      <a:pt x="36" y="364"/>
                    </a:lnTo>
                    <a:lnTo>
                      <a:pt x="34" y="368"/>
                    </a:lnTo>
                    <a:lnTo>
                      <a:pt x="34" y="371"/>
                    </a:lnTo>
                    <a:lnTo>
                      <a:pt x="33" y="375"/>
                    </a:lnTo>
                    <a:lnTo>
                      <a:pt x="33" y="378"/>
                    </a:lnTo>
                    <a:lnTo>
                      <a:pt x="32" y="382"/>
                    </a:lnTo>
                    <a:lnTo>
                      <a:pt x="32" y="386"/>
                    </a:lnTo>
                    <a:lnTo>
                      <a:pt x="31" y="390"/>
                    </a:lnTo>
                    <a:lnTo>
                      <a:pt x="31" y="393"/>
                    </a:lnTo>
                    <a:lnTo>
                      <a:pt x="30" y="397"/>
                    </a:lnTo>
                    <a:lnTo>
                      <a:pt x="30" y="400"/>
                    </a:lnTo>
                    <a:lnTo>
                      <a:pt x="29" y="404"/>
                    </a:lnTo>
                    <a:lnTo>
                      <a:pt x="27" y="407"/>
                    </a:lnTo>
                    <a:lnTo>
                      <a:pt x="26" y="411"/>
                    </a:lnTo>
                    <a:lnTo>
                      <a:pt x="26" y="414"/>
                    </a:lnTo>
                    <a:lnTo>
                      <a:pt x="25" y="418"/>
                    </a:lnTo>
                    <a:lnTo>
                      <a:pt x="25" y="421"/>
                    </a:lnTo>
                    <a:lnTo>
                      <a:pt x="24" y="425"/>
                    </a:lnTo>
                    <a:lnTo>
                      <a:pt x="23" y="429"/>
                    </a:lnTo>
                    <a:lnTo>
                      <a:pt x="22" y="433"/>
                    </a:lnTo>
                    <a:lnTo>
                      <a:pt x="22" y="436"/>
                    </a:lnTo>
                    <a:lnTo>
                      <a:pt x="21" y="440"/>
                    </a:lnTo>
                    <a:lnTo>
                      <a:pt x="19" y="443"/>
                    </a:lnTo>
                    <a:lnTo>
                      <a:pt x="19" y="447"/>
                    </a:lnTo>
                    <a:lnTo>
                      <a:pt x="18" y="451"/>
                    </a:lnTo>
                    <a:lnTo>
                      <a:pt x="17" y="455"/>
                    </a:lnTo>
                    <a:lnTo>
                      <a:pt x="17" y="458"/>
                    </a:lnTo>
                    <a:lnTo>
                      <a:pt x="16" y="462"/>
                    </a:lnTo>
                    <a:lnTo>
                      <a:pt x="15" y="465"/>
                    </a:lnTo>
                    <a:lnTo>
                      <a:pt x="14" y="469"/>
                    </a:lnTo>
                    <a:lnTo>
                      <a:pt x="12" y="472"/>
                    </a:lnTo>
                    <a:lnTo>
                      <a:pt x="11" y="476"/>
                    </a:lnTo>
                    <a:lnTo>
                      <a:pt x="11" y="479"/>
                    </a:lnTo>
                    <a:lnTo>
                      <a:pt x="10" y="483"/>
                    </a:lnTo>
                    <a:lnTo>
                      <a:pt x="9" y="486"/>
                    </a:lnTo>
                    <a:lnTo>
                      <a:pt x="8" y="490"/>
                    </a:lnTo>
                    <a:lnTo>
                      <a:pt x="8" y="493"/>
                    </a:lnTo>
                    <a:lnTo>
                      <a:pt x="7" y="498"/>
                    </a:lnTo>
                    <a:lnTo>
                      <a:pt x="7" y="501"/>
                    </a:lnTo>
                    <a:lnTo>
                      <a:pt x="5" y="505"/>
                    </a:lnTo>
                    <a:lnTo>
                      <a:pt x="5" y="508"/>
                    </a:lnTo>
                    <a:lnTo>
                      <a:pt x="4" y="511"/>
                    </a:lnTo>
                    <a:lnTo>
                      <a:pt x="3" y="514"/>
                    </a:lnTo>
                    <a:lnTo>
                      <a:pt x="3" y="518"/>
                    </a:lnTo>
                    <a:lnTo>
                      <a:pt x="2" y="522"/>
                    </a:lnTo>
                    <a:lnTo>
                      <a:pt x="2" y="526"/>
                    </a:lnTo>
                    <a:lnTo>
                      <a:pt x="1" y="529"/>
                    </a:lnTo>
                    <a:lnTo>
                      <a:pt x="1" y="533"/>
                    </a:lnTo>
                    <a:lnTo>
                      <a:pt x="1" y="536"/>
                    </a:lnTo>
                    <a:lnTo>
                      <a:pt x="1" y="539"/>
                    </a:lnTo>
                    <a:lnTo>
                      <a:pt x="0" y="543"/>
                    </a:lnTo>
                    <a:lnTo>
                      <a:pt x="0" y="547"/>
                    </a:lnTo>
                    <a:lnTo>
                      <a:pt x="0" y="550"/>
                    </a:lnTo>
                    <a:lnTo>
                      <a:pt x="0" y="553"/>
                    </a:lnTo>
                    <a:lnTo>
                      <a:pt x="0" y="556"/>
                    </a:lnTo>
                    <a:lnTo>
                      <a:pt x="0" y="560"/>
                    </a:lnTo>
                    <a:lnTo>
                      <a:pt x="0" y="564"/>
                    </a:lnTo>
                    <a:lnTo>
                      <a:pt x="0" y="570"/>
                    </a:lnTo>
                    <a:lnTo>
                      <a:pt x="2" y="576"/>
                    </a:lnTo>
                    <a:lnTo>
                      <a:pt x="2" y="578"/>
                    </a:lnTo>
                    <a:lnTo>
                      <a:pt x="2" y="580"/>
                    </a:lnTo>
                    <a:lnTo>
                      <a:pt x="3" y="584"/>
                    </a:lnTo>
                    <a:lnTo>
                      <a:pt x="3" y="589"/>
                    </a:lnTo>
                    <a:lnTo>
                      <a:pt x="4" y="593"/>
                    </a:lnTo>
                    <a:lnTo>
                      <a:pt x="5" y="598"/>
                    </a:lnTo>
                    <a:lnTo>
                      <a:pt x="7" y="603"/>
                    </a:lnTo>
                    <a:lnTo>
                      <a:pt x="9" y="608"/>
                    </a:lnTo>
                    <a:lnTo>
                      <a:pt x="10" y="613"/>
                    </a:lnTo>
                    <a:lnTo>
                      <a:pt x="12" y="618"/>
                    </a:lnTo>
                    <a:lnTo>
                      <a:pt x="15" y="622"/>
                    </a:lnTo>
                    <a:lnTo>
                      <a:pt x="18" y="627"/>
                    </a:lnTo>
                    <a:lnTo>
                      <a:pt x="21" y="632"/>
                    </a:lnTo>
                    <a:lnTo>
                      <a:pt x="23" y="636"/>
                    </a:lnTo>
                    <a:lnTo>
                      <a:pt x="26" y="640"/>
                    </a:lnTo>
                    <a:lnTo>
                      <a:pt x="30" y="644"/>
                    </a:lnTo>
                    <a:lnTo>
                      <a:pt x="32" y="648"/>
                    </a:lnTo>
                    <a:lnTo>
                      <a:pt x="36" y="651"/>
                    </a:lnTo>
                    <a:lnTo>
                      <a:pt x="40" y="656"/>
                    </a:lnTo>
                    <a:lnTo>
                      <a:pt x="45" y="660"/>
                    </a:lnTo>
                    <a:lnTo>
                      <a:pt x="48" y="663"/>
                    </a:lnTo>
                    <a:lnTo>
                      <a:pt x="52" y="665"/>
                    </a:lnTo>
                    <a:lnTo>
                      <a:pt x="55" y="669"/>
                    </a:lnTo>
                    <a:lnTo>
                      <a:pt x="61" y="672"/>
                    </a:lnTo>
                    <a:lnTo>
                      <a:pt x="65" y="675"/>
                    </a:lnTo>
                    <a:lnTo>
                      <a:pt x="69" y="678"/>
                    </a:lnTo>
                    <a:lnTo>
                      <a:pt x="74" y="680"/>
                    </a:lnTo>
                    <a:lnTo>
                      <a:pt x="80" y="684"/>
                    </a:lnTo>
                    <a:lnTo>
                      <a:pt x="84" y="685"/>
                    </a:lnTo>
                    <a:lnTo>
                      <a:pt x="89" y="687"/>
                    </a:lnTo>
                    <a:lnTo>
                      <a:pt x="95" y="690"/>
                    </a:lnTo>
                    <a:lnTo>
                      <a:pt x="100" y="692"/>
                    </a:lnTo>
                    <a:lnTo>
                      <a:pt x="105" y="693"/>
                    </a:lnTo>
                    <a:lnTo>
                      <a:pt x="111" y="696"/>
                    </a:lnTo>
                    <a:lnTo>
                      <a:pt x="116" y="698"/>
                    </a:lnTo>
                    <a:lnTo>
                      <a:pt x="122" y="699"/>
                    </a:lnTo>
                    <a:lnTo>
                      <a:pt x="126" y="700"/>
                    </a:lnTo>
                    <a:lnTo>
                      <a:pt x="132" y="701"/>
                    </a:lnTo>
                    <a:lnTo>
                      <a:pt x="138" y="701"/>
                    </a:lnTo>
                    <a:lnTo>
                      <a:pt x="143" y="703"/>
                    </a:lnTo>
                    <a:lnTo>
                      <a:pt x="148" y="704"/>
                    </a:lnTo>
                    <a:lnTo>
                      <a:pt x="153" y="704"/>
                    </a:lnTo>
                    <a:lnTo>
                      <a:pt x="159" y="704"/>
                    </a:lnTo>
                    <a:lnTo>
                      <a:pt x="165" y="705"/>
                    </a:lnTo>
                    <a:lnTo>
                      <a:pt x="170" y="704"/>
                    </a:lnTo>
                    <a:lnTo>
                      <a:pt x="175" y="704"/>
                    </a:lnTo>
                    <a:lnTo>
                      <a:pt x="181" y="704"/>
                    </a:lnTo>
                    <a:lnTo>
                      <a:pt x="187" y="704"/>
                    </a:lnTo>
                    <a:lnTo>
                      <a:pt x="193" y="703"/>
                    </a:lnTo>
                    <a:lnTo>
                      <a:pt x="197" y="703"/>
                    </a:lnTo>
                    <a:lnTo>
                      <a:pt x="203" y="701"/>
                    </a:lnTo>
                    <a:lnTo>
                      <a:pt x="209" y="701"/>
                    </a:lnTo>
                    <a:lnTo>
                      <a:pt x="213" y="699"/>
                    </a:lnTo>
                    <a:lnTo>
                      <a:pt x="219" y="698"/>
                    </a:lnTo>
                    <a:lnTo>
                      <a:pt x="224" y="697"/>
                    </a:lnTo>
                    <a:lnTo>
                      <a:pt x="230" y="694"/>
                    </a:lnTo>
                    <a:lnTo>
                      <a:pt x="234" y="692"/>
                    </a:lnTo>
                    <a:lnTo>
                      <a:pt x="239" y="691"/>
                    </a:lnTo>
                    <a:lnTo>
                      <a:pt x="244" y="689"/>
                    </a:lnTo>
                    <a:lnTo>
                      <a:pt x="250" y="686"/>
                    </a:lnTo>
                    <a:lnTo>
                      <a:pt x="254" y="684"/>
                    </a:lnTo>
                    <a:lnTo>
                      <a:pt x="259" y="680"/>
                    </a:lnTo>
                    <a:lnTo>
                      <a:pt x="262" y="678"/>
                    </a:lnTo>
                    <a:lnTo>
                      <a:pt x="267" y="676"/>
                    </a:lnTo>
                    <a:lnTo>
                      <a:pt x="272" y="671"/>
                    </a:lnTo>
                    <a:lnTo>
                      <a:pt x="276" y="668"/>
                    </a:lnTo>
                    <a:lnTo>
                      <a:pt x="280" y="664"/>
                    </a:lnTo>
                    <a:lnTo>
                      <a:pt x="284" y="662"/>
                    </a:lnTo>
                    <a:lnTo>
                      <a:pt x="283" y="658"/>
                    </a:lnTo>
                    <a:lnTo>
                      <a:pt x="283" y="655"/>
                    </a:lnTo>
                    <a:lnTo>
                      <a:pt x="282" y="649"/>
                    </a:lnTo>
                    <a:lnTo>
                      <a:pt x="282" y="643"/>
                    </a:lnTo>
                    <a:lnTo>
                      <a:pt x="282" y="640"/>
                    </a:lnTo>
                    <a:lnTo>
                      <a:pt x="282" y="636"/>
                    </a:lnTo>
                    <a:lnTo>
                      <a:pt x="282" y="633"/>
                    </a:lnTo>
                    <a:lnTo>
                      <a:pt x="282" y="629"/>
                    </a:lnTo>
                    <a:lnTo>
                      <a:pt x="282" y="625"/>
                    </a:lnTo>
                    <a:lnTo>
                      <a:pt x="282" y="621"/>
                    </a:lnTo>
                    <a:lnTo>
                      <a:pt x="282" y="618"/>
                    </a:lnTo>
                    <a:lnTo>
                      <a:pt x="282" y="614"/>
                    </a:lnTo>
                    <a:lnTo>
                      <a:pt x="282" y="608"/>
                    </a:lnTo>
                    <a:lnTo>
                      <a:pt x="282" y="604"/>
                    </a:lnTo>
                    <a:lnTo>
                      <a:pt x="282" y="599"/>
                    </a:lnTo>
                    <a:lnTo>
                      <a:pt x="282" y="594"/>
                    </a:lnTo>
                    <a:lnTo>
                      <a:pt x="282" y="590"/>
                    </a:lnTo>
                    <a:lnTo>
                      <a:pt x="282" y="584"/>
                    </a:lnTo>
                    <a:lnTo>
                      <a:pt x="282" y="579"/>
                    </a:lnTo>
                    <a:lnTo>
                      <a:pt x="282" y="575"/>
                    </a:lnTo>
                    <a:lnTo>
                      <a:pt x="282" y="570"/>
                    </a:lnTo>
                    <a:lnTo>
                      <a:pt x="282" y="564"/>
                    </a:lnTo>
                    <a:lnTo>
                      <a:pt x="282" y="558"/>
                    </a:lnTo>
                    <a:lnTo>
                      <a:pt x="282" y="554"/>
                    </a:lnTo>
                    <a:lnTo>
                      <a:pt x="282" y="549"/>
                    </a:lnTo>
                    <a:lnTo>
                      <a:pt x="282" y="543"/>
                    </a:lnTo>
                    <a:lnTo>
                      <a:pt x="282" y="537"/>
                    </a:lnTo>
                    <a:lnTo>
                      <a:pt x="282" y="533"/>
                    </a:lnTo>
                    <a:lnTo>
                      <a:pt x="282" y="528"/>
                    </a:lnTo>
                    <a:lnTo>
                      <a:pt x="282" y="522"/>
                    </a:lnTo>
                    <a:lnTo>
                      <a:pt x="282" y="517"/>
                    </a:lnTo>
                    <a:lnTo>
                      <a:pt x="282" y="512"/>
                    </a:lnTo>
                    <a:lnTo>
                      <a:pt x="282" y="506"/>
                    </a:lnTo>
                    <a:lnTo>
                      <a:pt x="282" y="501"/>
                    </a:lnTo>
                    <a:lnTo>
                      <a:pt x="282" y="496"/>
                    </a:lnTo>
                    <a:lnTo>
                      <a:pt x="282" y="491"/>
                    </a:lnTo>
                    <a:lnTo>
                      <a:pt x="282" y="486"/>
                    </a:lnTo>
                    <a:lnTo>
                      <a:pt x="282" y="481"/>
                    </a:lnTo>
                    <a:lnTo>
                      <a:pt x="282" y="476"/>
                    </a:lnTo>
                    <a:lnTo>
                      <a:pt x="282" y="471"/>
                    </a:lnTo>
                    <a:lnTo>
                      <a:pt x="282" y="467"/>
                    </a:lnTo>
                    <a:lnTo>
                      <a:pt x="283" y="463"/>
                    </a:lnTo>
                    <a:lnTo>
                      <a:pt x="283" y="458"/>
                    </a:lnTo>
                    <a:lnTo>
                      <a:pt x="283" y="455"/>
                    </a:lnTo>
                    <a:lnTo>
                      <a:pt x="283" y="451"/>
                    </a:lnTo>
                    <a:lnTo>
                      <a:pt x="283" y="447"/>
                    </a:lnTo>
                    <a:lnTo>
                      <a:pt x="283" y="443"/>
                    </a:lnTo>
                    <a:lnTo>
                      <a:pt x="283" y="440"/>
                    </a:lnTo>
                    <a:lnTo>
                      <a:pt x="284" y="433"/>
                    </a:lnTo>
                    <a:lnTo>
                      <a:pt x="284" y="428"/>
                    </a:lnTo>
                    <a:lnTo>
                      <a:pt x="286" y="424"/>
                    </a:lnTo>
                    <a:lnTo>
                      <a:pt x="286" y="420"/>
                    </a:lnTo>
                    <a:lnTo>
                      <a:pt x="287" y="418"/>
                    </a:lnTo>
                    <a:lnTo>
                      <a:pt x="288" y="417"/>
                    </a:lnTo>
                    <a:lnTo>
                      <a:pt x="288" y="421"/>
                    </a:lnTo>
                    <a:lnTo>
                      <a:pt x="288" y="426"/>
                    </a:lnTo>
                    <a:lnTo>
                      <a:pt x="288" y="433"/>
                    </a:lnTo>
                    <a:lnTo>
                      <a:pt x="288" y="439"/>
                    </a:lnTo>
                    <a:lnTo>
                      <a:pt x="288" y="444"/>
                    </a:lnTo>
                    <a:lnTo>
                      <a:pt x="288" y="450"/>
                    </a:lnTo>
                    <a:lnTo>
                      <a:pt x="289" y="455"/>
                    </a:lnTo>
                    <a:lnTo>
                      <a:pt x="290" y="460"/>
                    </a:lnTo>
                    <a:lnTo>
                      <a:pt x="290" y="456"/>
                    </a:lnTo>
                    <a:lnTo>
                      <a:pt x="290" y="454"/>
                    </a:lnTo>
                    <a:lnTo>
                      <a:pt x="290" y="450"/>
                    </a:lnTo>
                    <a:lnTo>
                      <a:pt x="290" y="447"/>
                    </a:lnTo>
                    <a:lnTo>
                      <a:pt x="290" y="442"/>
                    </a:lnTo>
                    <a:lnTo>
                      <a:pt x="290" y="438"/>
                    </a:lnTo>
                    <a:lnTo>
                      <a:pt x="290" y="433"/>
                    </a:lnTo>
                    <a:lnTo>
                      <a:pt x="290" y="428"/>
                    </a:lnTo>
                    <a:lnTo>
                      <a:pt x="289" y="422"/>
                    </a:lnTo>
                    <a:lnTo>
                      <a:pt x="289" y="417"/>
                    </a:lnTo>
                    <a:lnTo>
                      <a:pt x="289" y="411"/>
                    </a:lnTo>
                    <a:lnTo>
                      <a:pt x="289" y="405"/>
                    </a:lnTo>
                    <a:lnTo>
                      <a:pt x="288" y="398"/>
                    </a:lnTo>
                    <a:lnTo>
                      <a:pt x="288" y="392"/>
                    </a:lnTo>
                    <a:lnTo>
                      <a:pt x="288" y="384"/>
                    </a:lnTo>
                    <a:lnTo>
                      <a:pt x="288" y="378"/>
                    </a:lnTo>
                    <a:lnTo>
                      <a:pt x="287" y="370"/>
                    </a:lnTo>
                    <a:lnTo>
                      <a:pt x="287" y="362"/>
                    </a:lnTo>
                    <a:lnTo>
                      <a:pt x="286" y="354"/>
                    </a:lnTo>
                    <a:lnTo>
                      <a:pt x="286" y="347"/>
                    </a:lnTo>
                    <a:lnTo>
                      <a:pt x="284" y="338"/>
                    </a:lnTo>
                    <a:lnTo>
                      <a:pt x="284" y="329"/>
                    </a:lnTo>
                    <a:lnTo>
                      <a:pt x="283" y="321"/>
                    </a:lnTo>
                    <a:lnTo>
                      <a:pt x="283" y="313"/>
                    </a:lnTo>
                    <a:lnTo>
                      <a:pt x="282" y="304"/>
                    </a:lnTo>
                    <a:lnTo>
                      <a:pt x="282" y="296"/>
                    </a:lnTo>
                    <a:lnTo>
                      <a:pt x="281" y="286"/>
                    </a:lnTo>
                    <a:lnTo>
                      <a:pt x="281" y="278"/>
                    </a:lnTo>
                    <a:lnTo>
                      <a:pt x="280" y="269"/>
                    </a:lnTo>
                    <a:lnTo>
                      <a:pt x="280" y="261"/>
                    </a:lnTo>
                    <a:lnTo>
                      <a:pt x="279" y="252"/>
                    </a:lnTo>
                    <a:lnTo>
                      <a:pt x="279" y="243"/>
                    </a:lnTo>
                    <a:lnTo>
                      <a:pt x="277" y="234"/>
                    </a:lnTo>
                    <a:lnTo>
                      <a:pt x="277" y="225"/>
                    </a:lnTo>
                    <a:lnTo>
                      <a:pt x="276" y="217"/>
                    </a:lnTo>
                    <a:lnTo>
                      <a:pt x="275" y="207"/>
                    </a:lnTo>
                    <a:lnTo>
                      <a:pt x="274" y="198"/>
                    </a:lnTo>
                    <a:lnTo>
                      <a:pt x="274" y="190"/>
                    </a:lnTo>
                    <a:lnTo>
                      <a:pt x="273" y="182"/>
                    </a:lnTo>
                    <a:lnTo>
                      <a:pt x="273" y="174"/>
                    </a:lnTo>
                    <a:lnTo>
                      <a:pt x="270" y="164"/>
                    </a:lnTo>
                    <a:lnTo>
                      <a:pt x="270" y="156"/>
                    </a:lnTo>
                    <a:lnTo>
                      <a:pt x="269" y="148"/>
                    </a:lnTo>
                    <a:lnTo>
                      <a:pt x="269" y="141"/>
                    </a:lnTo>
                    <a:lnTo>
                      <a:pt x="268" y="134"/>
                    </a:lnTo>
                    <a:lnTo>
                      <a:pt x="267" y="127"/>
                    </a:lnTo>
                    <a:lnTo>
                      <a:pt x="266" y="120"/>
                    </a:lnTo>
                    <a:lnTo>
                      <a:pt x="266" y="113"/>
                    </a:lnTo>
                    <a:lnTo>
                      <a:pt x="265" y="106"/>
                    </a:lnTo>
                    <a:lnTo>
                      <a:pt x="265" y="99"/>
                    </a:lnTo>
                    <a:lnTo>
                      <a:pt x="263" y="93"/>
                    </a:lnTo>
                    <a:lnTo>
                      <a:pt x="262" y="88"/>
                    </a:lnTo>
                    <a:lnTo>
                      <a:pt x="261" y="82"/>
                    </a:lnTo>
                    <a:lnTo>
                      <a:pt x="261" y="77"/>
                    </a:lnTo>
                    <a:lnTo>
                      <a:pt x="260" y="71"/>
                    </a:lnTo>
                    <a:lnTo>
                      <a:pt x="259" y="68"/>
                    </a:lnTo>
                    <a:lnTo>
                      <a:pt x="258" y="63"/>
                    </a:lnTo>
                    <a:lnTo>
                      <a:pt x="258" y="60"/>
                    </a:lnTo>
                    <a:lnTo>
                      <a:pt x="256" y="56"/>
                    </a:lnTo>
                    <a:lnTo>
                      <a:pt x="256" y="54"/>
                    </a:lnTo>
                    <a:lnTo>
                      <a:pt x="255" y="49"/>
                    </a:lnTo>
                    <a:lnTo>
                      <a:pt x="254" y="46"/>
                    </a:lnTo>
                    <a:lnTo>
                      <a:pt x="254" y="50"/>
                    </a:lnTo>
                    <a:lnTo>
                      <a:pt x="254" y="54"/>
                    </a:lnTo>
                    <a:lnTo>
                      <a:pt x="254" y="57"/>
                    </a:lnTo>
                    <a:lnTo>
                      <a:pt x="254" y="62"/>
                    </a:lnTo>
                    <a:lnTo>
                      <a:pt x="254" y="66"/>
                    </a:lnTo>
                    <a:lnTo>
                      <a:pt x="255" y="71"/>
                    </a:lnTo>
                    <a:lnTo>
                      <a:pt x="255" y="75"/>
                    </a:lnTo>
                    <a:lnTo>
                      <a:pt x="256" y="79"/>
                    </a:lnTo>
                    <a:lnTo>
                      <a:pt x="256" y="84"/>
                    </a:lnTo>
                    <a:lnTo>
                      <a:pt x="256" y="89"/>
                    </a:lnTo>
                    <a:lnTo>
                      <a:pt x="258" y="93"/>
                    </a:lnTo>
                    <a:lnTo>
                      <a:pt x="259" y="99"/>
                    </a:lnTo>
                    <a:lnTo>
                      <a:pt x="259" y="104"/>
                    </a:lnTo>
                    <a:lnTo>
                      <a:pt x="259" y="109"/>
                    </a:lnTo>
                    <a:lnTo>
                      <a:pt x="260" y="113"/>
                    </a:lnTo>
                    <a:lnTo>
                      <a:pt x="261" y="119"/>
                    </a:lnTo>
                    <a:lnTo>
                      <a:pt x="261" y="122"/>
                    </a:lnTo>
                    <a:lnTo>
                      <a:pt x="261" y="128"/>
                    </a:lnTo>
                    <a:lnTo>
                      <a:pt x="262" y="132"/>
                    </a:lnTo>
                    <a:lnTo>
                      <a:pt x="262" y="138"/>
                    </a:lnTo>
                    <a:lnTo>
                      <a:pt x="262" y="142"/>
                    </a:lnTo>
                    <a:lnTo>
                      <a:pt x="263" y="147"/>
                    </a:lnTo>
                    <a:lnTo>
                      <a:pt x="263" y="152"/>
                    </a:lnTo>
                    <a:lnTo>
                      <a:pt x="265" y="156"/>
                    </a:lnTo>
                    <a:lnTo>
                      <a:pt x="265" y="160"/>
                    </a:lnTo>
                    <a:lnTo>
                      <a:pt x="265" y="164"/>
                    </a:lnTo>
                    <a:lnTo>
                      <a:pt x="265" y="168"/>
                    </a:lnTo>
                    <a:lnTo>
                      <a:pt x="266" y="172"/>
                    </a:lnTo>
                    <a:lnTo>
                      <a:pt x="266" y="176"/>
                    </a:lnTo>
                    <a:lnTo>
                      <a:pt x="266" y="179"/>
                    </a:lnTo>
                    <a:lnTo>
                      <a:pt x="266" y="183"/>
                    </a:lnTo>
                    <a:lnTo>
                      <a:pt x="266" y="188"/>
                    </a:lnTo>
                    <a:lnTo>
                      <a:pt x="266" y="188"/>
                    </a:lnTo>
                    <a:lnTo>
                      <a:pt x="265" y="189"/>
                    </a:lnTo>
                    <a:lnTo>
                      <a:pt x="263" y="191"/>
                    </a:lnTo>
                    <a:lnTo>
                      <a:pt x="260" y="193"/>
                    </a:lnTo>
                    <a:lnTo>
                      <a:pt x="259" y="191"/>
                    </a:lnTo>
                    <a:lnTo>
                      <a:pt x="259" y="188"/>
                    </a:lnTo>
                    <a:lnTo>
                      <a:pt x="259" y="184"/>
                    </a:lnTo>
                    <a:lnTo>
                      <a:pt x="259" y="179"/>
                    </a:lnTo>
                    <a:lnTo>
                      <a:pt x="259" y="175"/>
                    </a:lnTo>
                    <a:lnTo>
                      <a:pt x="259" y="170"/>
                    </a:lnTo>
                    <a:lnTo>
                      <a:pt x="259" y="165"/>
                    </a:lnTo>
                    <a:lnTo>
                      <a:pt x="259" y="161"/>
                    </a:lnTo>
                    <a:lnTo>
                      <a:pt x="258" y="155"/>
                    </a:lnTo>
                    <a:lnTo>
                      <a:pt x="256" y="150"/>
                    </a:lnTo>
                    <a:lnTo>
                      <a:pt x="256" y="146"/>
                    </a:lnTo>
                    <a:lnTo>
                      <a:pt x="255" y="142"/>
                    </a:lnTo>
                    <a:lnTo>
                      <a:pt x="253" y="136"/>
                    </a:lnTo>
                    <a:lnTo>
                      <a:pt x="251" y="135"/>
                    </a:lnTo>
                    <a:lnTo>
                      <a:pt x="250" y="139"/>
                    </a:lnTo>
                    <a:lnTo>
                      <a:pt x="250" y="143"/>
                    </a:lnTo>
                    <a:lnTo>
                      <a:pt x="250" y="147"/>
                    </a:lnTo>
                    <a:lnTo>
                      <a:pt x="250" y="150"/>
                    </a:lnTo>
                    <a:lnTo>
                      <a:pt x="250" y="154"/>
                    </a:lnTo>
                    <a:lnTo>
                      <a:pt x="251" y="159"/>
                    </a:lnTo>
                    <a:lnTo>
                      <a:pt x="251" y="162"/>
                    </a:lnTo>
                    <a:lnTo>
                      <a:pt x="251" y="167"/>
                    </a:lnTo>
                    <a:lnTo>
                      <a:pt x="252" y="171"/>
                    </a:lnTo>
                    <a:lnTo>
                      <a:pt x="252" y="176"/>
                    </a:lnTo>
                    <a:lnTo>
                      <a:pt x="252" y="181"/>
                    </a:lnTo>
                    <a:lnTo>
                      <a:pt x="253" y="186"/>
                    </a:lnTo>
                    <a:lnTo>
                      <a:pt x="253" y="191"/>
                    </a:lnTo>
                    <a:lnTo>
                      <a:pt x="254" y="196"/>
                    </a:lnTo>
                    <a:lnTo>
                      <a:pt x="254" y="200"/>
                    </a:lnTo>
                    <a:lnTo>
                      <a:pt x="254" y="205"/>
                    </a:lnTo>
                    <a:lnTo>
                      <a:pt x="255" y="210"/>
                    </a:lnTo>
                    <a:lnTo>
                      <a:pt x="255" y="214"/>
                    </a:lnTo>
                    <a:lnTo>
                      <a:pt x="255" y="218"/>
                    </a:lnTo>
                    <a:lnTo>
                      <a:pt x="256" y="222"/>
                    </a:lnTo>
                    <a:lnTo>
                      <a:pt x="256" y="226"/>
                    </a:lnTo>
                    <a:lnTo>
                      <a:pt x="258" y="231"/>
                    </a:lnTo>
                    <a:lnTo>
                      <a:pt x="258" y="234"/>
                    </a:lnTo>
                    <a:lnTo>
                      <a:pt x="258" y="236"/>
                    </a:lnTo>
                    <a:lnTo>
                      <a:pt x="258" y="239"/>
                    </a:lnTo>
                    <a:lnTo>
                      <a:pt x="259" y="242"/>
                    </a:lnTo>
                    <a:lnTo>
                      <a:pt x="259" y="246"/>
                    </a:lnTo>
                    <a:lnTo>
                      <a:pt x="260" y="248"/>
                    </a:lnTo>
                    <a:lnTo>
                      <a:pt x="258" y="243"/>
                    </a:lnTo>
                    <a:lnTo>
                      <a:pt x="256" y="240"/>
                    </a:lnTo>
                    <a:lnTo>
                      <a:pt x="255" y="236"/>
                    </a:lnTo>
                    <a:lnTo>
                      <a:pt x="254" y="232"/>
                    </a:lnTo>
                    <a:lnTo>
                      <a:pt x="253" y="227"/>
                    </a:lnTo>
                    <a:lnTo>
                      <a:pt x="252" y="222"/>
                    </a:lnTo>
                    <a:lnTo>
                      <a:pt x="252" y="218"/>
                    </a:lnTo>
                    <a:lnTo>
                      <a:pt x="252" y="214"/>
                    </a:lnTo>
                    <a:lnTo>
                      <a:pt x="251" y="209"/>
                    </a:lnTo>
                    <a:lnTo>
                      <a:pt x="250" y="204"/>
                    </a:lnTo>
                    <a:lnTo>
                      <a:pt x="250" y="199"/>
                    </a:lnTo>
                    <a:lnTo>
                      <a:pt x="250" y="195"/>
                    </a:lnTo>
                    <a:lnTo>
                      <a:pt x="248" y="190"/>
                    </a:lnTo>
                    <a:lnTo>
                      <a:pt x="248" y="186"/>
                    </a:lnTo>
                    <a:lnTo>
                      <a:pt x="247" y="182"/>
                    </a:lnTo>
                    <a:lnTo>
                      <a:pt x="247" y="177"/>
                    </a:lnTo>
                    <a:lnTo>
                      <a:pt x="246" y="175"/>
                    </a:lnTo>
                    <a:lnTo>
                      <a:pt x="246" y="171"/>
                    </a:lnTo>
                    <a:lnTo>
                      <a:pt x="245" y="168"/>
                    </a:lnTo>
                    <a:lnTo>
                      <a:pt x="245" y="163"/>
                    </a:lnTo>
                    <a:lnTo>
                      <a:pt x="244" y="157"/>
                    </a:lnTo>
                    <a:lnTo>
                      <a:pt x="244" y="153"/>
                    </a:lnTo>
                    <a:lnTo>
                      <a:pt x="243" y="147"/>
                    </a:lnTo>
                    <a:lnTo>
                      <a:pt x="243" y="141"/>
                    </a:lnTo>
                    <a:lnTo>
                      <a:pt x="243" y="136"/>
                    </a:lnTo>
                    <a:lnTo>
                      <a:pt x="241" y="133"/>
                    </a:lnTo>
                    <a:lnTo>
                      <a:pt x="241" y="129"/>
                    </a:lnTo>
                    <a:lnTo>
                      <a:pt x="240" y="126"/>
                    </a:lnTo>
                    <a:lnTo>
                      <a:pt x="240" y="122"/>
                    </a:lnTo>
                    <a:lnTo>
                      <a:pt x="239" y="119"/>
                    </a:lnTo>
                    <a:lnTo>
                      <a:pt x="239" y="114"/>
                    </a:lnTo>
                    <a:lnTo>
                      <a:pt x="239" y="111"/>
                    </a:lnTo>
                    <a:lnTo>
                      <a:pt x="238" y="107"/>
                    </a:lnTo>
                    <a:lnTo>
                      <a:pt x="238" y="104"/>
                    </a:lnTo>
                    <a:lnTo>
                      <a:pt x="237" y="99"/>
                    </a:lnTo>
                    <a:lnTo>
                      <a:pt x="237" y="96"/>
                    </a:lnTo>
                    <a:lnTo>
                      <a:pt x="237" y="91"/>
                    </a:lnTo>
                    <a:lnTo>
                      <a:pt x="236" y="88"/>
                    </a:lnTo>
                    <a:lnTo>
                      <a:pt x="236" y="84"/>
                    </a:lnTo>
                    <a:lnTo>
                      <a:pt x="236" y="81"/>
                    </a:lnTo>
                    <a:lnTo>
                      <a:pt x="234" y="77"/>
                    </a:lnTo>
                    <a:lnTo>
                      <a:pt x="233" y="73"/>
                    </a:lnTo>
                    <a:lnTo>
                      <a:pt x="233" y="69"/>
                    </a:lnTo>
                    <a:lnTo>
                      <a:pt x="232" y="64"/>
                    </a:lnTo>
                    <a:lnTo>
                      <a:pt x="231" y="61"/>
                    </a:lnTo>
                    <a:lnTo>
                      <a:pt x="231" y="57"/>
                    </a:lnTo>
                    <a:lnTo>
                      <a:pt x="230" y="54"/>
                    </a:lnTo>
                    <a:lnTo>
                      <a:pt x="230" y="50"/>
                    </a:lnTo>
                    <a:lnTo>
                      <a:pt x="229" y="47"/>
                    </a:lnTo>
                    <a:lnTo>
                      <a:pt x="229" y="43"/>
                    </a:lnTo>
                    <a:lnTo>
                      <a:pt x="227" y="40"/>
                    </a:lnTo>
                    <a:lnTo>
                      <a:pt x="227" y="36"/>
                    </a:lnTo>
                    <a:lnTo>
                      <a:pt x="226" y="33"/>
                    </a:lnTo>
                    <a:lnTo>
                      <a:pt x="226" y="31"/>
                    </a:lnTo>
                    <a:lnTo>
                      <a:pt x="225" y="27"/>
                    </a:lnTo>
                    <a:lnTo>
                      <a:pt x="225" y="25"/>
                    </a:lnTo>
                    <a:lnTo>
                      <a:pt x="223" y="19"/>
                    </a:lnTo>
                    <a:lnTo>
                      <a:pt x="222" y="14"/>
                    </a:lnTo>
                    <a:lnTo>
                      <a:pt x="220" y="10"/>
                    </a:lnTo>
                    <a:lnTo>
                      <a:pt x="219" y="7"/>
                    </a:lnTo>
                    <a:lnTo>
                      <a:pt x="216" y="2"/>
                    </a:lnTo>
                    <a:lnTo>
                      <a:pt x="213" y="0"/>
                    </a:lnTo>
                    <a:lnTo>
                      <a:pt x="211" y="6"/>
                    </a:lnTo>
                    <a:lnTo>
                      <a:pt x="211" y="7"/>
                    </a:lnTo>
                    <a:lnTo>
                      <a:pt x="211" y="10"/>
                    </a:lnTo>
                    <a:lnTo>
                      <a:pt x="211" y="12"/>
                    </a:lnTo>
                    <a:lnTo>
                      <a:pt x="211" y="16"/>
                    </a:lnTo>
                    <a:lnTo>
                      <a:pt x="211" y="19"/>
                    </a:lnTo>
                    <a:lnTo>
                      <a:pt x="211" y="24"/>
                    </a:lnTo>
                    <a:lnTo>
                      <a:pt x="211" y="29"/>
                    </a:lnTo>
                    <a:lnTo>
                      <a:pt x="212" y="35"/>
                    </a:lnTo>
                    <a:lnTo>
                      <a:pt x="212" y="40"/>
                    </a:lnTo>
                    <a:lnTo>
                      <a:pt x="212" y="47"/>
                    </a:lnTo>
                    <a:lnTo>
                      <a:pt x="212" y="50"/>
                    </a:lnTo>
                    <a:lnTo>
                      <a:pt x="213" y="54"/>
                    </a:lnTo>
                    <a:lnTo>
                      <a:pt x="213" y="57"/>
                    </a:lnTo>
                    <a:lnTo>
                      <a:pt x="213" y="61"/>
                    </a:lnTo>
                    <a:lnTo>
                      <a:pt x="213" y="64"/>
                    </a:lnTo>
                    <a:lnTo>
                      <a:pt x="213" y="69"/>
                    </a:lnTo>
                    <a:lnTo>
                      <a:pt x="213" y="73"/>
                    </a:lnTo>
                    <a:lnTo>
                      <a:pt x="215" y="76"/>
                    </a:lnTo>
                    <a:lnTo>
                      <a:pt x="215" y="79"/>
                    </a:lnTo>
                    <a:lnTo>
                      <a:pt x="215" y="83"/>
                    </a:lnTo>
                    <a:lnTo>
                      <a:pt x="215" y="86"/>
                    </a:lnTo>
                    <a:lnTo>
                      <a:pt x="216" y="91"/>
                    </a:lnTo>
                    <a:lnTo>
                      <a:pt x="216" y="95"/>
                    </a:lnTo>
                    <a:lnTo>
                      <a:pt x="216" y="98"/>
                    </a:lnTo>
                    <a:lnTo>
                      <a:pt x="216" y="102"/>
                    </a:lnTo>
                    <a:lnTo>
                      <a:pt x="216" y="105"/>
                    </a:lnTo>
                    <a:lnTo>
                      <a:pt x="216" y="109"/>
                    </a:lnTo>
                    <a:lnTo>
                      <a:pt x="217" y="112"/>
                    </a:lnTo>
                    <a:lnTo>
                      <a:pt x="217" y="116"/>
                    </a:lnTo>
                    <a:lnTo>
                      <a:pt x="217" y="120"/>
                    </a:lnTo>
                    <a:lnTo>
                      <a:pt x="217" y="124"/>
                    </a:lnTo>
                    <a:lnTo>
                      <a:pt x="217" y="127"/>
                    </a:lnTo>
                    <a:lnTo>
                      <a:pt x="218" y="131"/>
                    </a:lnTo>
                    <a:lnTo>
                      <a:pt x="218" y="134"/>
                    </a:lnTo>
                    <a:lnTo>
                      <a:pt x="218" y="140"/>
                    </a:lnTo>
                    <a:lnTo>
                      <a:pt x="219" y="147"/>
                    </a:lnTo>
                    <a:lnTo>
                      <a:pt x="219" y="152"/>
                    </a:lnTo>
                    <a:lnTo>
                      <a:pt x="220" y="157"/>
                    </a:lnTo>
                    <a:lnTo>
                      <a:pt x="220" y="162"/>
                    </a:lnTo>
                    <a:lnTo>
                      <a:pt x="222" y="167"/>
                    </a:lnTo>
                    <a:lnTo>
                      <a:pt x="222" y="170"/>
                    </a:lnTo>
                    <a:lnTo>
                      <a:pt x="222" y="174"/>
                    </a:lnTo>
                    <a:lnTo>
                      <a:pt x="223" y="175"/>
                    </a:lnTo>
                    <a:lnTo>
                      <a:pt x="223" y="177"/>
                    </a:lnTo>
                    <a:lnTo>
                      <a:pt x="223" y="179"/>
                    </a:lnTo>
                    <a:lnTo>
                      <a:pt x="223" y="183"/>
                    </a:lnTo>
                    <a:lnTo>
                      <a:pt x="223" y="185"/>
                    </a:lnTo>
                    <a:lnTo>
                      <a:pt x="224" y="188"/>
                    </a:lnTo>
                    <a:lnTo>
                      <a:pt x="224" y="191"/>
                    </a:lnTo>
                    <a:lnTo>
                      <a:pt x="225" y="195"/>
                    </a:lnTo>
                    <a:lnTo>
                      <a:pt x="225" y="198"/>
                    </a:lnTo>
                    <a:lnTo>
                      <a:pt x="226" y="202"/>
                    </a:lnTo>
                    <a:lnTo>
                      <a:pt x="226" y="206"/>
                    </a:lnTo>
                    <a:lnTo>
                      <a:pt x="227" y="211"/>
                    </a:lnTo>
                    <a:lnTo>
                      <a:pt x="227" y="214"/>
                    </a:lnTo>
                    <a:lnTo>
                      <a:pt x="229" y="219"/>
                    </a:lnTo>
                    <a:lnTo>
                      <a:pt x="229" y="224"/>
                    </a:lnTo>
                    <a:lnTo>
                      <a:pt x="230" y="228"/>
                    </a:lnTo>
                    <a:lnTo>
                      <a:pt x="230" y="232"/>
                    </a:lnTo>
                    <a:lnTo>
                      <a:pt x="230" y="236"/>
                    </a:lnTo>
                    <a:lnTo>
                      <a:pt x="230" y="240"/>
                    </a:lnTo>
                    <a:lnTo>
                      <a:pt x="230" y="245"/>
                    </a:lnTo>
                    <a:lnTo>
                      <a:pt x="230" y="248"/>
                    </a:lnTo>
                    <a:lnTo>
                      <a:pt x="230" y="253"/>
                    </a:lnTo>
                    <a:lnTo>
                      <a:pt x="230" y="256"/>
                    </a:lnTo>
                    <a:lnTo>
                      <a:pt x="231" y="261"/>
                    </a:lnTo>
                    <a:lnTo>
                      <a:pt x="230" y="263"/>
                    </a:lnTo>
                    <a:lnTo>
                      <a:pt x="230" y="267"/>
                    </a:lnTo>
                    <a:lnTo>
                      <a:pt x="230" y="269"/>
                    </a:lnTo>
                    <a:lnTo>
                      <a:pt x="230" y="272"/>
                    </a:lnTo>
                    <a:lnTo>
                      <a:pt x="227" y="276"/>
                    </a:lnTo>
                    <a:lnTo>
                      <a:pt x="226" y="279"/>
                    </a:lnTo>
                    <a:lnTo>
                      <a:pt x="225" y="275"/>
                    </a:lnTo>
                    <a:lnTo>
                      <a:pt x="224" y="271"/>
                    </a:lnTo>
                    <a:lnTo>
                      <a:pt x="223" y="268"/>
                    </a:lnTo>
                    <a:lnTo>
                      <a:pt x="223" y="264"/>
                    </a:lnTo>
                    <a:lnTo>
                      <a:pt x="222" y="260"/>
                    </a:lnTo>
                    <a:lnTo>
                      <a:pt x="222" y="256"/>
                    </a:lnTo>
                    <a:lnTo>
                      <a:pt x="220" y="253"/>
                    </a:lnTo>
                    <a:lnTo>
                      <a:pt x="220" y="249"/>
                    </a:lnTo>
                    <a:lnTo>
                      <a:pt x="220" y="245"/>
                    </a:lnTo>
                    <a:lnTo>
                      <a:pt x="219" y="241"/>
                    </a:lnTo>
                    <a:lnTo>
                      <a:pt x="219" y="238"/>
                    </a:lnTo>
                    <a:lnTo>
                      <a:pt x="219" y="234"/>
                    </a:lnTo>
                    <a:lnTo>
                      <a:pt x="218" y="231"/>
                    </a:lnTo>
                    <a:lnTo>
                      <a:pt x="218" y="227"/>
                    </a:lnTo>
                    <a:lnTo>
                      <a:pt x="218" y="224"/>
                    </a:lnTo>
                    <a:lnTo>
                      <a:pt x="218" y="220"/>
                    </a:lnTo>
                    <a:lnTo>
                      <a:pt x="218" y="215"/>
                    </a:lnTo>
                    <a:lnTo>
                      <a:pt x="217" y="212"/>
                    </a:lnTo>
                    <a:lnTo>
                      <a:pt x="217" y="209"/>
                    </a:lnTo>
                    <a:lnTo>
                      <a:pt x="217" y="205"/>
                    </a:lnTo>
                    <a:lnTo>
                      <a:pt x="216" y="200"/>
                    </a:lnTo>
                    <a:lnTo>
                      <a:pt x="216" y="197"/>
                    </a:lnTo>
                    <a:lnTo>
                      <a:pt x="216" y="193"/>
                    </a:lnTo>
                    <a:lnTo>
                      <a:pt x="216" y="190"/>
                    </a:lnTo>
                    <a:lnTo>
                      <a:pt x="216" y="186"/>
                    </a:lnTo>
                    <a:lnTo>
                      <a:pt x="216" y="183"/>
                    </a:lnTo>
                    <a:lnTo>
                      <a:pt x="216" y="178"/>
                    </a:lnTo>
                    <a:lnTo>
                      <a:pt x="216" y="175"/>
                    </a:lnTo>
                    <a:lnTo>
                      <a:pt x="216" y="171"/>
                    </a:lnTo>
                    <a:lnTo>
                      <a:pt x="216" y="168"/>
                    </a:lnTo>
                    <a:lnTo>
                      <a:pt x="216" y="164"/>
                    </a:lnTo>
                    <a:lnTo>
                      <a:pt x="216" y="161"/>
                    </a:lnTo>
                    <a:lnTo>
                      <a:pt x="215" y="156"/>
                    </a:lnTo>
                    <a:lnTo>
                      <a:pt x="215" y="153"/>
                    </a:lnTo>
                    <a:lnTo>
                      <a:pt x="215" y="149"/>
                    </a:lnTo>
                    <a:lnTo>
                      <a:pt x="215" y="146"/>
                    </a:lnTo>
                    <a:lnTo>
                      <a:pt x="213" y="141"/>
                    </a:lnTo>
                    <a:lnTo>
                      <a:pt x="213" y="138"/>
                    </a:lnTo>
                    <a:lnTo>
                      <a:pt x="213" y="134"/>
                    </a:lnTo>
                    <a:lnTo>
                      <a:pt x="213" y="131"/>
                    </a:lnTo>
                    <a:lnTo>
                      <a:pt x="212" y="126"/>
                    </a:lnTo>
                    <a:lnTo>
                      <a:pt x="212" y="122"/>
                    </a:lnTo>
                    <a:lnTo>
                      <a:pt x="211" y="119"/>
                    </a:lnTo>
                    <a:lnTo>
                      <a:pt x="211" y="116"/>
                    </a:lnTo>
                    <a:lnTo>
                      <a:pt x="211" y="112"/>
                    </a:lnTo>
                    <a:lnTo>
                      <a:pt x="210" y="109"/>
                    </a:lnTo>
                    <a:lnTo>
                      <a:pt x="210" y="105"/>
                    </a:lnTo>
                    <a:lnTo>
                      <a:pt x="210" y="102"/>
                    </a:lnTo>
                    <a:lnTo>
                      <a:pt x="209" y="97"/>
                    </a:lnTo>
                    <a:lnTo>
                      <a:pt x="208" y="93"/>
                    </a:lnTo>
                    <a:lnTo>
                      <a:pt x="208" y="90"/>
                    </a:lnTo>
                    <a:lnTo>
                      <a:pt x="207" y="86"/>
                    </a:lnTo>
                    <a:lnTo>
                      <a:pt x="205" y="83"/>
                    </a:lnTo>
                    <a:lnTo>
                      <a:pt x="205" y="79"/>
                    </a:lnTo>
                    <a:lnTo>
                      <a:pt x="204" y="76"/>
                    </a:lnTo>
                    <a:lnTo>
                      <a:pt x="204" y="73"/>
                    </a:lnTo>
                    <a:lnTo>
                      <a:pt x="202" y="69"/>
                    </a:lnTo>
                    <a:lnTo>
                      <a:pt x="202" y="64"/>
                    </a:lnTo>
                    <a:lnTo>
                      <a:pt x="201" y="61"/>
                    </a:lnTo>
                    <a:lnTo>
                      <a:pt x="200" y="57"/>
                    </a:lnTo>
                    <a:lnTo>
                      <a:pt x="198" y="54"/>
                    </a:lnTo>
                    <a:lnTo>
                      <a:pt x="197" y="50"/>
                    </a:lnTo>
                    <a:lnTo>
                      <a:pt x="196" y="47"/>
                    </a:lnTo>
                    <a:lnTo>
                      <a:pt x="196" y="43"/>
                    </a:lnTo>
                    <a:lnTo>
                      <a:pt x="194" y="45"/>
                    </a:lnTo>
                    <a:lnTo>
                      <a:pt x="193" y="49"/>
                    </a:lnTo>
                    <a:lnTo>
                      <a:pt x="191" y="53"/>
                    </a:lnTo>
                    <a:lnTo>
                      <a:pt x="190" y="57"/>
                    </a:lnTo>
                    <a:lnTo>
                      <a:pt x="189" y="61"/>
                    </a:lnTo>
                    <a:lnTo>
                      <a:pt x="189" y="67"/>
                    </a:lnTo>
                    <a:lnTo>
                      <a:pt x="188" y="73"/>
                    </a:lnTo>
                    <a:lnTo>
                      <a:pt x="188" y="79"/>
                    </a:lnTo>
                    <a:lnTo>
                      <a:pt x="187" y="86"/>
                    </a:lnTo>
                    <a:lnTo>
                      <a:pt x="186" y="95"/>
                    </a:lnTo>
                    <a:lnTo>
                      <a:pt x="186" y="102"/>
                    </a:lnTo>
                    <a:lnTo>
                      <a:pt x="186" y="110"/>
                    </a:lnTo>
                    <a:lnTo>
                      <a:pt x="186" y="119"/>
                    </a:lnTo>
                    <a:lnTo>
                      <a:pt x="186" y="127"/>
                    </a:lnTo>
                    <a:lnTo>
                      <a:pt x="186" y="136"/>
                    </a:lnTo>
                    <a:lnTo>
                      <a:pt x="186" y="147"/>
                    </a:lnTo>
                    <a:lnTo>
                      <a:pt x="186" y="156"/>
                    </a:lnTo>
                    <a:lnTo>
                      <a:pt x="186" y="167"/>
                    </a:lnTo>
                    <a:lnTo>
                      <a:pt x="186" y="177"/>
                    </a:lnTo>
                    <a:lnTo>
                      <a:pt x="187" y="188"/>
                    </a:lnTo>
                    <a:lnTo>
                      <a:pt x="187" y="198"/>
                    </a:lnTo>
                    <a:lnTo>
                      <a:pt x="187" y="210"/>
                    </a:lnTo>
                    <a:lnTo>
                      <a:pt x="188" y="221"/>
                    </a:lnTo>
                    <a:lnTo>
                      <a:pt x="188" y="233"/>
                    </a:lnTo>
                    <a:lnTo>
                      <a:pt x="188" y="245"/>
                    </a:lnTo>
                    <a:lnTo>
                      <a:pt x="189" y="256"/>
                    </a:lnTo>
                    <a:lnTo>
                      <a:pt x="190" y="268"/>
                    </a:lnTo>
                    <a:lnTo>
                      <a:pt x="191" y="281"/>
                    </a:lnTo>
                    <a:lnTo>
                      <a:pt x="191" y="292"/>
                    </a:lnTo>
                    <a:lnTo>
                      <a:pt x="193" y="305"/>
                    </a:lnTo>
                    <a:lnTo>
                      <a:pt x="194" y="318"/>
                    </a:lnTo>
                    <a:lnTo>
                      <a:pt x="195" y="331"/>
                    </a:lnTo>
                    <a:lnTo>
                      <a:pt x="195" y="342"/>
                    </a:lnTo>
                    <a:lnTo>
                      <a:pt x="196" y="355"/>
                    </a:lnTo>
                    <a:lnTo>
                      <a:pt x="197" y="367"/>
                    </a:lnTo>
                    <a:lnTo>
                      <a:pt x="198" y="379"/>
                    </a:lnTo>
                    <a:lnTo>
                      <a:pt x="198" y="391"/>
                    </a:lnTo>
                    <a:lnTo>
                      <a:pt x="200" y="403"/>
                    </a:lnTo>
                    <a:lnTo>
                      <a:pt x="201" y="415"/>
                    </a:lnTo>
                    <a:lnTo>
                      <a:pt x="202" y="427"/>
                    </a:lnTo>
                    <a:lnTo>
                      <a:pt x="202" y="439"/>
                    </a:lnTo>
                    <a:lnTo>
                      <a:pt x="204" y="450"/>
                    </a:lnTo>
                    <a:lnTo>
                      <a:pt x="204" y="461"/>
                    </a:lnTo>
                    <a:lnTo>
                      <a:pt x="205" y="472"/>
                    </a:lnTo>
                    <a:lnTo>
                      <a:pt x="207" y="483"/>
                    </a:lnTo>
                    <a:lnTo>
                      <a:pt x="208" y="493"/>
                    </a:lnTo>
                    <a:lnTo>
                      <a:pt x="209" y="504"/>
                    </a:lnTo>
                    <a:lnTo>
                      <a:pt x="210" y="514"/>
                    </a:lnTo>
                    <a:lnTo>
                      <a:pt x="210" y="525"/>
                    </a:lnTo>
                    <a:lnTo>
                      <a:pt x="211" y="534"/>
                    </a:lnTo>
                    <a:lnTo>
                      <a:pt x="211" y="543"/>
                    </a:lnTo>
                    <a:lnTo>
                      <a:pt x="212" y="551"/>
                    </a:lnTo>
                    <a:lnTo>
                      <a:pt x="212" y="560"/>
                    </a:lnTo>
                    <a:lnTo>
                      <a:pt x="213" y="569"/>
                    </a:lnTo>
                    <a:lnTo>
                      <a:pt x="213" y="576"/>
                    </a:lnTo>
                    <a:lnTo>
                      <a:pt x="215" y="584"/>
                    </a:lnTo>
                    <a:lnTo>
                      <a:pt x="215" y="590"/>
                    </a:lnTo>
                    <a:lnTo>
                      <a:pt x="216" y="597"/>
                    </a:lnTo>
                    <a:lnTo>
                      <a:pt x="216" y="601"/>
                    </a:lnTo>
                    <a:lnTo>
                      <a:pt x="216" y="607"/>
                    </a:lnTo>
                    <a:lnTo>
                      <a:pt x="216" y="613"/>
                    </a:lnTo>
                    <a:lnTo>
                      <a:pt x="217" y="617"/>
                    </a:lnTo>
                    <a:lnTo>
                      <a:pt x="217" y="620"/>
                    </a:lnTo>
                    <a:lnTo>
                      <a:pt x="217" y="625"/>
                    </a:lnTo>
                    <a:lnTo>
                      <a:pt x="215" y="625"/>
                    </a:lnTo>
                    <a:lnTo>
                      <a:pt x="211" y="625"/>
                    </a:lnTo>
                    <a:lnTo>
                      <a:pt x="209" y="625"/>
                    </a:lnTo>
                    <a:lnTo>
                      <a:pt x="205" y="626"/>
                    </a:lnTo>
                    <a:lnTo>
                      <a:pt x="202" y="626"/>
                    </a:lnTo>
                    <a:lnTo>
                      <a:pt x="198" y="626"/>
                    </a:lnTo>
                    <a:lnTo>
                      <a:pt x="194" y="626"/>
                    </a:lnTo>
                    <a:lnTo>
                      <a:pt x="189" y="626"/>
                    </a:lnTo>
                    <a:lnTo>
                      <a:pt x="184" y="626"/>
                    </a:lnTo>
                    <a:lnTo>
                      <a:pt x="180" y="627"/>
                    </a:lnTo>
                    <a:lnTo>
                      <a:pt x="174" y="627"/>
                    </a:lnTo>
                    <a:lnTo>
                      <a:pt x="169" y="627"/>
                    </a:lnTo>
                    <a:lnTo>
                      <a:pt x="163" y="627"/>
                    </a:lnTo>
                    <a:lnTo>
                      <a:pt x="159" y="627"/>
                    </a:lnTo>
                    <a:lnTo>
                      <a:pt x="152" y="626"/>
                    </a:lnTo>
                    <a:lnTo>
                      <a:pt x="146" y="625"/>
                    </a:lnTo>
                    <a:lnTo>
                      <a:pt x="140" y="625"/>
                    </a:lnTo>
                    <a:lnTo>
                      <a:pt x="134" y="623"/>
                    </a:lnTo>
                    <a:lnTo>
                      <a:pt x="127" y="622"/>
                    </a:lnTo>
                    <a:lnTo>
                      <a:pt x="122" y="622"/>
                    </a:lnTo>
                    <a:lnTo>
                      <a:pt x="116" y="621"/>
                    </a:lnTo>
                    <a:lnTo>
                      <a:pt x="111" y="620"/>
                    </a:lnTo>
                    <a:lnTo>
                      <a:pt x="104" y="618"/>
                    </a:lnTo>
                    <a:lnTo>
                      <a:pt x="98" y="615"/>
                    </a:lnTo>
                    <a:lnTo>
                      <a:pt x="94" y="613"/>
                    </a:lnTo>
                    <a:lnTo>
                      <a:pt x="89" y="612"/>
                    </a:lnTo>
                    <a:lnTo>
                      <a:pt x="83" y="608"/>
                    </a:lnTo>
                    <a:lnTo>
                      <a:pt x="79" y="606"/>
                    </a:lnTo>
                    <a:lnTo>
                      <a:pt x="74" y="603"/>
                    </a:lnTo>
                    <a:lnTo>
                      <a:pt x="70" y="600"/>
                    </a:lnTo>
                    <a:lnTo>
                      <a:pt x="70" y="594"/>
                    </a:lnTo>
                    <a:lnTo>
                      <a:pt x="70" y="589"/>
                    </a:lnTo>
                    <a:lnTo>
                      <a:pt x="70" y="583"/>
                    </a:lnTo>
                    <a:lnTo>
                      <a:pt x="72" y="577"/>
                    </a:lnTo>
                    <a:lnTo>
                      <a:pt x="73" y="572"/>
                    </a:lnTo>
                    <a:lnTo>
                      <a:pt x="74" y="567"/>
                    </a:lnTo>
                    <a:lnTo>
                      <a:pt x="75" y="561"/>
                    </a:lnTo>
                    <a:lnTo>
                      <a:pt x="76" y="557"/>
                    </a:lnTo>
                    <a:lnTo>
                      <a:pt x="76" y="578"/>
                    </a:lnTo>
                    <a:lnTo>
                      <a:pt x="76" y="5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03" name="Freeform 31"/>
              <p:cNvSpPr>
                <a:spLocks/>
              </p:cNvSpPr>
              <p:nvPr/>
            </p:nvSpPr>
            <p:spPr bwMode="auto">
              <a:xfrm>
                <a:off x="4000" y="1855"/>
                <a:ext cx="90" cy="118"/>
              </a:xfrm>
              <a:custGeom>
                <a:avLst/>
                <a:gdLst/>
                <a:ahLst/>
                <a:cxnLst>
                  <a:cxn ang="0">
                    <a:pos x="7" y="37"/>
                  </a:cxn>
                  <a:cxn ang="0">
                    <a:pos x="10" y="25"/>
                  </a:cxn>
                  <a:cxn ang="0">
                    <a:pos x="11" y="15"/>
                  </a:cxn>
                  <a:cxn ang="0">
                    <a:pos x="13" y="3"/>
                  </a:cxn>
                  <a:cxn ang="0">
                    <a:pos x="12" y="1"/>
                  </a:cxn>
                  <a:cxn ang="0">
                    <a:pos x="10" y="9"/>
                  </a:cxn>
                  <a:cxn ang="0">
                    <a:pos x="7" y="16"/>
                  </a:cxn>
                  <a:cxn ang="0">
                    <a:pos x="5" y="23"/>
                  </a:cxn>
                  <a:cxn ang="0">
                    <a:pos x="3" y="30"/>
                  </a:cxn>
                  <a:cxn ang="0">
                    <a:pos x="0" y="38"/>
                  </a:cxn>
                  <a:cxn ang="0">
                    <a:pos x="0" y="44"/>
                  </a:cxn>
                  <a:cxn ang="0">
                    <a:pos x="0" y="53"/>
                  </a:cxn>
                  <a:cxn ang="0">
                    <a:pos x="3" y="61"/>
                  </a:cxn>
                  <a:cxn ang="0">
                    <a:pos x="6" y="70"/>
                  </a:cxn>
                  <a:cxn ang="0">
                    <a:pos x="11" y="77"/>
                  </a:cxn>
                  <a:cxn ang="0">
                    <a:pos x="17" y="84"/>
                  </a:cxn>
                  <a:cxn ang="0">
                    <a:pos x="24" y="89"/>
                  </a:cxn>
                  <a:cxn ang="0">
                    <a:pos x="31" y="95"/>
                  </a:cxn>
                  <a:cxn ang="0">
                    <a:pos x="39" y="101"/>
                  </a:cxn>
                  <a:cxn ang="0">
                    <a:pos x="46" y="104"/>
                  </a:cxn>
                  <a:cxn ang="0">
                    <a:pos x="53" y="108"/>
                  </a:cxn>
                  <a:cxn ang="0">
                    <a:pos x="61" y="111"/>
                  </a:cxn>
                  <a:cxn ang="0">
                    <a:pos x="68" y="114"/>
                  </a:cxn>
                  <a:cxn ang="0">
                    <a:pos x="74" y="116"/>
                  </a:cxn>
                  <a:cxn ang="0">
                    <a:pos x="81" y="117"/>
                  </a:cxn>
                  <a:cxn ang="0">
                    <a:pos x="86" y="118"/>
                  </a:cxn>
                  <a:cxn ang="0">
                    <a:pos x="85" y="117"/>
                  </a:cxn>
                  <a:cxn ang="0">
                    <a:pos x="77" y="115"/>
                  </a:cxn>
                  <a:cxn ang="0">
                    <a:pos x="69" y="113"/>
                  </a:cxn>
                  <a:cxn ang="0">
                    <a:pos x="62" y="109"/>
                  </a:cxn>
                  <a:cxn ang="0">
                    <a:pos x="54" y="104"/>
                  </a:cxn>
                  <a:cxn ang="0">
                    <a:pos x="47" y="100"/>
                  </a:cxn>
                  <a:cxn ang="0">
                    <a:pos x="40" y="94"/>
                  </a:cxn>
                  <a:cxn ang="0">
                    <a:pos x="33" y="88"/>
                  </a:cxn>
                  <a:cxn ang="0">
                    <a:pos x="25" y="80"/>
                  </a:cxn>
                  <a:cxn ang="0">
                    <a:pos x="16" y="67"/>
                  </a:cxn>
                  <a:cxn ang="0">
                    <a:pos x="9" y="57"/>
                  </a:cxn>
                  <a:cxn ang="0">
                    <a:pos x="6" y="46"/>
                  </a:cxn>
                  <a:cxn ang="0">
                    <a:pos x="7" y="43"/>
                  </a:cxn>
                </a:cxnLst>
                <a:rect l="0" t="0" r="r" b="b"/>
                <a:pathLst>
                  <a:path w="90" h="118">
                    <a:moveTo>
                      <a:pt x="7" y="43"/>
                    </a:moveTo>
                    <a:lnTo>
                      <a:pt x="7" y="37"/>
                    </a:lnTo>
                    <a:lnTo>
                      <a:pt x="9" y="31"/>
                    </a:lnTo>
                    <a:lnTo>
                      <a:pt x="10" y="25"/>
                    </a:lnTo>
                    <a:lnTo>
                      <a:pt x="11" y="20"/>
                    </a:lnTo>
                    <a:lnTo>
                      <a:pt x="11" y="15"/>
                    </a:lnTo>
                    <a:lnTo>
                      <a:pt x="12" y="9"/>
                    </a:lnTo>
                    <a:lnTo>
                      <a:pt x="13" y="3"/>
                    </a:lnTo>
                    <a:lnTo>
                      <a:pt x="13" y="0"/>
                    </a:lnTo>
                    <a:lnTo>
                      <a:pt x="12" y="1"/>
                    </a:lnTo>
                    <a:lnTo>
                      <a:pt x="11" y="7"/>
                    </a:lnTo>
                    <a:lnTo>
                      <a:pt x="10" y="9"/>
                    </a:lnTo>
                    <a:lnTo>
                      <a:pt x="9" y="13"/>
                    </a:lnTo>
                    <a:lnTo>
                      <a:pt x="7" y="16"/>
                    </a:lnTo>
                    <a:lnTo>
                      <a:pt x="6" y="21"/>
                    </a:lnTo>
                    <a:lnTo>
                      <a:pt x="5" y="23"/>
                    </a:lnTo>
                    <a:lnTo>
                      <a:pt x="4" y="27"/>
                    </a:lnTo>
                    <a:lnTo>
                      <a:pt x="3" y="30"/>
                    </a:lnTo>
                    <a:lnTo>
                      <a:pt x="3" y="34"/>
                    </a:lnTo>
                    <a:lnTo>
                      <a:pt x="0" y="38"/>
                    </a:lnTo>
                    <a:lnTo>
                      <a:pt x="0" y="39"/>
                    </a:lnTo>
                    <a:lnTo>
                      <a:pt x="0" y="44"/>
                    </a:lnTo>
                    <a:lnTo>
                      <a:pt x="0" y="49"/>
                    </a:lnTo>
                    <a:lnTo>
                      <a:pt x="0" y="53"/>
                    </a:lnTo>
                    <a:lnTo>
                      <a:pt x="2" y="58"/>
                    </a:lnTo>
                    <a:lnTo>
                      <a:pt x="3" y="61"/>
                    </a:lnTo>
                    <a:lnTo>
                      <a:pt x="5" y="65"/>
                    </a:lnTo>
                    <a:lnTo>
                      <a:pt x="6" y="70"/>
                    </a:lnTo>
                    <a:lnTo>
                      <a:pt x="10" y="73"/>
                    </a:lnTo>
                    <a:lnTo>
                      <a:pt x="11" y="77"/>
                    </a:lnTo>
                    <a:lnTo>
                      <a:pt x="14" y="80"/>
                    </a:lnTo>
                    <a:lnTo>
                      <a:pt x="17" y="84"/>
                    </a:lnTo>
                    <a:lnTo>
                      <a:pt x="20" y="87"/>
                    </a:lnTo>
                    <a:lnTo>
                      <a:pt x="24" y="89"/>
                    </a:lnTo>
                    <a:lnTo>
                      <a:pt x="27" y="93"/>
                    </a:lnTo>
                    <a:lnTo>
                      <a:pt x="31" y="95"/>
                    </a:lnTo>
                    <a:lnTo>
                      <a:pt x="35" y="99"/>
                    </a:lnTo>
                    <a:lnTo>
                      <a:pt x="39" y="101"/>
                    </a:lnTo>
                    <a:lnTo>
                      <a:pt x="42" y="103"/>
                    </a:lnTo>
                    <a:lnTo>
                      <a:pt x="46" y="104"/>
                    </a:lnTo>
                    <a:lnTo>
                      <a:pt x="49" y="107"/>
                    </a:lnTo>
                    <a:lnTo>
                      <a:pt x="53" y="108"/>
                    </a:lnTo>
                    <a:lnTo>
                      <a:pt x="56" y="110"/>
                    </a:lnTo>
                    <a:lnTo>
                      <a:pt x="61" y="111"/>
                    </a:lnTo>
                    <a:lnTo>
                      <a:pt x="64" y="114"/>
                    </a:lnTo>
                    <a:lnTo>
                      <a:pt x="68" y="114"/>
                    </a:lnTo>
                    <a:lnTo>
                      <a:pt x="71" y="115"/>
                    </a:lnTo>
                    <a:lnTo>
                      <a:pt x="74" y="116"/>
                    </a:lnTo>
                    <a:lnTo>
                      <a:pt x="77" y="117"/>
                    </a:lnTo>
                    <a:lnTo>
                      <a:pt x="81" y="117"/>
                    </a:lnTo>
                    <a:lnTo>
                      <a:pt x="83" y="118"/>
                    </a:lnTo>
                    <a:lnTo>
                      <a:pt x="86" y="118"/>
                    </a:lnTo>
                    <a:lnTo>
                      <a:pt x="90" y="118"/>
                    </a:lnTo>
                    <a:lnTo>
                      <a:pt x="85" y="117"/>
                    </a:lnTo>
                    <a:lnTo>
                      <a:pt x="81" y="116"/>
                    </a:lnTo>
                    <a:lnTo>
                      <a:pt x="77" y="115"/>
                    </a:lnTo>
                    <a:lnTo>
                      <a:pt x="74" y="114"/>
                    </a:lnTo>
                    <a:lnTo>
                      <a:pt x="69" y="113"/>
                    </a:lnTo>
                    <a:lnTo>
                      <a:pt x="66" y="110"/>
                    </a:lnTo>
                    <a:lnTo>
                      <a:pt x="62" y="109"/>
                    </a:lnTo>
                    <a:lnTo>
                      <a:pt x="57" y="107"/>
                    </a:lnTo>
                    <a:lnTo>
                      <a:pt x="54" y="104"/>
                    </a:lnTo>
                    <a:lnTo>
                      <a:pt x="50" y="102"/>
                    </a:lnTo>
                    <a:lnTo>
                      <a:pt x="47" y="100"/>
                    </a:lnTo>
                    <a:lnTo>
                      <a:pt x="43" y="97"/>
                    </a:lnTo>
                    <a:lnTo>
                      <a:pt x="40" y="94"/>
                    </a:lnTo>
                    <a:lnTo>
                      <a:pt x="36" y="92"/>
                    </a:lnTo>
                    <a:lnTo>
                      <a:pt x="33" y="88"/>
                    </a:lnTo>
                    <a:lnTo>
                      <a:pt x="31" y="86"/>
                    </a:lnTo>
                    <a:lnTo>
                      <a:pt x="25" y="80"/>
                    </a:lnTo>
                    <a:lnTo>
                      <a:pt x="20" y="74"/>
                    </a:lnTo>
                    <a:lnTo>
                      <a:pt x="16" y="67"/>
                    </a:lnTo>
                    <a:lnTo>
                      <a:pt x="13" y="63"/>
                    </a:lnTo>
                    <a:lnTo>
                      <a:pt x="9" y="57"/>
                    </a:lnTo>
                    <a:lnTo>
                      <a:pt x="7" y="51"/>
                    </a:lnTo>
                    <a:lnTo>
                      <a:pt x="6" y="46"/>
                    </a:lnTo>
                    <a:lnTo>
                      <a:pt x="7" y="43"/>
                    </a:lnTo>
                    <a:lnTo>
                      <a:pt x="7" y="4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04" name="Freeform 32"/>
              <p:cNvSpPr>
                <a:spLocks/>
              </p:cNvSpPr>
              <p:nvPr/>
            </p:nvSpPr>
            <p:spPr bwMode="auto">
              <a:xfrm>
                <a:off x="4185" y="1720"/>
                <a:ext cx="8" cy="172"/>
              </a:xfrm>
              <a:custGeom>
                <a:avLst/>
                <a:gdLst/>
                <a:ahLst/>
                <a:cxnLst>
                  <a:cxn ang="0">
                    <a:pos x="5" y="166"/>
                  </a:cxn>
                  <a:cxn ang="0">
                    <a:pos x="5" y="156"/>
                  </a:cxn>
                  <a:cxn ang="0">
                    <a:pos x="5" y="145"/>
                  </a:cxn>
                  <a:cxn ang="0">
                    <a:pos x="5" y="134"/>
                  </a:cxn>
                  <a:cxn ang="0">
                    <a:pos x="5" y="124"/>
                  </a:cxn>
                  <a:cxn ang="0">
                    <a:pos x="4" y="113"/>
                  </a:cxn>
                  <a:cxn ang="0">
                    <a:pos x="4" y="103"/>
                  </a:cxn>
                  <a:cxn ang="0">
                    <a:pos x="3" y="92"/>
                  </a:cxn>
                  <a:cxn ang="0">
                    <a:pos x="3" y="83"/>
                  </a:cxn>
                  <a:cxn ang="0">
                    <a:pos x="1" y="71"/>
                  </a:cxn>
                  <a:cxn ang="0">
                    <a:pos x="0" y="60"/>
                  </a:cxn>
                  <a:cxn ang="0">
                    <a:pos x="0" y="50"/>
                  </a:cxn>
                  <a:cxn ang="0">
                    <a:pos x="0" y="41"/>
                  </a:cxn>
                  <a:cxn ang="0">
                    <a:pos x="0" y="30"/>
                  </a:cxn>
                  <a:cxn ang="0">
                    <a:pos x="0" y="20"/>
                  </a:cxn>
                  <a:cxn ang="0">
                    <a:pos x="1" y="10"/>
                  </a:cxn>
                  <a:cxn ang="0">
                    <a:pos x="5" y="2"/>
                  </a:cxn>
                  <a:cxn ang="0">
                    <a:pos x="8" y="5"/>
                  </a:cxn>
                  <a:cxn ang="0">
                    <a:pos x="7" y="15"/>
                  </a:cxn>
                  <a:cxn ang="0">
                    <a:pos x="7" y="26"/>
                  </a:cxn>
                  <a:cxn ang="0">
                    <a:pos x="7" y="36"/>
                  </a:cxn>
                  <a:cxn ang="0">
                    <a:pos x="7" y="46"/>
                  </a:cxn>
                  <a:cxn ang="0">
                    <a:pos x="7" y="58"/>
                  </a:cxn>
                  <a:cxn ang="0">
                    <a:pos x="7" y="69"/>
                  </a:cxn>
                  <a:cxn ang="0">
                    <a:pos x="8" y="79"/>
                  </a:cxn>
                  <a:cxn ang="0">
                    <a:pos x="8" y="89"/>
                  </a:cxn>
                  <a:cxn ang="0">
                    <a:pos x="8" y="101"/>
                  </a:cxn>
                  <a:cxn ang="0">
                    <a:pos x="8" y="112"/>
                  </a:cxn>
                  <a:cxn ang="0">
                    <a:pos x="8" y="122"/>
                  </a:cxn>
                  <a:cxn ang="0">
                    <a:pos x="8" y="132"/>
                  </a:cxn>
                  <a:cxn ang="0">
                    <a:pos x="7" y="144"/>
                  </a:cxn>
                  <a:cxn ang="0">
                    <a:pos x="7" y="155"/>
                  </a:cxn>
                  <a:cxn ang="0">
                    <a:pos x="6" y="166"/>
                  </a:cxn>
                  <a:cxn ang="0">
                    <a:pos x="5" y="172"/>
                  </a:cxn>
                </a:cxnLst>
                <a:rect l="0" t="0" r="r" b="b"/>
                <a:pathLst>
                  <a:path w="8" h="172">
                    <a:moveTo>
                      <a:pt x="5" y="172"/>
                    </a:moveTo>
                    <a:lnTo>
                      <a:pt x="5" y="166"/>
                    </a:lnTo>
                    <a:lnTo>
                      <a:pt x="5" y="160"/>
                    </a:lnTo>
                    <a:lnTo>
                      <a:pt x="5" y="156"/>
                    </a:lnTo>
                    <a:lnTo>
                      <a:pt x="5" y="150"/>
                    </a:lnTo>
                    <a:lnTo>
                      <a:pt x="5" y="145"/>
                    </a:lnTo>
                    <a:lnTo>
                      <a:pt x="5" y="139"/>
                    </a:lnTo>
                    <a:lnTo>
                      <a:pt x="5" y="134"/>
                    </a:lnTo>
                    <a:lnTo>
                      <a:pt x="5" y="129"/>
                    </a:lnTo>
                    <a:lnTo>
                      <a:pt x="5" y="124"/>
                    </a:lnTo>
                    <a:lnTo>
                      <a:pt x="4" y="119"/>
                    </a:lnTo>
                    <a:lnTo>
                      <a:pt x="4" y="113"/>
                    </a:lnTo>
                    <a:lnTo>
                      <a:pt x="4" y="108"/>
                    </a:lnTo>
                    <a:lnTo>
                      <a:pt x="4" y="103"/>
                    </a:lnTo>
                    <a:lnTo>
                      <a:pt x="3" y="98"/>
                    </a:lnTo>
                    <a:lnTo>
                      <a:pt x="3" y="92"/>
                    </a:lnTo>
                    <a:lnTo>
                      <a:pt x="3" y="87"/>
                    </a:lnTo>
                    <a:lnTo>
                      <a:pt x="3" y="83"/>
                    </a:lnTo>
                    <a:lnTo>
                      <a:pt x="1" y="77"/>
                    </a:lnTo>
                    <a:lnTo>
                      <a:pt x="1" y="71"/>
                    </a:lnTo>
                    <a:lnTo>
                      <a:pt x="1" y="66"/>
                    </a:lnTo>
                    <a:lnTo>
                      <a:pt x="0" y="60"/>
                    </a:lnTo>
                    <a:lnTo>
                      <a:pt x="0" y="56"/>
                    </a:lnTo>
                    <a:lnTo>
                      <a:pt x="0" y="50"/>
                    </a:lnTo>
                    <a:lnTo>
                      <a:pt x="0" y="45"/>
                    </a:lnTo>
                    <a:lnTo>
                      <a:pt x="0" y="41"/>
                    </a:lnTo>
                    <a:lnTo>
                      <a:pt x="0" y="35"/>
                    </a:lnTo>
                    <a:lnTo>
                      <a:pt x="0" y="30"/>
                    </a:lnTo>
                    <a:lnTo>
                      <a:pt x="0" y="26"/>
                    </a:lnTo>
                    <a:lnTo>
                      <a:pt x="0" y="20"/>
                    </a:lnTo>
                    <a:lnTo>
                      <a:pt x="0" y="15"/>
                    </a:lnTo>
                    <a:lnTo>
                      <a:pt x="1" y="10"/>
                    </a:lnTo>
                    <a:lnTo>
                      <a:pt x="3" y="6"/>
                    </a:lnTo>
                    <a:lnTo>
                      <a:pt x="5" y="2"/>
                    </a:lnTo>
                    <a:lnTo>
                      <a:pt x="8" y="0"/>
                    </a:lnTo>
                    <a:lnTo>
                      <a:pt x="8" y="5"/>
                    </a:lnTo>
                    <a:lnTo>
                      <a:pt x="7" y="10"/>
                    </a:lnTo>
                    <a:lnTo>
                      <a:pt x="7" y="15"/>
                    </a:lnTo>
                    <a:lnTo>
                      <a:pt x="7" y="21"/>
                    </a:lnTo>
                    <a:lnTo>
                      <a:pt x="7" y="26"/>
                    </a:lnTo>
                    <a:lnTo>
                      <a:pt x="7" y="31"/>
                    </a:lnTo>
                    <a:lnTo>
                      <a:pt x="7" y="36"/>
                    </a:lnTo>
                    <a:lnTo>
                      <a:pt x="7" y="42"/>
                    </a:lnTo>
                    <a:lnTo>
                      <a:pt x="7" y="46"/>
                    </a:lnTo>
                    <a:lnTo>
                      <a:pt x="7" y="52"/>
                    </a:lnTo>
                    <a:lnTo>
                      <a:pt x="7" y="58"/>
                    </a:lnTo>
                    <a:lnTo>
                      <a:pt x="7" y="63"/>
                    </a:lnTo>
                    <a:lnTo>
                      <a:pt x="7" y="69"/>
                    </a:lnTo>
                    <a:lnTo>
                      <a:pt x="8" y="73"/>
                    </a:lnTo>
                    <a:lnTo>
                      <a:pt x="8" y="79"/>
                    </a:lnTo>
                    <a:lnTo>
                      <a:pt x="8" y="85"/>
                    </a:lnTo>
                    <a:lnTo>
                      <a:pt x="8" y="89"/>
                    </a:lnTo>
                    <a:lnTo>
                      <a:pt x="8" y="95"/>
                    </a:lnTo>
                    <a:lnTo>
                      <a:pt x="8" y="101"/>
                    </a:lnTo>
                    <a:lnTo>
                      <a:pt x="8" y="106"/>
                    </a:lnTo>
                    <a:lnTo>
                      <a:pt x="8" y="112"/>
                    </a:lnTo>
                    <a:lnTo>
                      <a:pt x="8" y="116"/>
                    </a:lnTo>
                    <a:lnTo>
                      <a:pt x="8" y="122"/>
                    </a:lnTo>
                    <a:lnTo>
                      <a:pt x="8" y="128"/>
                    </a:lnTo>
                    <a:lnTo>
                      <a:pt x="8" y="132"/>
                    </a:lnTo>
                    <a:lnTo>
                      <a:pt x="8" y="138"/>
                    </a:lnTo>
                    <a:lnTo>
                      <a:pt x="7" y="144"/>
                    </a:lnTo>
                    <a:lnTo>
                      <a:pt x="7" y="150"/>
                    </a:lnTo>
                    <a:lnTo>
                      <a:pt x="7" y="155"/>
                    </a:lnTo>
                    <a:lnTo>
                      <a:pt x="6" y="160"/>
                    </a:lnTo>
                    <a:lnTo>
                      <a:pt x="6" y="166"/>
                    </a:lnTo>
                    <a:lnTo>
                      <a:pt x="5" y="172"/>
                    </a:lnTo>
                    <a:lnTo>
                      <a:pt x="5" y="17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05" name="Freeform 33"/>
              <p:cNvSpPr>
                <a:spLocks/>
              </p:cNvSpPr>
              <p:nvPr/>
            </p:nvSpPr>
            <p:spPr bwMode="auto">
              <a:xfrm>
                <a:off x="4185" y="1677"/>
                <a:ext cx="5" cy="24"/>
              </a:xfrm>
              <a:custGeom>
                <a:avLst/>
                <a:gdLst/>
                <a:ahLst/>
                <a:cxnLst>
                  <a:cxn ang="0">
                    <a:pos x="5" y="24"/>
                  </a:cxn>
                  <a:cxn ang="0">
                    <a:pos x="5" y="22"/>
                  </a:cxn>
                  <a:cxn ang="0">
                    <a:pos x="5" y="20"/>
                  </a:cxn>
                  <a:cxn ang="0">
                    <a:pos x="5" y="15"/>
                  </a:cxn>
                  <a:cxn ang="0">
                    <a:pos x="5" y="12"/>
                  </a:cxn>
                  <a:cxn ang="0">
                    <a:pos x="4" y="7"/>
                  </a:cxn>
                  <a:cxn ang="0">
                    <a:pos x="4" y="3"/>
                  </a:cxn>
                  <a:cxn ang="0">
                    <a:pos x="3" y="1"/>
                  </a:cxn>
                  <a:cxn ang="0">
                    <a:pos x="3" y="0"/>
                  </a:cxn>
                  <a:cxn ang="0">
                    <a:pos x="0" y="1"/>
                  </a:cxn>
                  <a:cxn ang="0">
                    <a:pos x="0" y="3"/>
                  </a:cxn>
                  <a:cxn ang="0">
                    <a:pos x="0" y="7"/>
                  </a:cxn>
                  <a:cxn ang="0">
                    <a:pos x="1" y="13"/>
                  </a:cxn>
                  <a:cxn ang="0">
                    <a:pos x="1" y="16"/>
                  </a:cxn>
                  <a:cxn ang="0">
                    <a:pos x="3" y="21"/>
                  </a:cxn>
                  <a:cxn ang="0">
                    <a:pos x="4" y="23"/>
                  </a:cxn>
                  <a:cxn ang="0">
                    <a:pos x="5" y="24"/>
                  </a:cxn>
                  <a:cxn ang="0">
                    <a:pos x="5" y="24"/>
                  </a:cxn>
                </a:cxnLst>
                <a:rect l="0" t="0" r="r" b="b"/>
                <a:pathLst>
                  <a:path w="5" h="24">
                    <a:moveTo>
                      <a:pt x="5" y="24"/>
                    </a:moveTo>
                    <a:lnTo>
                      <a:pt x="5" y="22"/>
                    </a:lnTo>
                    <a:lnTo>
                      <a:pt x="5" y="20"/>
                    </a:lnTo>
                    <a:lnTo>
                      <a:pt x="5" y="15"/>
                    </a:lnTo>
                    <a:lnTo>
                      <a:pt x="5" y="12"/>
                    </a:lnTo>
                    <a:lnTo>
                      <a:pt x="4" y="7"/>
                    </a:lnTo>
                    <a:lnTo>
                      <a:pt x="4" y="3"/>
                    </a:lnTo>
                    <a:lnTo>
                      <a:pt x="3" y="1"/>
                    </a:lnTo>
                    <a:lnTo>
                      <a:pt x="3" y="0"/>
                    </a:lnTo>
                    <a:lnTo>
                      <a:pt x="0" y="1"/>
                    </a:lnTo>
                    <a:lnTo>
                      <a:pt x="0" y="3"/>
                    </a:lnTo>
                    <a:lnTo>
                      <a:pt x="0" y="7"/>
                    </a:lnTo>
                    <a:lnTo>
                      <a:pt x="1" y="13"/>
                    </a:lnTo>
                    <a:lnTo>
                      <a:pt x="1" y="16"/>
                    </a:lnTo>
                    <a:lnTo>
                      <a:pt x="3" y="21"/>
                    </a:lnTo>
                    <a:lnTo>
                      <a:pt x="4" y="23"/>
                    </a:lnTo>
                    <a:lnTo>
                      <a:pt x="5" y="24"/>
                    </a:lnTo>
                    <a:lnTo>
                      <a:pt x="5" y="2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06" name="Freeform 34"/>
              <p:cNvSpPr>
                <a:spLocks/>
              </p:cNvSpPr>
              <p:nvPr/>
            </p:nvSpPr>
            <p:spPr bwMode="auto">
              <a:xfrm>
                <a:off x="3961" y="1898"/>
                <a:ext cx="13" cy="30"/>
              </a:xfrm>
              <a:custGeom>
                <a:avLst/>
                <a:gdLst/>
                <a:ahLst/>
                <a:cxnLst>
                  <a:cxn ang="0">
                    <a:pos x="0" y="2"/>
                  </a:cxn>
                  <a:cxn ang="0">
                    <a:pos x="1" y="4"/>
                  </a:cxn>
                  <a:cxn ang="0">
                    <a:pos x="2" y="8"/>
                  </a:cxn>
                  <a:cxn ang="0">
                    <a:pos x="3" y="13"/>
                  </a:cxn>
                  <a:cxn ang="0">
                    <a:pos x="5" y="17"/>
                  </a:cxn>
                  <a:cxn ang="0">
                    <a:pos x="7" y="21"/>
                  </a:cxn>
                  <a:cxn ang="0">
                    <a:pos x="8" y="24"/>
                  </a:cxn>
                  <a:cxn ang="0">
                    <a:pos x="10" y="28"/>
                  </a:cxn>
                  <a:cxn ang="0">
                    <a:pos x="13" y="30"/>
                  </a:cxn>
                  <a:cxn ang="0">
                    <a:pos x="12" y="25"/>
                  </a:cxn>
                  <a:cxn ang="0">
                    <a:pos x="12" y="22"/>
                  </a:cxn>
                  <a:cxn ang="0">
                    <a:pos x="10" y="18"/>
                  </a:cxn>
                  <a:cxn ang="0">
                    <a:pos x="10" y="15"/>
                  </a:cxn>
                  <a:cxn ang="0">
                    <a:pos x="9" y="10"/>
                  </a:cxn>
                  <a:cxn ang="0">
                    <a:pos x="8" y="7"/>
                  </a:cxn>
                  <a:cxn ang="0">
                    <a:pos x="7" y="3"/>
                  </a:cxn>
                  <a:cxn ang="0">
                    <a:pos x="7" y="0"/>
                  </a:cxn>
                  <a:cxn ang="0">
                    <a:pos x="0" y="2"/>
                  </a:cxn>
                  <a:cxn ang="0">
                    <a:pos x="0" y="2"/>
                  </a:cxn>
                </a:cxnLst>
                <a:rect l="0" t="0" r="r" b="b"/>
                <a:pathLst>
                  <a:path w="13" h="30">
                    <a:moveTo>
                      <a:pt x="0" y="2"/>
                    </a:moveTo>
                    <a:lnTo>
                      <a:pt x="1" y="4"/>
                    </a:lnTo>
                    <a:lnTo>
                      <a:pt x="2" y="8"/>
                    </a:lnTo>
                    <a:lnTo>
                      <a:pt x="3" y="13"/>
                    </a:lnTo>
                    <a:lnTo>
                      <a:pt x="5" y="17"/>
                    </a:lnTo>
                    <a:lnTo>
                      <a:pt x="7" y="21"/>
                    </a:lnTo>
                    <a:lnTo>
                      <a:pt x="8" y="24"/>
                    </a:lnTo>
                    <a:lnTo>
                      <a:pt x="10" y="28"/>
                    </a:lnTo>
                    <a:lnTo>
                      <a:pt x="13" y="30"/>
                    </a:lnTo>
                    <a:lnTo>
                      <a:pt x="12" y="25"/>
                    </a:lnTo>
                    <a:lnTo>
                      <a:pt x="12" y="22"/>
                    </a:lnTo>
                    <a:lnTo>
                      <a:pt x="10" y="18"/>
                    </a:lnTo>
                    <a:lnTo>
                      <a:pt x="10" y="15"/>
                    </a:lnTo>
                    <a:lnTo>
                      <a:pt x="9" y="10"/>
                    </a:lnTo>
                    <a:lnTo>
                      <a:pt x="8" y="7"/>
                    </a:lnTo>
                    <a:lnTo>
                      <a:pt x="7" y="3"/>
                    </a:lnTo>
                    <a:lnTo>
                      <a:pt x="7" y="0"/>
                    </a:lnTo>
                    <a:lnTo>
                      <a:pt x="0" y="2"/>
                    </a:lnTo>
                    <a:lnTo>
                      <a:pt x="0" y="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07" name="Freeform 35"/>
              <p:cNvSpPr>
                <a:spLocks/>
              </p:cNvSpPr>
              <p:nvPr/>
            </p:nvSpPr>
            <p:spPr bwMode="auto">
              <a:xfrm>
                <a:off x="4032" y="1528"/>
                <a:ext cx="11" cy="91"/>
              </a:xfrm>
              <a:custGeom>
                <a:avLst/>
                <a:gdLst/>
                <a:ahLst/>
                <a:cxnLst>
                  <a:cxn ang="0">
                    <a:pos x="11" y="0"/>
                  </a:cxn>
                  <a:cxn ang="0">
                    <a:pos x="10" y="5"/>
                  </a:cxn>
                  <a:cxn ang="0">
                    <a:pos x="9" y="11"/>
                  </a:cxn>
                  <a:cxn ang="0">
                    <a:pos x="8" y="15"/>
                  </a:cxn>
                  <a:cxn ang="0">
                    <a:pos x="8" y="21"/>
                  </a:cxn>
                  <a:cxn ang="0">
                    <a:pos x="7" y="27"/>
                  </a:cxn>
                  <a:cxn ang="0">
                    <a:pos x="6" y="33"/>
                  </a:cxn>
                  <a:cxn ang="0">
                    <a:pos x="4" y="37"/>
                  </a:cxn>
                  <a:cxn ang="0">
                    <a:pos x="3" y="43"/>
                  </a:cxn>
                  <a:cxn ang="0">
                    <a:pos x="2" y="49"/>
                  </a:cxn>
                  <a:cxn ang="0">
                    <a:pos x="1" y="55"/>
                  </a:cxn>
                  <a:cxn ang="0">
                    <a:pos x="1" y="61"/>
                  </a:cxn>
                  <a:cxn ang="0">
                    <a:pos x="1" y="66"/>
                  </a:cxn>
                  <a:cxn ang="0">
                    <a:pos x="0" y="72"/>
                  </a:cxn>
                  <a:cxn ang="0">
                    <a:pos x="1" y="78"/>
                  </a:cxn>
                  <a:cxn ang="0">
                    <a:pos x="1" y="84"/>
                  </a:cxn>
                  <a:cxn ang="0">
                    <a:pos x="3" y="91"/>
                  </a:cxn>
                  <a:cxn ang="0">
                    <a:pos x="3" y="85"/>
                  </a:cxn>
                  <a:cxn ang="0">
                    <a:pos x="4" y="79"/>
                  </a:cxn>
                  <a:cxn ang="0">
                    <a:pos x="6" y="73"/>
                  </a:cxn>
                  <a:cxn ang="0">
                    <a:pos x="7" y="68"/>
                  </a:cxn>
                  <a:cxn ang="0">
                    <a:pos x="8" y="62"/>
                  </a:cxn>
                  <a:cxn ang="0">
                    <a:pos x="9" y="56"/>
                  </a:cxn>
                  <a:cxn ang="0">
                    <a:pos x="9" y="50"/>
                  </a:cxn>
                  <a:cxn ang="0">
                    <a:pos x="10" y="46"/>
                  </a:cxn>
                  <a:cxn ang="0">
                    <a:pos x="10" y="39"/>
                  </a:cxn>
                  <a:cxn ang="0">
                    <a:pos x="11" y="33"/>
                  </a:cxn>
                  <a:cxn ang="0">
                    <a:pos x="11" y="28"/>
                  </a:cxn>
                  <a:cxn ang="0">
                    <a:pos x="11" y="22"/>
                  </a:cxn>
                  <a:cxn ang="0">
                    <a:pos x="11" y="16"/>
                  </a:cxn>
                  <a:cxn ang="0">
                    <a:pos x="11" y="11"/>
                  </a:cxn>
                  <a:cxn ang="0">
                    <a:pos x="11" y="5"/>
                  </a:cxn>
                  <a:cxn ang="0">
                    <a:pos x="11" y="0"/>
                  </a:cxn>
                  <a:cxn ang="0">
                    <a:pos x="11" y="0"/>
                  </a:cxn>
                </a:cxnLst>
                <a:rect l="0" t="0" r="r" b="b"/>
                <a:pathLst>
                  <a:path w="11" h="91">
                    <a:moveTo>
                      <a:pt x="11" y="0"/>
                    </a:moveTo>
                    <a:lnTo>
                      <a:pt x="10" y="5"/>
                    </a:lnTo>
                    <a:lnTo>
                      <a:pt x="9" y="11"/>
                    </a:lnTo>
                    <a:lnTo>
                      <a:pt x="8" y="15"/>
                    </a:lnTo>
                    <a:lnTo>
                      <a:pt x="8" y="21"/>
                    </a:lnTo>
                    <a:lnTo>
                      <a:pt x="7" y="27"/>
                    </a:lnTo>
                    <a:lnTo>
                      <a:pt x="6" y="33"/>
                    </a:lnTo>
                    <a:lnTo>
                      <a:pt x="4" y="37"/>
                    </a:lnTo>
                    <a:lnTo>
                      <a:pt x="3" y="43"/>
                    </a:lnTo>
                    <a:lnTo>
                      <a:pt x="2" y="49"/>
                    </a:lnTo>
                    <a:lnTo>
                      <a:pt x="1" y="55"/>
                    </a:lnTo>
                    <a:lnTo>
                      <a:pt x="1" y="61"/>
                    </a:lnTo>
                    <a:lnTo>
                      <a:pt x="1" y="66"/>
                    </a:lnTo>
                    <a:lnTo>
                      <a:pt x="0" y="72"/>
                    </a:lnTo>
                    <a:lnTo>
                      <a:pt x="1" y="78"/>
                    </a:lnTo>
                    <a:lnTo>
                      <a:pt x="1" y="84"/>
                    </a:lnTo>
                    <a:lnTo>
                      <a:pt x="3" y="91"/>
                    </a:lnTo>
                    <a:lnTo>
                      <a:pt x="3" y="85"/>
                    </a:lnTo>
                    <a:lnTo>
                      <a:pt x="4" y="79"/>
                    </a:lnTo>
                    <a:lnTo>
                      <a:pt x="6" y="73"/>
                    </a:lnTo>
                    <a:lnTo>
                      <a:pt x="7" y="68"/>
                    </a:lnTo>
                    <a:lnTo>
                      <a:pt x="8" y="62"/>
                    </a:lnTo>
                    <a:lnTo>
                      <a:pt x="9" y="56"/>
                    </a:lnTo>
                    <a:lnTo>
                      <a:pt x="9" y="50"/>
                    </a:lnTo>
                    <a:lnTo>
                      <a:pt x="10" y="46"/>
                    </a:lnTo>
                    <a:lnTo>
                      <a:pt x="10" y="39"/>
                    </a:lnTo>
                    <a:lnTo>
                      <a:pt x="11" y="33"/>
                    </a:lnTo>
                    <a:lnTo>
                      <a:pt x="11" y="28"/>
                    </a:lnTo>
                    <a:lnTo>
                      <a:pt x="11" y="22"/>
                    </a:lnTo>
                    <a:lnTo>
                      <a:pt x="11" y="16"/>
                    </a:lnTo>
                    <a:lnTo>
                      <a:pt x="11" y="11"/>
                    </a:lnTo>
                    <a:lnTo>
                      <a:pt x="11" y="5"/>
                    </a:lnTo>
                    <a:lnTo>
                      <a:pt x="11" y="0"/>
                    </a:lnTo>
                    <a:lnTo>
                      <a:pt x="11"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08" name="Freeform 36"/>
              <p:cNvSpPr>
                <a:spLocks/>
              </p:cNvSpPr>
              <p:nvPr/>
            </p:nvSpPr>
            <p:spPr bwMode="auto">
              <a:xfrm>
                <a:off x="3963" y="1821"/>
                <a:ext cx="14" cy="66"/>
              </a:xfrm>
              <a:custGeom>
                <a:avLst/>
                <a:gdLst/>
                <a:ahLst/>
                <a:cxnLst>
                  <a:cxn ang="0">
                    <a:pos x="0" y="66"/>
                  </a:cxn>
                  <a:cxn ang="0">
                    <a:pos x="13" y="0"/>
                  </a:cxn>
                  <a:cxn ang="0">
                    <a:pos x="13" y="1"/>
                  </a:cxn>
                  <a:cxn ang="0">
                    <a:pos x="14" y="5"/>
                  </a:cxn>
                  <a:cxn ang="0">
                    <a:pos x="14" y="8"/>
                  </a:cxn>
                  <a:cxn ang="0">
                    <a:pos x="14" y="13"/>
                  </a:cxn>
                  <a:cxn ang="0">
                    <a:pos x="13" y="18"/>
                  </a:cxn>
                  <a:cxn ang="0">
                    <a:pos x="12" y="23"/>
                  </a:cxn>
                  <a:cxn ang="0">
                    <a:pos x="11" y="29"/>
                  </a:cxn>
                  <a:cxn ang="0">
                    <a:pos x="10" y="35"/>
                  </a:cxn>
                  <a:cxn ang="0">
                    <a:pos x="8" y="40"/>
                  </a:cxn>
                  <a:cxn ang="0">
                    <a:pos x="6" y="45"/>
                  </a:cxn>
                  <a:cxn ang="0">
                    <a:pos x="5" y="50"/>
                  </a:cxn>
                  <a:cxn ang="0">
                    <a:pos x="4" y="55"/>
                  </a:cxn>
                  <a:cxn ang="0">
                    <a:pos x="3" y="62"/>
                  </a:cxn>
                  <a:cxn ang="0">
                    <a:pos x="1" y="65"/>
                  </a:cxn>
                  <a:cxn ang="0">
                    <a:pos x="1" y="65"/>
                  </a:cxn>
                  <a:cxn ang="0">
                    <a:pos x="0" y="66"/>
                  </a:cxn>
                  <a:cxn ang="0">
                    <a:pos x="0" y="66"/>
                  </a:cxn>
                </a:cxnLst>
                <a:rect l="0" t="0" r="r" b="b"/>
                <a:pathLst>
                  <a:path w="14" h="66">
                    <a:moveTo>
                      <a:pt x="0" y="66"/>
                    </a:moveTo>
                    <a:lnTo>
                      <a:pt x="13" y="0"/>
                    </a:lnTo>
                    <a:lnTo>
                      <a:pt x="13" y="1"/>
                    </a:lnTo>
                    <a:lnTo>
                      <a:pt x="14" y="5"/>
                    </a:lnTo>
                    <a:lnTo>
                      <a:pt x="14" y="8"/>
                    </a:lnTo>
                    <a:lnTo>
                      <a:pt x="14" y="13"/>
                    </a:lnTo>
                    <a:lnTo>
                      <a:pt x="13" y="18"/>
                    </a:lnTo>
                    <a:lnTo>
                      <a:pt x="12" y="23"/>
                    </a:lnTo>
                    <a:lnTo>
                      <a:pt x="11" y="29"/>
                    </a:lnTo>
                    <a:lnTo>
                      <a:pt x="10" y="35"/>
                    </a:lnTo>
                    <a:lnTo>
                      <a:pt x="8" y="40"/>
                    </a:lnTo>
                    <a:lnTo>
                      <a:pt x="6" y="45"/>
                    </a:lnTo>
                    <a:lnTo>
                      <a:pt x="5" y="50"/>
                    </a:lnTo>
                    <a:lnTo>
                      <a:pt x="4" y="55"/>
                    </a:lnTo>
                    <a:lnTo>
                      <a:pt x="3" y="62"/>
                    </a:lnTo>
                    <a:lnTo>
                      <a:pt x="1" y="65"/>
                    </a:lnTo>
                    <a:lnTo>
                      <a:pt x="1" y="65"/>
                    </a:lnTo>
                    <a:lnTo>
                      <a:pt x="0" y="66"/>
                    </a:lnTo>
                    <a:lnTo>
                      <a:pt x="0" y="6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09" name="Freeform 37"/>
              <p:cNvSpPr>
                <a:spLocks/>
              </p:cNvSpPr>
              <p:nvPr/>
            </p:nvSpPr>
            <p:spPr bwMode="auto">
              <a:xfrm>
                <a:off x="4111" y="2027"/>
                <a:ext cx="86" cy="11"/>
              </a:xfrm>
              <a:custGeom>
                <a:avLst/>
                <a:gdLst/>
                <a:ahLst/>
                <a:cxnLst>
                  <a:cxn ang="0">
                    <a:pos x="86" y="0"/>
                  </a:cxn>
                  <a:cxn ang="0">
                    <a:pos x="80" y="0"/>
                  </a:cxn>
                  <a:cxn ang="0">
                    <a:pos x="75" y="0"/>
                  </a:cxn>
                  <a:cxn ang="0">
                    <a:pos x="70" y="1"/>
                  </a:cxn>
                  <a:cxn ang="0">
                    <a:pos x="64" y="2"/>
                  </a:cxn>
                  <a:cxn ang="0">
                    <a:pos x="59" y="2"/>
                  </a:cxn>
                  <a:cxn ang="0">
                    <a:pos x="53" y="3"/>
                  </a:cxn>
                  <a:cxn ang="0">
                    <a:pos x="49" y="5"/>
                  </a:cxn>
                  <a:cxn ang="0">
                    <a:pos x="43" y="6"/>
                  </a:cxn>
                  <a:cxn ang="0">
                    <a:pos x="37" y="6"/>
                  </a:cxn>
                  <a:cxn ang="0">
                    <a:pos x="31" y="7"/>
                  </a:cxn>
                  <a:cxn ang="0">
                    <a:pos x="27" y="7"/>
                  </a:cxn>
                  <a:cxn ang="0">
                    <a:pos x="21" y="8"/>
                  </a:cxn>
                  <a:cxn ang="0">
                    <a:pos x="15" y="8"/>
                  </a:cxn>
                  <a:cxn ang="0">
                    <a:pos x="10" y="9"/>
                  </a:cxn>
                  <a:cxn ang="0">
                    <a:pos x="4" y="10"/>
                  </a:cxn>
                  <a:cxn ang="0">
                    <a:pos x="0" y="11"/>
                  </a:cxn>
                  <a:cxn ang="0">
                    <a:pos x="4" y="10"/>
                  </a:cxn>
                  <a:cxn ang="0">
                    <a:pos x="9" y="10"/>
                  </a:cxn>
                  <a:cxn ang="0">
                    <a:pos x="14" y="10"/>
                  </a:cxn>
                  <a:cxn ang="0">
                    <a:pos x="20" y="10"/>
                  </a:cxn>
                  <a:cxn ang="0">
                    <a:pos x="25" y="10"/>
                  </a:cxn>
                  <a:cxn ang="0">
                    <a:pos x="31" y="10"/>
                  </a:cxn>
                  <a:cxn ang="0">
                    <a:pos x="37" y="9"/>
                  </a:cxn>
                  <a:cxn ang="0">
                    <a:pos x="43" y="9"/>
                  </a:cxn>
                  <a:cxn ang="0">
                    <a:pos x="49" y="8"/>
                  </a:cxn>
                  <a:cxn ang="0">
                    <a:pos x="53" y="8"/>
                  </a:cxn>
                  <a:cxn ang="0">
                    <a:pos x="59" y="7"/>
                  </a:cxn>
                  <a:cxn ang="0">
                    <a:pos x="65" y="6"/>
                  </a:cxn>
                  <a:cxn ang="0">
                    <a:pos x="70" y="5"/>
                  </a:cxn>
                  <a:cxn ang="0">
                    <a:pos x="75" y="3"/>
                  </a:cxn>
                  <a:cxn ang="0">
                    <a:pos x="80" y="1"/>
                  </a:cxn>
                  <a:cxn ang="0">
                    <a:pos x="86" y="0"/>
                  </a:cxn>
                  <a:cxn ang="0">
                    <a:pos x="86" y="0"/>
                  </a:cxn>
                </a:cxnLst>
                <a:rect l="0" t="0" r="r" b="b"/>
                <a:pathLst>
                  <a:path w="86" h="11">
                    <a:moveTo>
                      <a:pt x="86" y="0"/>
                    </a:moveTo>
                    <a:lnTo>
                      <a:pt x="80" y="0"/>
                    </a:lnTo>
                    <a:lnTo>
                      <a:pt x="75" y="0"/>
                    </a:lnTo>
                    <a:lnTo>
                      <a:pt x="70" y="1"/>
                    </a:lnTo>
                    <a:lnTo>
                      <a:pt x="64" y="2"/>
                    </a:lnTo>
                    <a:lnTo>
                      <a:pt x="59" y="2"/>
                    </a:lnTo>
                    <a:lnTo>
                      <a:pt x="53" y="3"/>
                    </a:lnTo>
                    <a:lnTo>
                      <a:pt x="49" y="5"/>
                    </a:lnTo>
                    <a:lnTo>
                      <a:pt x="43" y="6"/>
                    </a:lnTo>
                    <a:lnTo>
                      <a:pt x="37" y="6"/>
                    </a:lnTo>
                    <a:lnTo>
                      <a:pt x="31" y="7"/>
                    </a:lnTo>
                    <a:lnTo>
                      <a:pt x="27" y="7"/>
                    </a:lnTo>
                    <a:lnTo>
                      <a:pt x="21" y="8"/>
                    </a:lnTo>
                    <a:lnTo>
                      <a:pt x="15" y="8"/>
                    </a:lnTo>
                    <a:lnTo>
                      <a:pt x="10" y="9"/>
                    </a:lnTo>
                    <a:lnTo>
                      <a:pt x="4" y="10"/>
                    </a:lnTo>
                    <a:lnTo>
                      <a:pt x="0" y="11"/>
                    </a:lnTo>
                    <a:lnTo>
                      <a:pt x="4" y="10"/>
                    </a:lnTo>
                    <a:lnTo>
                      <a:pt x="9" y="10"/>
                    </a:lnTo>
                    <a:lnTo>
                      <a:pt x="14" y="10"/>
                    </a:lnTo>
                    <a:lnTo>
                      <a:pt x="20" y="10"/>
                    </a:lnTo>
                    <a:lnTo>
                      <a:pt x="25" y="10"/>
                    </a:lnTo>
                    <a:lnTo>
                      <a:pt x="31" y="10"/>
                    </a:lnTo>
                    <a:lnTo>
                      <a:pt x="37" y="9"/>
                    </a:lnTo>
                    <a:lnTo>
                      <a:pt x="43" y="9"/>
                    </a:lnTo>
                    <a:lnTo>
                      <a:pt x="49" y="8"/>
                    </a:lnTo>
                    <a:lnTo>
                      <a:pt x="53" y="8"/>
                    </a:lnTo>
                    <a:lnTo>
                      <a:pt x="59" y="7"/>
                    </a:lnTo>
                    <a:lnTo>
                      <a:pt x="65" y="6"/>
                    </a:lnTo>
                    <a:lnTo>
                      <a:pt x="70" y="5"/>
                    </a:lnTo>
                    <a:lnTo>
                      <a:pt x="75" y="3"/>
                    </a:lnTo>
                    <a:lnTo>
                      <a:pt x="80" y="1"/>
                    </a:lnTo>
                    <a:lnTo>
                      <a:pt x="86" y="0"/>
                    </a:lnTo>
                    <a:lnTo>
                      <a:pt x="8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10" name="Freeform 38"/>
              <p:cNvSpPr>
                <a:spLocks/>
              </p:cNvSpPr>
              <p:nvPr/>
            </p:nvSpPr>
            <p:spPr bwMode="auto">
              <a:xfrm>
                <a:off x="4243" y="1800"/>
                <a:ext cx="4" cy="51"/>
              </a:xfrm>
              <a:custGeom>
                <a:avLst/>
                <a:gdLst/>
                <a:ahLst/>
                <a:cxnLst>
                  <a:cxn ang="0">
                    <a:pos x="3" y="0"/>
                  </a:cxn>
                  <a:cxn ang="0">
                    <a:pos x="0" y="4"/>
                  </a:cxn>
                  <a:cxn ang="0">
                    <a:pos x="0" y="8"/>
                  </a:cxn>
                  <a:cxn ang="0">
                    <a:pos x="0" y="11"/>
                  </a:cxn>
                  <a:cxn ang="0">
                    <a:pos x="0" y="14"/>
                  </a:cxn>
                  <a:cxn ang="0">
                    <a:pos x="0" y="18"/>
                  </a:cxn>
                  <a:cxn ang="0">
                    <a:pos x="0" y="22"/>
                  </a:cxn>
                  <a:cxn ang="0">
                    <a:pos x="0" y="26"/>
                  </a:cxn>
                  <a:cxn ang="0">
                    <a:pos x="0" y="29"/>
                  </a:cxn>
                  <a:cxn ang="0">
                    <a:pos x="0" y="33"/>
                  </a:cxn>
                  <a:cxn ang="0">
                    <a:pos x="0" y="36"/>
                  </a:cxn>
                  <a:cxn ang="0">
                    <a:pos x="0" y="40"/>
                  </a:cxn>
                  <a:cxn ang="0">
                    <a:pos x="0" y="44"/>
                  </a:cxn>
                  <a:cxn ang="0">
                    <a:pos x="2" y="48"/>
                  </a:cxn>
                  <a:cxn ang="0">
                    <a:pos x="3" y="51"/>
                  </a:cxn>
                  <a:cxn ang="0">
                    <a:pos x="3" y="49"/>
                  </a:cxn>
                  <a:cxn ang="0">
                    <a:pos x="3" y="47"/>
                  </a:cxn>
                  <a:cxn ang="0">
                    <a:pos x="3" y="43"/>
                  </a:cxn>
                  <a:cxn ang="0">
                    <a:pos x="3" y="40"/>
                  </a:cxn>
                  <a:cxn ang="0">
                    <a:pos x="3" y="36"/>
                  </a:cxn>
                  <a:cxn ang="0">
                    <a:pos x="3" y="32"/>
                  </a:cxn>
                  <a:cxn ang="0">
                    <a:pos x="3" y="28"/>
                  </a:cxn>
                  <a:cxn ang="0">
                    <a:pos x="4" y="25"/>
                  </a:cxn>
                  <a:cxn ang="0">
                    <a:pos x="4" y="20"/>
                  </a:cxn>
                  <a:cxn ang="0">
                    <a:pos x="4" y="15"/>
                  </a:cxn>
                  <a:cxn ang="0">
                    <a:pos x="4" y="12"/>
                  </a:cxn>
                  <a:cxn ang="0">
                    <a:pos x="4" y="8"/>
                  </a:cxn>
                  <a:cxn ang="0">
                    <a:pos x="3" y="3"/>
                  </a:cxn>
                  <a:cxn ang="0">
                    <a:pos x="3" y="0"/>
                  </a:cxn>
                  <a:cxn ang="0">
                    <a:pos x="3" y="0"/>
                  </a:cxn>
                </a:cxnLst>
                <a:rect l="0" t="0" r="r" b="b"/>
                <a:pathLst>
                  <a:path w="4" h="51">
                    <a:moveTo>
                      <a:pt x="3" y="0"/>
                    </a:moveTo>
                    <a:lnTo>
                      <a:pt x="0" y="4"/>
                    </a:lnTo>
                    <a:lnTo>
                      <a:pt x="0" y="8"/>
                    </a:lnTo>
                    <a:lnTo>
                      <a:pt x="0" y="11"/>
                    </a:lnTo>
                    <a:lnTo>
                      <a:pt x="0" y="14"/>
                    </a:lnTo>
                    <a:lnTo>
                      <a:pt x="0" y="18"/>
                    </a:lnTo>
                    <a:lnTo>
                      <a:pt x="0" y="22"/>
                    </a:lnTo>
                    <a:lnTo>
                      <a:pt x="0" y="26"/>
                    </a:lnTo>
                    <a:lnTo>
                      <a:pt x="0" y="29"/>
                    </a:lnTo>
                    <a:lnTo>
                      <a:pt x="0" y="33"/>
                    </a:lnTo>
                    <a:lnTo>
                      <a:pt x="0" y="36"/>
                    </a:lnTo>
                    <a:lnTo>
                      <a:pt x="0" y="40"/>
                    </a:lnTo>
                    <a:lnTo>
                      <a:pt x="0" y="44"/>
                    </a:lnTo>
                    <a:lnTo>
                      <a:pt x="2" y="48"/>
                    </a:lnTo>
                    <a:lnTo>
                      <a:pt x="3" y="51"/>
                    </a:lnTo>
                    <a:lnTo>
                      <a:pt x="3" y="49"/>
                    </a:lnTo>
                    <a:lnTo>
                      <a:pt x="3" y="47"/>
                    </a:lnTo>
                    <a:lnTo>
                      <a:pt x="3" y="43"/>
                    </a:lnTo>
                    <a:lnTo>
                      <a:pt x="3" y="40"/>
                    </a:lnTo>
                    <a:lnTo>
                      <a:pt x="3" y="36"/>
                    </a:lnTo>
                    <a:lnTo>
                      <a:pt x="3" y="32"/>
                    </a:lnTo>
                    <a:lnTo>
                      <a:pt x="3" y="28"/>
                    </a:lnTo>
                    <a:lnTo>
                      <a:pt x="4" y="25"/>
                    </a:lnTo>
                    <a:lnTo>
                      <a:pt x="4" y="20"/>
                    </a:lnTo>
                    <a:lnTo>
                      <a:pt x="4" y="15"/>
                    </a:lnTo>
                    <a:lnTo>
                      <a:pt x="4" y="12"/>
                    </a:lnTo>
                    <a:lnTo>
                      <a:pt x="4" y="8"/>
                    </a:lnTo>
                    <a:lnTo>
                      <a:pt x="3" y="3"/>
                    </a:lnTo>
                    <a:lnTo>
                      <a:pt x="3"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11" name="Freeform 39"/>
              <p:cNvSpPr>
                <a:spLocks/>
              </p:cNvSpPr>
              <p:nvPr/>
            </p:nvSpPr>
            <p:spPr bwMode="auto">
              <a:xfrm>
                <a:off x="3675" y="1319"/>
                <a:ext cx="922" cy="724"/>
              </a:xfrm>
              <a:custGeom>
                <a:avLst/>
                <a:gdLst/>
                <a:ahLst/>
                <a:cxnLst>
                  <a:cxn ang="0">
                    <a:pos x="85" y="404"/>
                  </a:cxn>
                  <a:cxn ang="0">
                    <a:pos x="170" y="492"/>
                  </a:cxn>
                  <a:cxn ang="0">
                    <a:pos x="260" y="563"/>
                  </a:cxn>
                  <a:cxn ang="0">
                    <a:pos x="222" y="510"/>
                  </a:cxn>
                  <a:cxn ang="0">
                    <a:pos x="145" y="445"/>
                  </a:cxn>
                  <a:cxn ang="0">
                    <a:pos x="88" y="374"/>
                  </a:cxn>
                  <a:cxn ang="0">
                    <a:pos x="178" y="460"/>
                  </a:cxn>
                  <a:cxn ang="0">
                    <a:pos x="264" y="533"/>
                  </a:cxn>
                  <a:cxn ang="0">
                    <a:pos x="288" y="531"/>
                  </a:cxn>
                  <a:cxn ang="0">
                    <a:pos x="189" y="439"/>
                  </a:cxn>
                  <a:cxn ang="0">
                    <a:pos x="185" y="416"/>
                  </a:cxn>
                  <a:cxn ang="0">
                    <a:pos x="114" y="316"/>
                  </a:cxn>
                  <a:cxn ang="0">
                    <a:pos x="70" y="221"/>
                  </a:cxn>
                  <a:cxn ang="0">
                    <a:pos x="94" y="136"/>
                  </a:cxn>
                  <a:cxn ang="0">
                    <a:pos x="112" y="124"/>
                  </a:cxn>
                  <a:cxn ang="0">
                    <a:pos x="79" y="209"/>
                  </a:cxn>
                  <a:cxn ang="0">
                    <a:pos x="107" y="292"/>
                  </a:cxn>
                  <a:cxn ang="0">
                    <a:pos x="120" y="287"/>
                  </a:cxn>
                  <a:cxn ang="0">
                    <a:pos x="89" y="205"/>
                  </a:cxn>
                  <a:cxn ang="0">
                    <a:pos x="159" y="101"/>
                  </a:cxn>
                  <a:cxn ang="0">
                    <a:pos x="311" y="79"/>
                  </a:cxn>
                  <a:cxn ang="0">
                    <a:pos x="478" y="128"/>
                  </a:cxn>
                  <a:cxn ang="0">
                    <a:pos x="597" y="192"/>
                  </a:cxn>
                  <a:cxn ang="0">
                    <a:pos x="680" y="259"/>
                  </a:cxn>
                  <a:cxn ang="0">
                    <a:pos x="773" y="352"/>
                  </a:cxn>
                  <a:cxn ang="0">
                    <a:pos x="833" y="444"/>
                  </a:cxn>
                  <a:cxn ang="0">
                    <a:pos x="822" y="449"/>
                  </a:cxn>
                  <a:cxn ang="0">
                    <a:pos x="836" y="563"/>
                  </a:cxn>
                  <a:cxn ang="0">
                    <a:pos x="771" y="623"/>
                  </a:cxn>
                  <a:cxn ang="0">
                    <a:pos x="651" y="645"/>
                  </a:cxn>
                  <a:cxn ang="0">
                    <a:pos x="568" y="650"/>
                  </a:cxn>
                  <a:cxn ang="0">
                    <a:pos x="651" y="656"/>
                  </a:cxn>
                  <a:cxn ang="0">
                    <a:pos x="739" y="646"/>
                  </a:cxn>
                  <a:cxn ang="0">
                    <a:pos x="682" y="664"/>
                  </a:cxn>
                  <a:cxn ang="0">
                    <a:pos x="776" y="642"/>
                  </a:cxn>
                  <a:cxn ang="0">
                    <a:pos x="733" y="660"/>
                  </a:cxn>
                  <a:cxn ang="0">
                    <a:pos x="629" y="673"/>
                  </a:cxn>
                  <a:cxn ang="0">
                    <a:pos x="546" y="669"/>
                  </a:cxn>
                  <a:cxn ang="0">
                    <a:pos x="521" y="678"/>
                  </a:cxn>
                  <a:cxn ang="0">
                    <a:pos x="620" y="689"/>
                  </a:cxn>
                  <a:cxn ang="0">
                    <a:pos x="711" y="685"/>
                  </a:cxn>
                  <a:cxn ang="0">
                    <a:pos x="803" y="654"/>
                  </a:cxn>
                  <a:cxn ang="0">
                    <a:pos x="803" y="665"/>
                  </a:cxn>
                  <a:cxn ang="0">
                    <a:pos x="700" y="697"/>
                  </a:cxn>
                  <a:cxn ang="0">
                    <a:pos x="609" y="703"/>
                  </a:cxn>
                  <a:cxn ang="0">
                    <a:pos x="560" y="713"/>
                  </a:cxn>
                  <a:cxn ang="0">
                    <a:pos x="695" y="717"/>
                  </a:cxn>
                  <a:cxn ang="0">
                    <a:pos x="845" y="659"/>
                  </a:cxn>
                  <a:cxn ang="0">
                    <a:pos x="922" y="545"/>
                  </a:cxn>
                  <a:cxn ang="0">
                    <a:pos x="874" y="373"/>
                  </a:cxn>
                  <a:cxn ang="0">
                    <a:pos x="745" y="223"/>
                  </a:cxn>
                  <a:cxn ang="0">
                    <a:pos x="581" y="107"/>
                  </a:cxn>
                  <a:cxn ang="0">
                    <a:pos x="478" y="53"/>
                  </a:cxn>
                  <a:cxn ang="0">
                    <a:pos x="384" y="19"/>
                  </a:cxn>
                  <a:cxn ang="0">
                    <a:pos x="286" y="1"/>
                  </a:cxn>
                  <a:cxn ang="0">
                    <a:pos x="120" y="27"/>
                  </a:cxn>
                  <a:cxn ang="0">
                    <a:pos x="12" y="149"/>
                  </a:cxn>
                  <a:cxn ang="0">
                    <a:pos x="19" y="317"/>
                  </a:cxn>
                  <a:cxn ang="0">
                    <a:pos x="112" y="461"/>
                  </a:cxn>
                  <a:cxn ang="0">
                    <a:pos x="214" y="552"/>
                  </a:cxn>
                  <a:cxn ang="0">
                    <a:pos x="175" y="515"/>
                  </a:cxn>
                  <a:cxn ang="0">
                    <a:pos x="98" y="435"/>
                  </a:cxn>
                  <a:cxn ang="0">
                    <a:pos x="44" y="358"/>
                  </a:cxn>
                </a:cxnLst>
                <a:rect l="0" t="0" r="r" b="b"/>
                <a:pathLst>
                  <a:path w="922" h="724">
                    <a:moveTo>
                      <a:pt x="29" y="315"/>
                    </a:moveTo>
                    <a:lnTo>
                      <a:pt x="31" y="320"/>
                    </a:lnTo>
                    <a:lnTo>
                      <a:pt x="32" y="324"/>
                    </a:lnTo>
                    <a:lnTo>
                      <a:pt x="36" y="329"/>
                    </a:lnTo>
                    <a:lnTo>
                      <a:pt x="38" y="335"/>
                    </a:lnTo>
                    <a:lnTo>
                      <a:pt x="41" y="338"/>
                    </a:lnTo>
                    <a:lnTo>
                      <a:pt x="43" y="344"/>
                    </a:lnTo>
                    <a:lnTo>
                      <a:pt x="45" y="349"/>
                    </a:lnTo>
                    <a:lnTo>
                      <a:pt x="49" y="353"/>
                    </a:lnTo>
                    <a:lnTo>
                      <a:pt x="51" y="358"/>
                    </a:lnTo>
                    <a:lnTo>
                      <a:pt x="53" y="363"/>
                    </a:lnTo>
                    <a:lnTo>
                      <a:pt x="57" y="367"/>
                    </a:lnTo>
                    <a:lnTo>
                      <a:pt x="60" y="373"/>
                    </a:lnTo>
                    <a:lnTo>
                      <a:pt x="64" y="377"/>
                    </a:lnTo>
                    <a:lnTo>
                      <a:pt x="67" y="381"/>
                    </a:lnTo>
                    <a:lnTo>
                      <a:pt x="71" y="386"/>
                    </a:lnTo>
                    <a:lnTo>
                      <a:pt x="74" y="392"/>
                    </a:lnTo>
                    <a:lnTo>
                      <a:pt x="78" y="396"/>
                    </a:lnTo>
                    <a:lnTo>
                      <a:pt x="81" y="401"/>
                    </a:lnTo>
                    <a:lnTo>
                      <a:pt x="85" y="404"/>
                    </a:lnTo>
                    <a:lnTo>
                      <a:pt x="88" y="410"/>
                    </a:lnTo>
                    <a:lnTo>
                      <a:pt x="92" y="415"/>
                    </a:lnTo>
                    <a:lnTo>
                      <a:pt x="96" y="420"/>
                    </a:lnTo>
                    <a:lnTo>
                      <a:pt x="100" y="423"/>
                    </a:lnTo>
                    <a:lnTo>
                      <a:pt x="105" y="429"/>
                    </a:lnTo>
                    <a:lnTo>
                      <a:pt x="108" y="434"/>
                    </a:lnTo>
                    <a:lnTo>
                      <a:pt x="113" y="437"/>
                    </a:lnTo>
                    <a:lnTo>
                      <a:pt x="116" y="442"/>
                    </a:lnTo>
                    <a:lnTo>
                      <a:pt x="121" y="446"/>
                    </a:lnTo>
                    <a:lnTo>
                      <a:pt x="125" y="450"/>
                    </a:lnTo>
                    <a:lnTo>
                      <a:pt x="130" y="456"/>
                    </a:lnTo>
                    <a:lnTo>
                      <a:pt x="135" y="459"/>
                    </a:lnTo>
                    <a:lnTo>
                      <a:pt x="139" y="464"/>
                    </a:lnTo>
                    <a:lnTo>
                      <a:pt x="143" y="467"/>
                    </a:lnTo>
                    <a:lnTo>
                      <a:pt x="148" y="472"/>
                    </a:lnTo>
                    <a:lnTo>
                      <a:pt x="152" y="475"/>
                    </a:lnTo>
                    <a:lnTo>
                      <a:pt x="157" y="480"/>
                    </a:lnTo>
                    <a:lnTo>
                      <a:pt x="160" y="484"/>
                    </a:lnTo>
                    <a:lnTo>
                      <a:pt x="165" y="488"/>
                    </a:lnTo>
                    <a:lnTo>
                      <a:pt x="170" y="492"/>
                    </a:lnTo>
                    <a:lnTo>
                      <a:pt x="175" y="496"/>
                    </a:lnTo>
                    <a:lnTo>
                      <a:pt x="179" y="500"/>
                    </a:lnTo>
                    <a:lnTo>
                      <a:pt x="184" y="504"/>
                    </a:lnTo>
                    <a:lnTo>
                      <a:pt x="188" y="508"/>
                    </a:lnTo>
                    <a:lnTo>
                      <a:pt x="193" y="511"/>
                    </a:lnTo>
                    <a:lnTo>
                      <a:pt x="196" y="515"/>
                    </a:lnTo>
                    <a:lnTo>
                      <a:pt x="202" y="520"/>
                    </a:lnTo>
                    <a:lnTo>
                      <a:pt x="207" y="523"/>
                    </a:lnTo>
                    <a:lnTo>
                      <a:pt x="211" y="528"/>
                    </a:lnTo>
                    <a:lnTo>
                      <a:pt x="216" y="530"/>
                    </a:lnTo>
                    <a:lnTo>
                      <a:pt x="221" y="533"/>
                    </a:lnTo>
                    <a:lnTo>
                      <a:pt x="225" y="537"/>
                    </a:lnTo>
                    <a:lnTo>
                      <a:pt x="230" y="540"/>
                    </a:lnTo>
                    <a:lnTo>
                      <a:pt x="234" y="544"/>
                    </a:lnTo>
                    <a:lnTo>
                      <a:pt x="238" y="547"/>
                    </a:lnTo>
                    <a:lnTo>
                      <a:pt x="243" y="551"/>
                    </a:lnTo>
                    <a:lnTo>
                      <a:pt x="249" y="554"/>
                    </a:lnTo>
                    <a:lnTo>
                      <a:pt x="252" y="557"/>
                    </a:lnTo>
                    <a:lnTo>
                      <a:pt x="257" y="560"/>
                    </a:lnTo>
                    <a:lnTo>
                      <a:pt x="260" y="563"/>
                    </a:lnTo>
                    <a:lnTo>
                      <a:pt x="265" y="567"/>
                    </a:lnTo>
                    <a:lnTo>
                      <a:pt x="270" y="570"/>
                    </a:lnTo>
                    <a:lnTo>
                      <a:pt x="274" y="573"/>
                    </a:lnTo>
                    <a:lnTo>
                      <a:pt x="279" y="575"/>
                    </a:lnTo>
                    <a:lnTo>
                      <a:pt x="284" y="579"/>
                    </a:lnTo>
                    <a:lnTo>
                      <a:pt x="280" y="573"/>
                    </a:lnTo>
                    <a:lnTo>
                      <a:pt x="278" y="567"/>
                    </a:lnTo>
                    <a:lnTo>
                      <a:pt x="273" y="560"/>
                    </a:lnTo>
                    <a:lnTo>
                      <a:pt x="270" y="554"/>
                    </a:lnTo>
                    <a:lnTo>
                      <a:pt x="264" y="549"/>
                    </a:lnTo>
                    <a:lnTo>
                      <a:pt x="259" y="543"/>
                    </a:lnTo>
                    <a:lnTo>
                      <a:pt x="253" y="537"/>
                    </a:lnTo>
                    <a:lnTo>
                      <a:pt x="248" y="531"/>
                    </a:lnTo>
                    <a:lnTo>
                      <a:pt x="244" y="528"/>
                    </a:lnTo>
                    <a:lnTo>
                      <a:pt x="241" y="525"/>
                    </a:lnTo>
                    <a:lnTo>
                      <a:pt x="237" y="522"/>
                    </a:lnTo>
                    <a:lnTo>
                      <a:pt x="234" y="518"/>
                    </a:lnTo>
                    <a:lnTo>
                      <a:pt x="230" y="516"/>
                    </a:lnTo>
                    <a:lnTo>
                      <a:pt x="227" y="513"/>
                    </a:lnTo>
                    <a:lnTo>
                      <a:pt x="222" y="510"/>
                    </a:lnTo>
                    <a:lnTo>
                      <a:pt x="218" y="507"/>
                    </a:lnTo>
                    <a:lnTo>
                      <a:pt x="215" y="503"/>
                    </a:lnTo>
                    <a:lnTo>
                      <a:pt x="211" y="501"/>
                    </a:lnTo>
                    <a:lnTo>
                      <a:pt x="207" y="497"/>
                    </a:lnTo>
                    <a:lnTo>
                      <a:pt x="203" y="494"/>
                    </a:lnTo>
                    <a:lnTo>
                      <a:pt x="200" y="492"/>
                    </a:lnTo>
                    <a:lnTo>
                      <a:pt x="195" y="488"/>
                    </a:lnTo>
                    <a:lnTo>
                      <a:pt x="192" y="486"/>
                    </a:lnTo>
                    <a:lnTo>
                      <a:pt x="188" y="482"/>
                    </a:lnTo>
                    <a:lnTo>
                      <a:pt x="185" y="479"/>
                    </a:lnTo>
                    <a:lnTo>
                      <a:pt x="180" y="475"/>
                    </a:lnTo>
                    <a:lnTo>
                      <a:pt x="177" y="472"/>
                    </a:lnTo>
                    <a:lnTo>
                      <a:pt x="173" y="468"/>
                    </a:lnTo>
                    <a:lnTo>
                      <a:pt x="168" y="465"/>
                    </a:lnTo>
                    <a:lnTo>
                      <a:pt x="164" y="463"/>
                    </a:lnTo>
                    <a:lnTo>
                      <a:pt x="160" y="459"/>
                    </a:lnTo>
                    <a:lnTo>
                      <a:pt x="157" y="456"/>
                    </a:lnTo>
                    <a:lnTo>
                      <a:pt x="152" y="452"/>
                    </a:lnTo>
                    <a:lnTo>
                      <a:pt x="149" y="449"/>
                    </a:lnTo>
                    <a:lnTo>
                      <a:pt x="145" y="445"/>
                    </a:lnTo>
                    <a:lnTo>
                      <a:pt x="142" y="442"/>
                    </a:lnTo>
                    <a:lnTo>
                      <a:pt x="138" y="438"/>
                    </a:lnTo>
                    <a:lnTo>
                      <a:pt x="135" y="436"/>
                    </a:lnTo>
                    <a:lnTo>
                      <a:pt x="131" y="432"/>
                    </a:lnTo>
                    <a:lnTo>
                      <a:pt x="128" y="429"/>
                    </a:lnTo>
                    <a:lnTo>
                      <a:pt x="124" y="425"/>
                    </a:lnTo>
                    <a:lnTo>
                      <a:pt x="121" y="422"/>
                    </a:lnTo>
                    <a:lnTo>
                      <a:pt x="117" y="418"/>
                    </a:lnTo>
                    <a:lnTo>
                      <a:pt x="114" y="415"/>
                    </a:lnTo>
                    <a:lnTo>
                      <a:pt x="110" y="411"/>
                    </a:lnTo>
                    <a:lnTo>
                      <a:pt x="108" y="407"/>
                    </a:lnTo>
                    <a:lnTo>
                      <a:pt x="106" y="403"/>
                    </a:lnTo>
                    <a:lnTo>
                      <a:pt x="103" y="400"/>
                    </a:lnTo>
                    <a:lnTo>
                      <a:pt x="100" y="396"/>
                    </a:lnTo>
                    <a:lnTo>
                      <a:pt x="98" y="393"/>
                    </a:lnTo>
                    <a:lnTo>
                      <a:pt x="95" y="389"/>
                    </a:lnTo>
                    <a:lnTo>
                      <a:pt x="94" y="385"/>
                    </a:lnTo>
                    <a:lnTo>
                      <a:pt x="92" y="381"/>
                    </a:lnTo>
                    <a:lnTo>
                      <a:pt x="89" y="378"/>
                    </a:lnTo>
                    <a:lnTo>
                      <a:pt x="88" y="374"/>
                    </a:lnTo>
                    <a:lnTo>
                      <a:pt x="87" y="371"/>
                    </a:lnTo>
                    <a:lnTo>
                      <a:pt x="106" y="389"/>
                    </a:lnTo>
                    <a:lnTo>
                      <a:pt x="108" y="392"/>
                    </a:lnTo>
                    <a:lnTo>
                      <a:pt x="112" y="395"/>
                    </a:lnTo>
                    <a:lnTo>
                      <a:pt x="115" y="400"/>
                    </a:lnTo>
                    <a:lnTo>
                      <a:pt x="121" y="404"/>
                    </a:lnTo>
                    <a:lnTo>
                      <a:pt x="125" y="410"/>
                    </a:lnTo>
                    <a:lnTo>
                      <a:pt x="132" y="416"/>
                    </a:lnTo>
                    <a:lnTo>
                      <a:pt x="135" y="420"/>
                    </a:lnTo>
                    <a:lnTo>
                      <a:pt x="138" y="423"/>
                    </a:lnTo>
                    <a:lnTo>
                      <a:pt x="142" y="427"/>
                    </a:lnTo>
                    <a:lnTo>
                      <a:pt x="145" y="430"/>
                    </a:lnTo>
                    <a:lnTo>
                      <a:pt x="150" y="434"/>
                    </a:lnTo>
                    <a:lnTo>
                      <a:pt x="153" y="437"/>
                    </a:lnTo>
                    <a:lnTo>
                      <a:pt x="157" y="441"/>
                    </a:lnTo>
                    <a:lnTo>
                      <a:pt x="160" y="444"/>
                    </a:lnTo>
                    <a:lnTo>
                      <a:pt x="164" y="447"/>
                    </a:lnTo>
                    <a:lnTo>
                      <a:pt x="168" y="452"/>
                    </a:lnTo>
                    <a:lnTo>
                      <a:pt x="173" y="456"/>
                    </a:lnTo>
                    <a:lnTo>
                      <a:pt x="178" y="460"/>
                    </a:lnTo>
                    <a:lnTo>
                      <a:pt x="181" y="464"/>
                    </a:lnTo>
                    <a:lnTo>
                      <a:pt x="186" y="467"/>
                    </a:lnTo>
                    <a:lnTo>
                      <a:pt x="191" y="472"/>
                    </a:lnTo>
                    <a:lnTo>
                      <a:pt x="195" y="475"/>
                    </a:lnTo>
                    <a:lnTo>
                      <a:pt x="200" y="480"/>
                    </a:lnTo>
                    <a:lnTo>
                      <a:pt x="205" y="484"/>
                    </a:lnTo>
                    <a:lnTo>
                      <a:pt x="208" y="488"/>
                    </a:lnTo>
                    <a:lnTo>
                      <a:pt x="213" y="492"/>
                    </a:lnTo>
                    <a:lnTo>
                      <a:pt x="217" y="495"/>
                    </a:lnTo>
                    <a:lnTo>
                      <a:pt x="221" y="499"/>
                    </a:lnTo>
                    <a:lnTo>
                      <a:pt x="225" y="503"/>
                    </a:lnTo>
                    <a:lnTo>
                      <a:pt x="230" y="507"/>
                    </a:lnTo>
                    <a:lnTo>
                      <a:pt x="235" y="510"/>
                    </a:lnTo>
                    <a:lnTo>
                      <a:pt x="239" y="514"/>
                    </a:lnTo>
                    <a:lnTo>
                      <a:pt x="243" y="517"/>
                    </a:lnTo>
                    <a:lnTo>
                      <a:pt x="249" y="521"/>
                    </a:lnTo>
                    <a:lnTo>
                      <a:pt x="252" y="524"/>
                    </a:lnTo>
                    <a:lnTo>
                      <a:pt x="256" y="527"/>
                    </a:lnTo>
                    <a:lnTo>
                      <a:pt x="260" y="530"/>
                    </a:lnTo>
                    <a:lnTo>
                      <a:pt x="264" y="533"/>
                    </a:lnTo>
                    <a:lnTo>
                      <a:pt x="267" y="536"/>
                    </a:lnTo>
                    <a:lnTo>
                      <a:pt x="272" y="539"/>
                    </a:lnTo>
                    <a:lnTo>
                      <a:pt x="277" y="542"/>
                    </a:lnTo>
                    <a:lnTo>
                      <a:pt x="280" y="545"/>
                    </a:lnTo>
                    <a:lnTo>
                      <a:pt x="284" y="547"/>
                    </a:lnTo>
                    <a:lnTo>
                      <a:pt x="287" y="550"/>
                    </a:lnTo>
                    <a:lnTo>
                      <a:pt x="291" y="551"/>
                    </a:lnTo>
                    <a:lnTo>
                      <a:pt x="294" y="553"/>
                    </a:lnTo>
                    <a:lnTo>
                      <a:pt x="300" y="557"/>
                    </a:lnTo>
                    <a:lnTo>
                      <a:pt x="306" y="560"/>
                    </a:lnTo>
                    <a:lnTo>
                      <a:pt x="310" y="561"/>
                    </a:lnTo>
                    <a:lnTo>
                      <a:pt x="316" y="563"/>
                    </a:lnTo>
                    <a:lnTo>
                      <a:pt x="320" y="563"/>
                    </a:lnTo>
                    <a:lnTo>
                      <a:pt x="323" y="563"/>
                    </a:lnTo>
                    <a:lnTo>
                      <a:pt x="317" y="557"/>
                    </a:lnTo>
                    <a:lnTo>
                      <a:pt x="311" y="552"/>
                    </a:lnTo>
                    <a:lnTo>
                      <a:pt x="306" y="546"/>
                    </a:lnTo>
                    <a:lnTo>
                      <a:pt x="300" y="540"/>
                    </a:lnTo>
                    <a:lnTo>
                      <a:pt x="294" y="536"/>
                    </a:lnTo>
                    <a:lnTo>
                      <a:pt x="288" y="531"/>
                    </a:lnTo>
                    <a:lnTo>
                      <a:pt x="282" y="527"/>
                    </a:lnTo>
                    <a:lnTo>
                      <a:pt x="277" y="522"/>
                    </a:lnTo>
                    <a:lnTo>
                      <a:pt x="270" y="516"/>
                    </a:lnTo>
                    <a:lnTo>
                      <a:pt x="264" y="513"/>
                    </a:lnTo>
                    <a:lnTo>
                      <a:pt x="257" y="507"/>
                    </a:lnTo>
                    <a:lnTo>
                      <a:pt x="252" y="503"/>
                    </a:lnTo>
                    <a:lnTo>
                      <a:pt x="245" y="497"/>
                    </a:lnTo>
                    <a:lnTo>
                      <a:pt x="239" y="493"/>
                    </a:lnTo>
                    <a:lnTo>
                      <a:pt x="234" y="488"/>
                    </a:lnTo>
                    <a:lnTo>
                      <a:pt x="228" y="484"/>
                    </a:lnTo>
                    <a:lnTo>
                      <a:pt x="227" y="480"/>
                    </a:lnTo>
                    <a:lnTo>
                      <a:pt x="224" y="477"/>
                    </a:lnTo>
                    <a:lnTo>
                      <a:pt x="222" y="473"/>
                    </a:lnTo>
                    <a:lnTo>
                      <a:pt x="221" y="471"/>
                    </a:lnTo>
                    <a:lnTo>
                      <a:pt x="216" y="465"/>
                    </a:lnTo>
                    <a:lnTo>
                      <a:pt x="213" y="459"/>
                    </a:lnTo>
                    <a:lnTo>
                      <a:pt x="207" y="454"/>
                    </a:lnTo>
                    <a:lnTo>
                      <a:pt x="201" y="449"/>
                    </a:lnTo>
                    <a:lnTo>
                      <a:pt x="195" y="444"/>
                    </a:lnTo>
                    <a:lnTo>
                      <a:pt x="189" y="439"/>
                    </a:lnTo>
                    <a:lnTo>
                      <a:pt x="182" y="434"/>
                    </a:lnTo>
                    <a:lnTo>
                      <a:pt x="177" y="428"/>
                    </a:lnTo>
                    <a:lnTo>
                      <a:pt x="171" y="423"/>
                    </a:lnTo>
                    <a:lnTo>
                      <a:pt x="165" y="417"/>
                    </a:lnTo>
                    <a:lnTo>
                      <a:pt x="160" y="411"/>
                    </a:lnTo>
                    <a:lnTo>
                      <a:pt x="156" y="404"/>
                    </a:lnTo>
                    <a:lnTo>
                      <a:pt x="153" y="401"/>
                    </a:lnTo>
                    <a:lnTo>
                      <a:pt x="152" y="399"/>
                    </a:lnTo>
                    <a:lnTo>
                      <a:pt x="150" y="395"/>
                    </a:lnTo>
                    <a:lnTo>
                      <a:pt x="149" y="392"/>
                    </a:lnTo>
                    <a:lnTo>
                      <a:pt x="152" y="394"/>
                    </a:lnTo>
                    <a:lnTo>
                      <a:pt x="157" y="397"/>
                    </a:lnTo>
                    <a:lnTo>
                      <a:pt x="161" y="401"/>
                    </a:lnTo>
                    <a:lnTo>
                      <a:pt x="166" y="406"/>
                    </a:lnTo>
                    <a:lnTo>
                      <a:pt x="171" y="410"/>
                    </a:lnTo>
                    <a:lnTo>
                      <a:pt x="177" y="415"/>
                    </a:lnTo>
                    <a:lnTo>
                      <a:pt x="181" y="418"/>
                    </a:lnTo>
                    <a:lnTo>
                      <a:pt x="186" y="423"/>
                    </a:lnTo>
                    <a:lnTo>
                      <a:pt x="185" y="420"/>
                    </a:lnTo>
                    <a:lnTo>
                      <a:pt x="185" y="416"/>
                    </a:lnTo>
                    <a:lnTo>
                      <a:pt x="182" y="413"/>
                    </a:lnTo>
                    <a:lnTo>
                      <a:pt x="181" y="409"/>
                    </a:lnTo>
                    <a:lnTo>
                      <a:pt x="179" y="404"/>
                    </a:lnTo>
                    <a:lnTo>
                      <a:pt x="177" y="401"/>
                    </a:lnTo>
                    <a:lnTo>
                      <a:pt x="171" y="395"/>
                    </a:lnTo>
                    <a:lnTo>
                      <a:pt x="167" y="389"/>
                    </a:lnTo>
                    <a:lnTo>
                      <a:pt x="163" y="384"/>
                    </a:lnTo>
                    <a:lnTo>
                      <a:pt x="158" y="378"/>
                    </a:lnTo>
                    <a:lnTo>
                      <a:pt x="155" y="372"/>
                    </a:lnTo>
                    <a:lnTo>
                      <a:pt x="150" y="367"/>
                    </a:lnTo>
                    <a:lnTo>
                      <a:pt x="146" y="361"/>
                    </a:lnTo>
                    <a:lnTo>
                      <a:pt x="143" y="357"/>
                    </a:lnTo>
                    <a:lnTo>
                      <a:pt x="138" y="351"/>
                    </a:lnTo>
                    <a:lnTo>
                      <a:pt x="135" y="346"/>
                    </a:lnTo>
                    <a:lnTo>
                      <a:pt x="131" y="341"/>
                    </a:lnTo>
                    <a:lnTo>
                      <a:pt x="128" y="336"/>
                    </a:lnTo>
                    <a:lnTo>
                      <a:pt x="123" y="331"/>
                    </a:lnTo>
                    <a:lnTo>
                      <a:pt x="120" y="325"/>
                    </a:lnTo>
                    <a:lnTo>
                      <a:pt x="116" y="321"/>
                    </a:lnTo>
                    <a:lnTo>
                      <a:pt x="114" y="316"/>
                    </a:lnTo>
                    <a:lnTo>
                      <a:pt x="110" y="310"/>
                    </a:lnTo>
                    <a:lnTo>
                      <a:pt x="107" y="306"/>
                    </a:lnTo>
                    <a:lnTo>
                      <a:pt x="103" y="300"/>
                    </a:lnTo>
                    <a:lnTo>
                      <a:pt x="100" y="295"/>
                    </a:lnTo>
                    <a:lnTo>
                      <a:pt x="96" y="289"/>
                    </a:lnTo>
                    <a:lnTo>
                      <a:pt x="94" y="284"/>
                    </a:lnTo>
                    <a:lnTo>
                      <a:pt x="91" y="278"/>
                    </a:lnTo>
                    <a:lnTo>
                      <a:pt x="88" y="272"/>
                    </a:lnTo>
                    <a:lnTo>
                      <a:pt x="85" y="266"/>
                    </a:lnTo>
                    <a:lnTo>
                      <a:pt x="82" y="260"/>
                    </a:lnTo>
                    <a:lnTo>
                      <a:pt x="79" y="255"/>
                    </a:lnTo>
                    <a:lnTo>
                      <a:pt x="78" y="248"/>
                    </a:lnTo>
                    <a:lnTo>
                      <a:pt x="75" y="244"/>
                    </a:lnTo>
                    <a:lnTo>
                      <a:pt x="75" y="241"/>
                    </a:lnTo>
                    <a:lnTo>
                      <a:pt x="73" y="237"/>
                    </a:lnTo>
                    <a:lnTo>
                      <a:pt x="73" y="235"/>
                    </a:lnTo>
                    <a:lnTo>
                      <a:pt x="72" y="230"/>
                    </a:lnTo>
                    <a:lnTo>
                      <a:pt x="71" y="227"/>
                    </a:lnTo>
                    <a:lnTo>
                      <a:pt x="70" y="223"/>
                    </a:lnTo>
                    <a:lnTo>
                      <a:pt x="70" y="221"/>
                    </a:lnTo>
                    <a:lnTo>
                      <a:pt x="70" y="216"/>
                    </a:lnTo>
                    <a:lnTo>
                      <a:pt x="70" y="213"/>
                    </a:lnTo>
                    <a:lnTo>
                      <a:pt x="70" y="209"/>
                    </a:lnTo>
                    <a:lnTo>
                      <a:pt x="70" y="205"/>
                    </a:lnTo>
                    <a:lnTo>
                      <a:pt x="70" y="201"/>
                    </a:lnTo>
                    <a:lnTo>
                      <a:pt x="71" y="196"/>
                    </a:lnTo>
                    <a:lnTo>
                      <a:pt x="71" y="193"/>
                    </a:lnTo>
                    <a:lnTo>
                      <a:pt x="72" y="189"/>
                    </a:lnTo>
                    <a:lnTo>
                      <a:pt x="73" y="185"/>
                    </a:lnTo>
                    <a:lnTo>
                      <a:pt x="74" y="180"/>
                    </a:lnTo>
                    <a:lnTo>
                      <a:pt x="75" y="175"/>
                    </a:lnTo>
                    <a:lnTo>
                      <a:pt x="77" y="171"/>
                    </a:lnTo>
                    <a:lnTo>
                      <a:pt x="78" y="166"/>
                    </a:lnTo>
                    <a:lnTo>
                      <a:pt x="80" y="162"/>
                    </a:lnTo>
                    <a:lnTo>
                      <a:pt x="82" y="157"/>
                    </a:lnTo>
                    <a:lnTo>
                      <a:pt x="85" y="153"/>
                    </a:lnTo>
                    <a:lnTo>
                      <a:pt x="87" y="149"/>
                    </a:lnTo>
                    <a:lnTo>
                      <a:pt x="89" y="145"/>
                    </a:lnTo>
                    <a:lnTo>
                      <a:pt x="92" y="139"/>
                    </a:lnTo>
                    <a:lnTo>
                      <a:pt x="94" y="136"/>
                    </a:lnTo>
                    <a:lnTo>
                      <a:pt x="98" y="131"/>
                    </a:lnTo>
                    <a:lnTo>
                      <a:pt x="101" y="128"/>
                    </a:lnTo>
                    <a:lnTo>
                      <a:pt x="105" y="124"/>
                    </a:lnTo>
                    <a:lnTo>
                      <a:pt x="109" y="121"/>
                    </a:lnTo>
                    <a:lnTo>
                      <a:pt x="113" y="117"/>
                    </a:lnTo>
                    <a:lnTo>
                      <a:pt x="117" y="114"/>
                    </a:lnTo>
                    <a:lnTo>
                      <a:pt x="121" y="110"/>
                    </a:lnTo>
                    <a:lnTo>
                      <a:pt x="127" y="108"/>
                    </a:lnTo>
                    <a:lnTo>
                      <a:pt x="131" y="105"/>
                    </a:lnTo>
                    <a:lnTo>
                      <a:pt x="137" y="102"/>
                    </a:lnTo>
                    <a:lnTo>
                      <a:pt x="142" y="100"/>
                    </a:lnTo>
                    <a:lnTo>
                      <a:pt x="149" y="99"/>
                    </a:lnTo>
                    <a:lnTo>
                      <a:pt x="145" y="100"/>
                    </a:lnTo>
                    <a:lnTo>
                      <a:pt x="142" y="101"/>
                    </a:lnTo>
                    <a:lnTo>
                      <a:pt x="138" y="103"/>
                    </a:lnTo>
                    <a:lnTo>
                      <a:pt x="135" y="106"/>
                    </a:lnTo>
                    <a:lnTo>
                      <a:pt x="129" y="109"/>
                    </a:lnTo>
                    <a:lnTo>
                      <a:pt x="123" y="114"/>
                    </a:lnTo>
                    <a:lnTo>
                      <a:pt x="117" y="119"/>
                    </a:lnTo>
                    <a:lnTo>
                      <a:pt x="112" y="124"/>
                    </a:lnTo>
                    <a:lnTo>
                      <a:pt x="107" y="130"/>
                    </a:lnTo>
                    <a:lnTo>
                      <a:pt x="103" y="137"/>
                    </a:lnTo>
                    <a:lnTo>
                      <a:pt x="98" y="143"/>
                    </a:lnTo>
                    <a:lnTo>
                      <a:pt x="94" y="149"/>
                    </a:lnTo>
                    <a:lnTo>
                      <a:pt x="92" y="152"/>
                    </a:lnTo>
                    <a:lnTo>
                      <a:pt x="91" y="156"/>
                    </a:lnTo>
                    <a:lnTo>
                      <a:pt x="89" y="159"/>
                    </a:lnTo>
                    <a:lnTo>
                      <a:pt x="88" y="164"/>
                    </a:lnTo>
                    <a:lnTo>
                      <a:pt x="86" y="167"/>
                    </a:lnTo>
                    <a:lnTo>
                      <a:pt x="85" y="171"/>
                    </a:lnTo>
                    <a:lnTo>
                      <a:pt x="84" y="174"/>
                    </a:lnTo>
                    <a:lnTo>
                      <a:pt x="84" y="178"/>
                    </a:lnTo>
                    <a:lnTo>
                      <a:pt x="82" y="181"/>
                    </a:lnTo>
                    <a:lnTo>
                      <a:pt x="81" y="186"/>
                    </a:lnTo>
                    <a:lnTo>
                      <a:pt x="81" y="189"/>
                    </a:lnTo>
                    <a:lnTo>
                      <a:pt x="81" y="194"/>
                    </a:lnTo>
                    <a:lnTo>
                      <a:pt x="79" y="198"/>
                    </a:lnTo>
                    <a:lnTo>
                      <a:pt x="79" y="201"/>
                    </a:lnTo>
                    <a:lnTo>
                      <a:pt x="79" y="205"/>
                    </a:lnTo>
                    <a:lnTo>
                      <a:pt x="79" y="209"/>
                    </a:lnTo>
                    <a:lnTo>
                      <a:pt x="79" y="213"/>
                    </a:lnTo>
                    <a:lnTo>
                      <a:pt x="79" y="217"/>
                    </a:lnTo>
                    <a:lnTo>
                      <a:pt x="79" y="221"/>
                    </a:lnTo>
                    <a:lnTo>
                      <a:pt x="80" y="225"/>
                    </a:lnTo>
                    <a:lnTo>
                      <a:pt x="80" y="229"/>
                    </a:lnTo>
                    <a:lnTo>
                      <a:pt x="81" y="234"/>
                    </a:lnTo>
                    <a:lnTo>
                      <a:pt x="81" y="237"/>
                    </a:lnTo>
                    <a:lnTo>
                      <a:pt x="84" y="242"/>
                    </a:lnTo>
                    <a:lnTo>
                      <a:pt x="84" y="245"/>
                    </a:lnTo>
                    <a:lnTo>
                      <a:pt x="86" y="250"/>
                    </a:lnTo>
                    <a:lnTo>
                      <a:pt x="87" y="255"/>
                    </a:lnTo>
                    <a:lnTo>
                      <a:pt x="89" y="259"/>
                    </a:lnTo>
                    <a:lnTo>
                      <a:pt x="91" y="263"/>
                    </a:lnTo>
                    <a:lnTo>
                      <a:pt x="92" y="266"/>
                    </a:lnTo>
                    <a:lnTo>
                      <a:pt x="94" y="271"/>
                    </a:lnTo>
                    <a:lnTo>
                      <a:pt x="96" y="275"/>
                    </a:lnTo>
                    <a:lnTo>
                      <a:pt x="98" y="279"/>
                    </a:lnTo>
                    <a:lnTo>
                      <a:pt x="101" y="284"/>
                    </a:lnTo>
                    <a:lnTo>
                      <a:pt x="103" y="287"/>
                    </a:lnTo>
                    <a:lnTo>
                      <a:pt x="107" y="292"/>
                    </a:lnTo>
                    <a:lnTo>
                      <a:pt x="109" y="295"/>
                    </a:lnTo>
                    <a:lnTo>
                      <a:pt x="113" y="300"/>
                    </a:lnTo>
                    <a:lnTo>
                      <a:pt x="116" y="304"/>
                    </a:lnTo>
                    <a:lnTo>
                      <a:pt x="120" y="308"/>
                    </a:lnTo>
                    <a:lnTo>
                      <a:pt x="123" y="311"/>
                    </a:lnTo>
                    <a:lnTo>
                      <a:pt x="128" y="316"/>
                    </a:lnTo>
                    <a:lnTo>
                      <a:pt x="131" y="321"/>
                    </a:lnTo>
                    <a:lnTo>
                      <a:pt x="136" y="324"/>
                    </a:lnTo>
                    <a:lnTo>
                      <a:pt x="135" y="322"/>
                    </a:lnTo>
                    <a:lnTo>
                      <a:pt x="134" y="320"/>
                    </a:lnTo>
                    <a:lnTo>
                      <a:pt x="131" y="315"/>
                    </a:lnTo>
                    <a:lnTo>
                      <a:pt x="131" y="310"/>
                    </a:lnTo>
                    <a:lnTo>
                      <a:pt x="129" y="307"/>
                    </a:lnTo>
                    <a:lnTo>
                      <a:pt x="129" y="303"/>
                    </a:lnTo>
                    <a:lnTo>
                      <a:pt x="129" y="301"/>
                    </a:lnTo>
                    <a:lnTo>
                      <a:pt x="130" y="300"/>
                    </a:lnTo>
                    <a:lnTo>
                      <a:pt x="128" y="296"/>
                    </a:lnTo>
                    <a:lnTo>
                      <a:pt x="124" y="293"/>
                    </a:lnTo>
                    <a:lnTo>
                      <a:pt x="122" y="289"/>
                    </a:lnTo>
                    <a:lnTo>
                      <a:pt x="120" y="287"/>
                    </a:lnTo>
                    <a:lnTo>
                      <a:pt x="117" y="284"/>
                    </a:lnTo>
                    <a:lnTo>
                      <a:pt x="115" y="280"/>
                    </a:lnTo>
                    <a:lnTo>
                      <a:pt x="113" y="277"/>
                    </a:lnTo>
                    <a:lnTo>
                      <a:pt x="112" y="272"/>
                    </a:lnTo>
                    <a:lnTo>
                      <a:pt x="109" y="268"/>
                    </a:lnTo>
                    <a:lnTo>
                      <a:pt x="107" y="264"/>
                    </a:lnTo>
                    <a:lnTo>
                      <a:pt x="105" y="260"/>
                    </a:lnTo>
                    <a:lnTo>
                      <a:pt x="103" y="257"/>
                    </a:lnTo>
                    <a:lnTo>
                      <a:pt x="100" y="252"/>
                    </a:lnTo>
                    <a:lnTo>
                      <a:pt x="99" y="248"/>
                    </a:lnTo>
                    <a:lnTo>
                      <a:pt x="98" y="244"/>
                    </a:lnTo>
                    <a:lnTo>
                      <a:pt x="96" y="241"/>
                    </a:lnTo>
                    <a:lnTo>
                      <a:pt x="94" y="236"/>
                    </a:lnTo>
                    <a:lnTo>
                      <a:pt x="93" y="231"/>
                    </a:lnTo>
                    <a:lnTo>
                      <a:pt x="92" y="227"/>
                    </a:lnTo>
                    <a:lnTo>
                      <a:pt x="91" y="222"/>
                    </a:lnTo>
                    <a:lnTo>
                      <a:pt x="89" y="217"/>
                    </a:lnTo>
                    <a:lnTo>
                      <a:pt x="89" y="214"/>
                    </a:lnTo>
                    <a:lnTo>
                      <a:pt x="89" y="209"/>
                    </a:lnTo>
                    <a:lnTo>
                      <a:pt x="89" y="205"/>
                    </a:lnTo>
                    <a:lnTo>
                      <a:pt x="89" y="200"/>
                    </a:lnTo>
                    <a:lnTo>
                      <a:pt x="89" y="196"/>
                    </a:lnTo>
                    <a:lnTo>
                      <a:pt x="89" y="192"/>
                    </a:lnTo>
                    <a:lnTo>
                      <a:pt x="91" y="188"/>
                    </a:lnTo>
                    <a:lnTo>
                      <a:pt x="92" y="184"/>
                    </a:lnTo>
                    <a:lnTo>
                      <a:pt x="93" y="179"/>
                    </a:lnTo>
                    <a:lnTo>
                      <a:pt x="94" y="175"/>
                    </a:lnTo>
                    <a:lnTo>
                      <a:pt x="96" y="172"/>
                    </a:lnTo>
                    <a:lnTo>
                      <a:pt x="100" y="164"/>
                    </a:lnTo>
                    <a:lnTo>
                      <a:pt x="105" y="156"/>
                    </a:lnTo>
                    <a:lnTo>
                      <a:pt x="109" y="149"/>
                    </a:lnTo>
                    <a:lnTo>
                      <a:pt x="114" y="143"/>
                    </a:lnTo>
                    <a:lnTo>
                      <a:pt x="118" y="135"/>
                    </a:lnTo>
                    <a:lnTo>
                      <a:pt x="123" y="130"/>
                    </a:lnTo>
                    <a:lnTo>
                      <a:pt x="129" y="124"/>
                    </a:lnTo>
                    <a:lnTo>
                      <a:pt x="135" y="119"/>
                    </a:lnTo>
                    <a:lnTo>
                      <a:pt x="141" y="114"/>
                    </a:lnTo>
                    <a:lnTo>
                      <a:pt x="146" y="109"/>
                    </a:lnTo>
                    <a:lnTo>
                      <a:pt x="152" y="105"/>
                    </a:lnTo>
                    <a:lnTo>
                      <a:pt x="159" y="101"/>
                    </a:lnTo>
                    <a:lnTo>
                      <a:pt x="165" y="98"/>
                    </a:lnTo>
                    <a:lnTo>
                      <a:pt x="172" y="94"/>
                    </a:lnTo>
                    <a:lnTo>
                      <a:pt x="179" y="91"/>
                    </a:lnTo>
                    <a:lnTo>
                      <a:pt x="186" y="88"/>
                    </a:lnTo>
                    <a:lnTo>
                      <a:pt x="193" y="86"/>
                    </a:lnTo>
                    <a:lnTo>
                      <a:pt x="200" y="84"/>
                    </a:lnTo>
                    <a:lnTo>
                      <a:pt x="207" y="81"/>
                    </a:lnTo>
                    <a:lnTo>
                      <a:pt x="215" y="80"/>
                    </a:lnTo>
                    <a:lnTo>
                      <a:pt x="222" y="78"/>
                    </a:lnTo>
                    <a:lnTo>
                      <a:pt x="230" y="78"/>
                    </a:lnTo>
                    <a:lnTo>
                      <a:pt x="238" y="77"/>
                    </a:lnTo>
                    <a:lnTo>
                      <a:pt x="246" y="77"/>
                    </a:lnTo>
                    <a:lnTo>
                      <a:pt x="253" y="76"/>
                    </a:lnTo>
                    <a:lnTo>
                      <a:pt x="261" y="76"/>
                    </a:lnTo>
                    <a:lnTo>
                      <a:pt x="270" y="76"/>
                    </a:lnTo>
                    <a:lnTo>
                      <a:pt x="278" y="76"/>
                    </a:lnTo>
                    <a:lnTo>
                      <a:pt x="286" y="76"/>
                    </a:lnTo>
                    <a:lnTo>
                      <a:pt x="295" y="77"/>
                    </a:lnTo>
                    <a:lnTo>
                      <a:pt x="303" y="78"/>
                    </a:lnTo>
                    <a:lnTo>
                      <a:pt x="311" y="79"/>
                    </a:lnTo>
                    <a:lnTo>
                      <a:pt x="320" y="80"/>
                    </a:lnTo>
                    <a:lnTo>
                      <a:pt x="328" y="81"/>
                    </a:lnTo>
                    <a:lnTo>
                      <a:pt x="336" y="82"/>
                    </a:lnTo>
                    <a:lnTo>
                      <a:pt x="345" y="85"/>
                    </a:lnTo>
                    <a:lnTo>
                      <a:pt x="353" y="86"/>
                    </a:lnTo>
                    <a:lnTo>
                      <a:pt x="363" y="88"/>
                    </a:lnTo>
                    <a:lnTo>
                      <a:pt x="371" y="91"/>
                    </a:lnTo>
                    <a:lnTo>
                      <a:pt x="379" y="93"/>
                    </a:lnTo>
                    <a:lnTo>
                      <a:pt x="387" y="94"/>
                    </a:lnTo>
                    <a:lnTo>
                      <a:pt x="396" y="98"/>
                    </a:lnTo>
                    <a:lnTo>
                      <a:pt x="403" y="100"/>
                    </a:lnTo>
                    <a:lnTo>
                      <a:pt x="413" y="103"/>
                    </a:lnTo>
                    <a:lnTo>
                      <a:pt x="421" y="106"/>
                    </a:lnTo>
                    <a:lnTo>
                      <a:pt x="429" y="108"/>
                    </a:lnTo>
                    <a:lnTo>
                      <a:pt x="437" y="112"/>
                    </a:lnTo>
                    <a:lnTo>
                      <a:pt x="446" y="115"/>
                    </a:lnTo>
                    <a:lnTo>
                      <a:pt x="453" y="117"/>
                    </a:lnTo>
                    <a:lnTo>
                      <a:pt x="463" y="121"/>
                    </a:lnTo>
                    <a:lnTo>
                      <a:pt x="470" y="124"/>
                    </a:lnTo>
                    <a:lnTo>
                      <a:pt x="478" y="128"/>
                    </a:lnTo>
                    <a:lnTo>
                      <a:pt x="486" y="130"/>
                    </a:lnTo>
                    <a:lnTo>
                      <a:pt x="493" y="134"/>
                    </a:lnTo>
                    <a:lnTo>
                      <a:pt x="501" y="137"/>
                    </a:lnTo>
                    <a:lnTo>
                      <a:pt x="509" y="142"/>
                    </a:lnTo>
                    <a:lnTo>
                      <a:pt x="516" y="144"/>
                    </a:lnTo>
                    <a:lnTo>
                      <a:pt x="523" y="148"/>
                    </a:lnTo>
                    <a:lnTo>
                      <a:pt x="530" y="151"/>
                    </a:lnTo>
                    <a:lnTo>
                      <a:pt x="537" y="155"/>
                    </a:lnTo>
                    <a:lnTo>
                      <a:pt x="544" y="158"/>
                    </a:lnTo>
                    <a:lnTo>
                      <a:pt x="551" y="162"/>
                    </a:lnTo>
                    <a:lnTo>
                      <a:pt x="558" y="165"/>
                    </a:lnTo>
                    <a:lnTo>
                      <a:pt x="565" y="168"/>
                    </a:lnTo>
                    <a:lnTo>
                      <a:pt x="571" y="173"/>
                    </a:lnTo>
                    <a:lnTo>
                      <a:pt x="578" y="178"/>
                    </a:lnTo>
                    <a:lnTo>
                      <a:pt x="580" y="179"/>
                    </a:lnTo>
                    <a:lnTo>
                      <a:pt x="583" y="181"/>
                    </a:lnTo>
                    <a:lnTo>
                      <a:pt x="587" y="185"/>
                    </a:lnTo>
                    <a:lnTo>
                      <a:pt x="590" y="187"/>
                    </a:lnTo>
                    <a:lnTo>
                      <a:pt x="593" y="189"/>
                    </a:lnTo>
                    <a:lnTo>
                      <a:pt x="597" y="192"/>
                    </a:lnTo>
                    <a:lnTo>
                      <a:pt x="601" y="194"/>
                    </a:lnTo>
                    <a:lnTo>
                      <a:pt x="604" y="198"/>
                    </a:lnTo>
                    <a:lnTo>
                      <a:pt x="608" y="200"/>
                    </a:lnTo>
                    <a:lnTo>
                      <a:pt x="611" y="202"/>
                    </a:lnTo>
                    <a:lnTo>
                      <a:pt x="615" y="205"/>
                    </a:lnTo>
                    <a:lnTo>
                      <a:pt x="620" y="209"/>
                    </a:lnTo>
                    <a:lnTo>
                      <a:pt x="623" y="212"/>
                    </a:lnTo>
                    <a:lnTo>
                      <a:pt x="626" y="214"/>
                    </a:lnTo>
                    <a:lnTo>
                      <a:pt x="631" y="217"/>
                    </a:lnTo>
                    <a:lnTo>
                      <a:pt x="635" y="221"/>
                    </a:lnTo>
                    <a:lnTo>
                      <a:pt x="639" y="223"/>
                    </a:lnTo>
                    <a:lnTo>
                      <a:pt x="644" y="227"/>
                    </a:lnTo>
                    <a:lnTo>
                      <a:pt x="649" y="230"/>
                    </a:lnTo>
                    <a:lnTo>
                      <a:pt x="653" y="235"/>
                    </a:lnTo>
                    <a:lnTo>
                      <a:pt x="657" y="238"/>
                    </a:lnTo>
                    <a:lnTo>
                      <a:pt x="661" y="242"/>
                    </a:lnTo>
                    <a:lnTo>
                      <a:pt x="666" y="246"/>
                    </a:lnTo>
                    <a:lnTo>
                      <a:pt x="671" y="250"/>
                    </a:lnTo>
                    <a:lnTo>
                      <a:pt x="675" y="255"/>
                    </a:lnTo>
                    <a:lnTo>
                      <a:pt x="680" y="259"/>
                    </a:lnTo>
                    <a:lnTo>
                      <a:pt x="685" y="263"/>
                    </a:lnTo>
                    <a:lnTo>
                      <a:pt x="689" y="267"/>
                    </a:lnTo>
                    <a:lnTo>
                      <a:pt x="694" y="271"/>
                    </a:lnTo>
                    <a:lnTo>
                      <a:pt x="699" y="277"/>
                    </a:lnTo>
                    <a:lnTo>
                      <a:pt x="703" y="280"/>
                    </a:lnTo>
                    <a:lnTo>
                      <a:pt x="709" y="285"/>
                    </a:lnTo>
                    <a:lnTo>
                      <a:pt x="713" y="289"/>
                    </a:lnTo>
                    <a:lnTo>
                      <a:pt x="718" y="294"/>
                    </a:lnTo>
                    <a:lnTo>
                      <a:pt x="723" y="299"/>
                    </a:lnTo>
                    <a:lnTo>
                      <a:pt x="728" y="304"/>
                    </a:lnTo>
                    <a:lnTo>
                      <a:pt x="732" y="308"/>
                    </a:lnTo>
                    <a:lnTo>
                      <a:pt x="737" y="313"/>
                    </a:lnTo>
                    <a:lnTo>
                      <a:pt x="742" y="317"/>
                    </a:lnTo>
                    <a:lnTo>
                      <a:pt x="746" y="323"/>
                    </a:lnTo>
                    <a:lnTo>
                      <a:pt x="751" y="328"/>
                    </a:lnTo>
                    <a:lnTo>
                      <a:pt x="756" y="332"/>
                    </a:lnTo>
                    <a:lnTo>
                      <a:pt x="760" y="337"/>
                    </a:lnTo>
                    <a:lnTo>
                      <a:pt x="765" y="343"/>
                    </a:lnTo>
                    <a:lnTo>
                      <a:pt x="768" y="348"/>
                    </a:lnTo>
                    <a:lnTo>
                      <a:pt x="773" y="352"/>
                    </a:lnTo>
                    <a:lnTo>
                      <a:pt x="776" y="357"/>
                    </a:lnTo>
                    <a:lnTo>
                      <a:pt x="781" y="361"/>
                    </a:lnTo>
                    <a:lnTo>
                      <a:pt x="785" y="367"/>
                    </a:lnTo>
                    <a:lnTo>
                      <a:pt x="789" y="372"/>
                    </a:lnTo>
                    <a:lnTo>
                      <a:pt x="793" y="377"/>
                    </a:lnTo>
                    <a:lnTo>
                      <a:pt x="796" y="381"/>
                    </a:lnTo>
                    <a:lnTo>
                      <a:pt x="800" y="386"/>
                    </a:lnTo>
                    <a:lnTo>
                      <a:pt x="803" y="392"/>
                    </a:lnTo>
                    <a:lnTo>
                      <a:pt x="806" y="395"/>
                    </a:lnTo>
                    <a:lnTo>
                      <a:pt x="810" y="401"/>
                    </a:lnTo>
                    <a:lnTo>
                      <a:pt x="812" y="404"/>
                    </a:lnTo>
                    <a:lnTo>
                      <a:pt x="816" y="410"/>
                    </a:lnTo>
                    <a:lnTo>
                      <a:pt x="818" y="415"/>
                    </a:lnTo>
                    <a:lnTo>
                      <a:pt x="822" y="420"/>
                    </a:lnTo>
                    <a:lnTo>
                      <a:pt x="823" y="423"/>
                    </a:lnTo>
                    <a:lnTo>
                      <a:pt x="825" y="428"/>
                    </a:lnTo>
                    <a:lnTo>
                      <a:pt x="828" y="432"/>
                    </a:lnTo>
                    <a:lnTo>
                      <a:pt x="830" y="437"/>
                    </a:lnTo>
                    <a:lnTo>
                      <a:pt x="831" y="441"/>
                    </a:lnTo>
                    <a:lnTo>
                      <a:pt x="833" y="444"/>
                    </a:lnTo>
                    <a:lnTo>
                      <a:pt x="835" y="449"/>
                    </a:lnTo>
                    <a:lnTo>
                      <a:pt x="837" y="453"/>
                    </a:lnTo>
                    <a:lnTo>
                      <a:pt x="837" y="457"/>
                    </a:lnTo>
                    <a:lnTo>
                      <a:pt x="838" y="460"/>
                    </a:lnTo>
                    <a:lnTo>
                      <a:pt x="838" y="464"/>
                    </a:lnTo>
                    <a:lnTo>
                      <a:pt x="839" y="467"/>
                    </a:lnTo>
                    <a:lnTo>
                      <a:pt x="839" y="470"/>
                    </a:lnTo>
                    <a:lnTo>
                      <a:pt x="839" y="473"/>
                    </a:lnTo>
                    <a:lnTo>
                      <a:pt x="839" y="477"/>
                    </a:lnTo>
                    <a:lnTo>
                      <a:pt x="839" y="481"/>
                    </a:lnTo>
                    <a:lnTo>
                      <a:pt x="836" y="475"/>
                    </a:lnTo>
                    <a:lnTo>
                      <a:pt x="832" y="470"/>
                    </a:lnTo>
                    <a:lnTo>
                      <a:pt x="830" y="464"/>
                    </a:lnTo>
                    <a:lnTo>
                      <a:pt x="828" y="459"/>
                    </a:lnTo>
                    <a:lnTo>
                      <a:pt x="825" y="452"/>
                    </a:lnTo>
                    <a:lnTo>
                      <a:pt x="822" y="446"/>
                    </a:lnTo>
                    <a:lnTo>
                      <a:pt x="818" y="441"/>
                    </a:lnTo>
                    <a:lnTo>
                      <a:pt x="815" y="435"/>
                    </a:lnTo>
                    <a:lnTo>
                      <a:pt x="818" y="442"/>
                    </a:lnTo>
                    <a:lnTo>
                      <a:pt x="822" y="449"/>
                    </a:lnTo>
                    <a:lnTo>
                      <a:pt x="824" y="457"/>
                    </a:lnTo>
                    <a:lnTo>
                      <a:pt x="826" y="464"/>
                    </a:lnTo>
                    <a:lnTo>
                      <a:pt x="829" y="470"/>
                    </a:lnTo>
                    <a:lnTo>
                      <a:pt x="831" y="477"/>
                    </a:lnTo>
                    <a:lnTo>
                      <a:pt x="833" y="484"/>
                    </a:lnTo>
                    <a:lnTo>
                      <a:pt x="836" y="490"/>
                    </a:lnTo>
                    <a:lnTo>
                      <a:pt x="837" y="496"/>
                    </a:lnTo>
                    <a:lnTo>
                      <a:pt x="838" y="503"/>
                    </a:lnTo>
                    <a:lnTo>
                      <a:pt x="839" y="508"/>
                    </a:lnTo>
                    <a:lnTo>
                      <a:pt x="840" y="514"/>
                    </a:lnTo>
                    <a:lnTo>
                      <a:pt x="840" y="520"/>
                    </a:lnTo>
                    <a:lnTo>
                      <a:pt x="840" y="525"/>
                    </a:lnTo>
                    <a:lnTo>
                      <a:pt x="840" y="530"/>
                    </a:lnTo>
                    <a:lnTo>
                      <a:pt x="842" y="536"/>
                    </a:lnTo>
                    <a:lnTo>
                      <a:pt x="840" y="540"/>
                    </a:lnTo>
                    <a:lnTo>
                      <a:pt x="840" y="545"/>
                    </a:lnTo>
                    <a:lnTo>
                      <a:pt x="839" y="550"/>
                    </a:lnTo>
                    <a:lnTo>
                      <a:pt x="838" y="554"/>
                    </a:lnTo>
                    <a:lnTo>
                      <a:pt x="837" y="559"/>
                    </a:lnTo>
                    <a:lnTo>
                      <a:pt x="836" y="563"/>
                    </a:lnTo>
                    <a:lnTo>
                      <a:pt x="835" y="567"/>
                    </a:lnTo>
                    <a:lnTo>
                      <a:pt x="832" y="572"/>
                    </a:lnTo>
                    <a:lnTo>
                      <a:pt x="830" y="575"/>
                    </a:lnTo>
                    <a:lnTo>
                      <a:pt x="828" y="579"/>
                    </a:lnTo>
                    <a:lnTo>
                      <a:pt x="825" y="582"/>
                    </a:lnTo>
                    <a:lnTo>
                      <a:pt x="823" y="587"/>
                    </a:lnTo>
                    <a:lnTo>
                      <a:pt x="821" y="590"/>
                    </a:lnTo>
                    <a:lnTo>
                      <a:pt x="818" y="594"/>
                    </a:lnTo>
                    <a:lnTo>
                      <a:pt x="815" y="596"/>
                    </a:lnTo>
                    <a:lnTo>
                      <a:pt x="812" y="600"/>
                    </a:lnTo>
                    <a:lnTo>
                      <a:pt x="808" y="602"/>
                    </a:lnTo>
                    <a:lnTo>
                      <a:pt x="804" y="606"/>
                    </a:lnTo>
                    <a:lnTo>
                      <a:pt x="801" y="608"/>
                    </a:lnTo>
                    <a:lnTo>
                      <a:pt x="797" y="610"/>
                    </a:lnTo>
                    <a:lnTo>
                      <a:pt x="793" y="613"/>
                    </a:lnTo>
                    <a:lnTo>
                      <a:pt x="788" y="615"/>
                    </a:lnTo>
                    <a:lnTo>
                      <a:pt x="785" y="617"/>
                    </a:lnTo>
                    <a:lnTo>
                      <a:pt x="780" y="620"/>
                    </a:lnTo>
                    <a:lnTo>
                      <a:pt x="775" y="622"/>
                    </a:lnTo>
                    <a:lnTo>
                      <a:pt x="771" y="623"/>
                    </a:lnTo>
                    <a:lnTo>
                      <a:pt x="765" y="625"/>
                    </a:lnTo>
                    <a:lnTo>
                      <a:pt x="760" y="626"/>
                    </a:lnTo>
                    <a:lnTo>
                      <a:pt x="754" y="628"/>
                    </a:lnTo>
                    <a:lnTo>
                      <a:pt x="750" y="630"/>
                    </a:lnTo>
                    <a:lnTo>
                      <a:pt x="744" y="631"/>
                    </a:lnTo>
                    <a:lnTo>
                      <a:pt x="739" y="633"/>
                    </a:lnTo>
                    <a:lnTo>
                      <a:pt x="733" y="633"/>
                    </a:lnTo>
                    <a:lnTo>
                      <a:pt x="728" y="636"/>
                    </a:lnTo>
                    <a:lnTo>
                      <a:pt x="722" y="637"/>
                    </a:lnTo>
                    <a:lnTo>
                      <a:pt x="716" y="638"/>
                    </a:lnTo>
                    <a:lnTo>
                      <a:pt x="709" y="638"/>
                    </a:lnTo>
                    <a:lnTo>
                      <a:pt x="703" y="639"/>
                    </a:lnTo>
                    <a:lnTo>
                      <a:pt x="697" y="640"/>
                    </a:lnTo>
                    <a:lnTo>
                      <a:pt x="692" y="642"/>
                    </a:lnTo>
                    <a:lnTo>
                      <a:pt x="685" y="642"/>
                    </a:lnTo>
                    <a:lnTo>
                      <a:pt x="678" y="643"/>
                    </a:lnTo>
                    <a:lnTo>
                      <a:pt x="672" y="643"/>
                    </a:lnTo>
                    <a:lnTo>
                      <a:pt x="665" y="644"/>
                    </a:lnTo>
                    <a:lnTo>
                      <a:pt x="658" y="644"/>
                    </a:lnTo>
                    <a:lnTo>
                      <a:pt x="651" y="645"/>
                    </a:lnTo>
                    <a:lnTo>
                      <a:pt x="644" y="645"/>
                    </a:lnTo>
                    <a:lnTo>
                      <a:pt x="638" y="646"/>
                    </a:lnTo>
                    <a:lnTo>
                      <a:pt x="633" y="645"/>
                    </a:lnTo>
                    <a:lnTo>
                      <a:pt x="630" y="645"/>
                    </a:lnTo>
                    <a:lnTo>
                      <a:pt x="625" y="645"/>
                    </a:lnTo>
                    <a:lnTo>
                      <a:pt x="622" y="645"/>
                    </a:lnTo>
                    <a:lnTo>
                      <a:pt x="616" y="645"/>
                    </a:lnTo>
                    <a:lnTo>
                      <a:pt x="610" y="645"/>
                    </a:lnTo>
                    <a:lnTo>
                      <a:pt x="606" y="645"/>
                    </a:lnTo>
                    <a:lnTo>
                      <a:pt x="600" y="645"/>
                    </a:lnTo>
                    <a:lnTo>
                      <a:pt x="594" y="644"/>
                    </a:lnTo>
                    <a:lnTo>
                      <a:pt x="588" y="644"/>
                    </a:lnTo>
                    <a:lnTo>
                      <a:pt x="583" y="644"/>
                    </a:lnTo>
                    <a:lnTo>
                      <a:pt x="579" y="644"/>
                    </a:lnTo>
                    <a:lnTo>
                      <a:pt x="574" y="644"/>
                    </a:lnTo>
                    <a:lnTo>
                      <a:pt x="570" y="644"/>
                    </a:lnTo>
                    <a:lnTo>
                      <a:pt x="566" y="645"/>
                    </a:lnTo>
                    <a:lnTo>
                      <a:pt x="565" y="646"/>
                    </a:lnTo>
                    <a:lnTo>
                      <a:pt x="566" y="647"/>
                    </a:lnTo>
                    <a:lnTo>
                      <a:pt x="568" y="650"/>
                    </a:lnTo>
                    <a:lnTo>
                      <a:pt x="572" y="651"/>
                    </a:lnTo>
                    <a:lnTo>
                      <a:pt x="575" y="652"/>
                    </a:lnTo>
                    <a:lnTo>
                      <a:pt x="579" y="653"/>
                    </a:lnTo>
                    <a:lnTo>
                      <a:pt x="583" y="654"/>
                    </a:lnTo>
                    <a:lnTo>
                      <a:pt x="588" y="656"/>
                    </a:lnTo>
                    <a:lnTo>
                      <a:pt x="594" y="657"/>
                    </a:lnTo>
                    <a:lnTo>
                      <a:pt x="600" y="657"/>
                    </a:lnTo>
                    <a:lnTo>
                      <a:pt x="604" y="658"/>
                    </a:lnTo>
                    <a:lnTo>
                      <a:pt x="610" y="658"/>
                    </a:lnTo>
                    <a:lnTo>
                      <a:pt x="617" y="658"/>
                    </a:lnTo>
                    <a:lnTo>
                      <a:pt x="620" y="657"/>
                    </a:lnTo>
                    <a:lnTo>
                      <a:pt x="624" y="657"/>
                    </a:lnTo>
                    <a:lnTo>
                      <a:pt x="626" y="657"/>
                    </a:lnTo>
                    <a:lnTo>
                      <a:pt x="630" y="657"/>
                    </a:lnTo>
                    <a:lnTo>
                      <a:pt x="633" y="657"/>
                    </a:lnTo>
                    <a:lnTo>
                      <a:pt x="637" y="657"/>
                    </a:lnTo>
                    <a:lnTo>
                      <a:pt x="640" y="657"/>
                    </a:lnTo>
                    <a:lnTo>
                      <a:pt x="644" y="657"/>
                    </a:lnTo>
                    <a:lnTo>
                      <a:pt x="647" y="657"/>
                    </a:lnTo>
                    <a:lnTo>
                      <a:pt x="651" y="656"/>
                    </a:lnTo>
                    <a:lnTo>
                      <a:pt x="654" y="654"/>
                    </a:lnTo>
                    <a:lnTo>
                      <a:pt x="658" y="654"/>
                    </a:lnTo>
                    <a:lnTo>
                      <a:pt x="660" y="654"/>
                    </a:lnTo>
                    <a:lnTo>
                      <a:pt x="664" y="654"/>
                    </a:lnTo>
                    <a:lnTo>
                      <a:pt x="667" y="653"/>
                    </a:lnTo>
                    <a:lnTo>
                      <a:pt x="672" y="653"/>
                    </a:lnTo>
                    <a:lnTo>
                      <a:pt x="678" y="652"/>
                    </a:lnTo>
                    <a:lnTo>
                      <a:pt x="683" y="652"/>
                    </a:lnTo>
                    <a:lnTo>
                      <a:pt x="689" y="651"/>
                    </a:lnTo>
                    <a:lnTo>
                      <a:pt x="696" y="650"/>
                    </a:lnTo>
                    <a:lnTo>
                      <a:pt x="702" y="649"/>
                    </a:lnTo>
                    <a:lnTo>
                      <a:pt x="707" y="647"/>
                    </a:lnTo>
                    <a:lnTo>
                      <a:pt x="713" y="646"/>
                    </a:lnTo>
                    <a:lnTo>
                      <a:pt x="718" y="646"/>
                    </a:lnTo>
                    <a:lnTo>
                      <a:pt x="722" y="645"/>
                    </a:lnTo>
                    <a:lnTo>
                      <a:pt x="726" y="644"/>
                    </a:lnTo>
                    <a:lnTo>
                      <a:pt x="729" y="643"/>
                    </a:lnTo>
                    <a:lnTo>
                      <a:pt x="732" y="643"/>
                    </a:lnTo>
                    <a:lnTo>
                      <a:pt x="735" y="643"/>
                    </a:lnTo>
                    <a:lnTo>
                      <a:pt x="739" y="646"/>
                    </a:lnTo>
                    <a:lnTo>
                      <a:pt x="735" y="646"/>
                    </a:lnTo>
                    <a:lnTo>
                      <a:pt x="731" y="646"/>
                    </a:lnTo>
                    <a:lnTo>
                      <a:pt x="726" y="647"/>
                    </a:lnTo>
                    <a:lnTo>
                      <a:pt x="723" y="649"/>
                    </a:lnTo>
                    <a:lnTo>
                      <a:pt x="717" y="650"/>
                    </a:lnTo>
                    <a:lnTo>
                      <a:pt x="711" y="651"/>
                    </a:lnTo>
                    <a:lnTo>
                      <a:pt x="706" y="652"/>
                    </a:lnTo>
                    <a:lnTo>
                      <a:pt x="700" y="653"/>
                    </a:lnTo>
                    <a:lnTo>
                      <a:pt x="694" y="654"/>
                    </a:lnTo>
                    <a:lnTo>
                      <a:pt x="688" y="657"/>
                    </a:lnTo>
                    <a:lnTo>
                      <a:pt x="683" y="658"/>
                    </a:lnTo>
                    <a:lnTo>
                      <a:pt x="680" y="659"/>
                    </a:lnTo>
                    <a:lnTo>
                      <a:pt x="675" y="660"/>
                    </a:lnTo>
                    <a:lnTo>
                      <a:pt x="673" y="661"/>
                    </a:lnTo>
                    <a:lnTo>
                      <a:pt x="672" y="663"/>
                    </a:lnTo>
                    <a:lnTo>
                      <a:pt x="672" y="665"/>
                    </a:lnTo>
                    <a:lnTo>
                      <a:pt x="673" y="664"/>
                    </a:lnTo>
                    <a:lnTo>
                      <a:pt x="676" y="664"/>
                    </a:lnTo>
                    <a:lnTo>
                      <a:pt x="679" y="664"/>
                    </a:lnTo>
                    <a:lnTo>
                      <a:pt x="682" y="664"/>
                    </a:lnTo>
                    <a:lnTo>
                      <a:pt x="686" y="664"/>
                    </a:lnTo>
                    <a:lnTo>
                      <a:pt x="690" y="663"/>
                    </a:lnTo>
                    <a:lnTo>
                      <a:pt x="695" y="663"/>
                    </a:lnTo>
                    <a:lnTo>
                      <a:pt x="700" y="663"/>
                    </a:lnTo>
                    <a:lnTo>
                      <a:pt x="703" y="661"/>
                    </a:lnTo>
                    <a:lnTo>
                      <a:pt x="708" y="660"/>
                    </a:lnTo>
                    <a:lnTo>
                      <a:pt x="713" y="659"/>
                    </a:lnTo>
                    <a:lnTo>
                      <a:pt x="718" y="659"/>
                    </a:lnTo>
                    <a:lnTo>
                      <a:pt x="723" y="657"/>
                    </a:lnTo>
                    <a:lnTo>
                      <a:pt x="728" y="657"/>
                    </a:lnTo>
                    <a:lnTo>
                      <a:pt x="733" y="654"/>
                    </a:lnTo>
                    <a:lnTo>
                      <a:pt x="739" y="653"/>
                    </a:lnTo>
                    <a:lnTo>
                      <a:pt x="744" y="652"/>
                    </a:lnTo>
                    <a:lnTo>
                      <a:pt x="749" y="650"/>
                    </a:lnTo>
                    <a:lnTo>
                      <a:pt x="753" y="649"/>
                    </a:lnTo>
                    <a:lnTo>
                      <a:pt x="758" y="647"/>
                    </a:lnTo>
                    <a:lnTo>
                      <a:pt x="762" y="645"/>
                    </a:lnTo>
                    <a:lnTo>
                      <a:pt x="767" y="644"/>
                    </a:lnTo>
                    <a:lnTo>
                      <a:pt x="772" y="643"/>
                    </a:lnTo>
                    <a:lnTo>
                      <a:pt x="776" y="642"/>
                    </a:lnTo>
                    <a:lnTo>
                      <a:pt x="780" y="639"/>
                    </a:lnTo>
                    <a:lnTo>
                      <a:pt x="783" y="638"/>
                    </a:lnTo>
                    <a:lnTo>
                      <a:pt x="787" y="636"/>
                    </a:lnTo>
                    <a:lnTo>
                      <a:pt x="790" y="633"/>
                    </a:lnTo>
                    <a:lnTo>
                      <a:pt x="795" y="630"/>
                    </a:lnTo>
                    <a:lnTo>
                      <a:pt x="800" y="628"/>
                    </a:lnTo>
                    <a:lnTo>
                      <a:pt x="796" y="630"/>
                    </a:lnTo>
                    <a:lnTo>
                      <a:pt x="793" y="633"/>
                    </a:lnTo>
                    <a:lnTo>
                      <a:pt x="788" y="637"/>
                    </a:lnTo>
                    <a:lnTo>
                      <a:pt x="785" y="639"/>
                    </a:lnTo>
                    <a:lnTo>
                      <a:pt x="780" y="642"/>
                    </a:lnTo>
                    <a:lnTo>
                      <a:pt x="775" y="644"/>
                    </a:lnTo>
                    <a:lnTo>
                      <a:pt x="771" y="646"/>
                    </a:lnTo>
                    <a:lnTo>
                      <a:pt x="767" y="650"/>
                    </a:lnTo>
                    <a:lnTo>
                      <a:pt x="761" y="651"/>
                    </a:lnTo>
                    <a:lnTo>
                      <a:pt x="756" y="653"/>
                    </a:lnTo>
                    <a:lnTo>
                      <a:pt x="750" y="654"/>
                    </a:lnTo>
                    <a:lnTo>
                      <a:pt x="745" y="657"/>
                    </a:lnTo>
                    <a:lnTo>
                      <a:pt x="739" y="658"/>
                    </a:lnTo>
                    <a:lnTo>
                      <a:pt x="733" y="660"/>
                    </a:lnTo>
                    <a:lnTo>
                      <a:pt x="728" y="661"/>
                    </a:lnTo>
                    <a:lnTo>
                      <a:pt x="722" y="663"/>
                    </a:lnTo>
                    <a:lnTo>
                      <a:pt x="716" y="664"/>
                    </a:lnTo>
                    <a:lnTo>
                      <a:pt x="709" y="665"/>
                    </a:lnTo>
                    <a:lnTo>
                      <a:pt x="703" y="665"/>
                    </a:lnTo>
                    <a:lnTo>
                      <a:pt x="697" y="666"/>
                    </a:lnTo>
                    <a:lnTo>
                      <a:pt x="692" y="667"/>
                    </a:lnTo>
                    <a:lnTo>
                      <a:pt x="686" y="668"/>
                    </a:lnTo>
                    <a:lnTo>
                      <a:pt x="681" y="668"/>
                    </a:lnTo>
                    <a:lnTo>
                      <a:pt x="675" y="669"/>
                    </a:lnTo>
                    <a:lnTo>
                      <a:pt x="669" y="669"/>
                    </a:lnTo>
                    <a:lnTo>
                      <a:pt x="664" y="671"/>
                    </a:lnTo>
                    <a:lnTo>
                      <a:pt x="659" y="671"/>
                    </a:lnTo>
                    <a:lnTo>
                      <a:pt x="654" y="672"/>
                    </a:lnTo>
                    <a:lnTo>
                      <a:pt x="650" y="672"/>
                    </a:lnTo>
                    <a:lnTo>
                      <a:pt x="645" y="672"/>
                    </a:lnTo>
                    <a:lnTo>
                      <a:pt x="642" y="673"/>
                    </a:lnTo>
                    <a:lnTo>
                      <a:pt x="638" y="673"/>
                    </a:lnTo>
                    <a:lnTo>
                      <a:pt x="632" y="673"/>
                    </a:lnTo>
                    <a:lnTo>
                      <a:pt x="629" y="673"/>
                    </a:lnTo>
                    <a:lnTo>
                      <a:pt x="624" y="673"/>
                    </a:lnTo>
                    <a:lnTo>
                      <a:pt x="620" y="673"/>
                    </a:lnTo>
                    <a:lnTo>
                      <a:pt x="615" y="673"/>
                    </a:lnTo>
                    <a:lnTo>
                      <a:pt x="611" y="673"/>
                    </a:lnTo>
                    <a:lnTo>
                      <a:pt x="607" y="673"/>
                    </a:lnTo>
                    <a:lnTo>
                      <a:pt x="603" y="673"/>
                    </a:lnTo>
                    <a:lnTo>
                      <a:pt x="599" y="673"/>
                    </a:lnTo>
                    <a:lnTo>
                      <a:pt x="594" y="673"/>
                    </a:lnTo>
                    <a:lnTo>
                      <a:pt x="590" y="673"/>
                    </a:lnTo>
                    <a:lnTo>
                      <a:pt x="587" y="673"/>
                    </a:lnTo>
                    <a:lnTo>
                      <a:pt x="582" y="672"/>
                    </a:lnTo>
                    <a:lnTo>
                      <a:pt x="579" y="672"/>
                    </a:lnTo>
                    <a:lnTo>
                      <a:pt x="574" y="672"/>
                    </a:lnTo>
                    <a:lnTo>
                      <a:pt x="571" y="672"/>
                    </a:lnTo>
                    <a:lnTo>
                      <a:pt x="566" y="672"/>
                    </a:lnTo>
                    <a:lnTo>
                      <a:pt x="563" y="671"/>
                    </a:lnTo>
                    <a:lnTo>
                      <a:pt x="558" y="671"/>
                    </a:lnTo>
                    <a:lnTo>
                      <a:pt x="554" y="671"/>
                    </a:lnTo>
                    <a:lnTo>
                      <a:pt x="551" y="669"/>
                    </a:lnTo>
                    <a:lnTo>
                      <a:pt x="546" y="669"/>
                    </a:lnTo>
                    <a:lnTo>
                      <a:pt x="543" y="668"/>
                    </a:lnTo>
                    <a:lnTo>
                      <a:pt x="539" y="668"/>
                    </a:lnTo>
                    <a:lnTo>
                      <a:pt x="535" y="667"/>
                    </a:lnTo>
                    <a:lnTo>
                      <a:pt x="531" y="667"/>
                    </a:lnTo>
                    <a:lnTo>
                      <a:pt x="527" y="666"/>
                    </a:lnTo>
                    <a:lnTo>
                      <a:pt x="522" y="666"/>
                    </a:lnTo>
                    <a:lnTo>
                      <a:pt x="518" y="666"/>
                    </a:lnTo>
                    <a:lnTo>
                      <a:pt x="514" y="665"/>
                    </a:lnTo>
                    <a:lnTo>
                      <a:pt x="510" y="665"/>
                    </a:lnTo>
                    <a:lnTo>
                      <a:pt x="507" y="665"/>
                    </a:lnTo>
                    <a:lnTo>
                      <a:pt x="503" y="665"/>
                    </a:lnTo>
                    <a:lnTo>
                      <a:pt x="501" y="665"/>
                    </a:lnTo>
                    <a:lnTo>
                      <a:pt x="500" y="665"/>
                    </a:lnTo>
                    <a:lnTo>
                      <a:pt x="500" y="666"/>
                    </a:lnTo>
                    <a:lnTo>
                      <a:pt x="501" y="668"/>
                    </a:lnTo>
                    <a:lnTo>
                      <a:pt x="503" y="671"/>
                    </a:lnTo>
                    <a:lnTo>
                      <a:pt x="507" y="672"/>
                    </a:lnTo>
                    <a:lnTo>
                      <a:pt x="511" y="674"/>
                    </a:lnTo>
                    <a:lnTo>
                      <a:pt x="516" y="675"/>
                    </a:lnTo>
                    <a:lnTo>
                      <a:pt x="521" y="678"/>
                    </a:lnTo>
                    <a:lnTo>
                      <a:pt x="524" y="679"/>
                    </a:lnTo>
                    <a:lnTo>
                      <a:pt x="530" y="680"/>
                    </a:lnTo>
                    <a:lnTo>
                      <a:pt x="535" y="681"/>
                    </a:lnTo>
                    <a:lnTo>
                      <a:pt x="539" y="683"/>
                    </a:lnTo>
                    <a:lnTo>
                      <a:pt x="544" y="683"/>
                    </a:lnTo>
                    <a:lnTo>
                      <a:pt x="550" y="685"/>
                    </a:lnTo>
                    <a:lnTo>
                      <a:pt x="554" y="685"/>
                    </a:lnTo>
                    <a:lnTo>
                      <a:pt x="559" y="686"/>
                    </a:lnTo>
                    <a:lnTo>
                      <a:pt x="564" y="686"/>
                    </a:lnTo>
                    <a:lnTo>
                      <a:pt x="568" y="687"/>
                    </a:lnTo>
                    <a:lnTo>
                      <a:pt x="574" y="687"/>
                    </a:lnTo>
                    <a:lnTo>
                      <a:pt x="580" y="688"/>
                    </a:lnTo>
                    <a:lnTo>
                      <a:pt x="585" y="688"/>
                    </a:lnTo>
                    <a:lnTo>
                      <a:pt x="589" y="688"/>
                    </a:lnTo>
                    <a:lnTo>
                      <a:pt x="594" y="688"/>
                    </a:lnTo>
                    <a:lnTo>
                      <a:pt x="600" y="688"/>
                    </a:lnTo>
                    <a:lnTo>
                      <a:pt x="604" y="688"/>
                    </a:lnTo>
                    <a:lnTo>
                      <a:pt x="610" y="688"/>
                    </a:lnTo>
                    <a:lnTo>
                      <a:pt x="615" y="688"/>
                    </a:lnTo>
                    <a:lnTo>
                      <a:pt x="620" y="689"/>
                    </a:lnTo>
                    <a:lnTo>
                      <a:pt x="625" y="689"/>
                    </a:lnTo>
                    <a:lnTo>
                      <a:pt x="630" y="689"/>
                    </a:lnTo>
                    <a:lnTo>
                      <a:pt x="635" y="689"/>
                    </a:lnTo>
                    <a:lnTo>
                      <a:pt x="639" y="689"/>
                    </a:lnTo>
                    <a:lnTo>
                      <a:pt x="644" y="689"/>
                    </a:lnTo>
                    <a:lnTo>
                      <a:pt x="650" y="690"/>
                    </a:lnTo>
                    <a:lnTo>
                      <a:pt x="654" y="690"/>
                    </a:lnTo>
                    <a:lnTo>
                      <a:pt x="659" y="692"/>
                    </a:lnTo>
                    <a:lnTo>
                      <a:pt x="663" y="692"/>
                    </a:lnTo>
                    <a:lnTo>
                      <a:pt x="666" y="692"/>
                    </a:lnTo>
                    <a:lnTo>
                      <a:pt x="671" y="692"/>
                    </a:lnTo>
                    <a:lnTo>
                      <a:pt x="674" y="692"/>
                    </a:lnTo>
                    <a:lnTo>
                      <a:pt x="678" y="690"/>
                    </a:lnTo>
                    <a:lnTo>
                      <a:pt x="682" y="690"/>
                    </a:lnTo>
                    <a:lnTo>
                      <a:pt x="687" y="689"/>
                    </a:lnTo>
                    <a:lnTo>
                      <a:pt x="693" y="689"/>
                    </a:lnTo>
                    <a:lnTo>
                      <a:pt x="696" y="688"/>
                    </a:lnTo>
                    <a:lnTo>
                      <a:pt x="701" y="687"/>
                    </a:lnTo>
                    <a:lnTo>
                      <a:pt x="706" y="686"/>
                    </a:lnTo>
                    <a:lnTo>
                      <a:pt x="711" y="685"/>
                    </a:lnTo>
                    <a:lnTo>
                      <a:pt x="716" y="683"/>
                    </a:lnTo>
                    <a:lnTo>
                      <a:pt x="722" y="682"/>
                    </a:lnTo>
                    <a:lnTo>
                      <a:pt x="726" y="681"/>
                    </a:lnTo>
                    <a:lnTo>
                      <a:pt x="732" y="680"/>
                    </a:lnTo>
                    <a:lnTo>
                      <a:pt x="737" y="679"/>
                    </a:lnTo>
                    <a:lnTo>
                      <a:pt x="742" y="676"/>
                    </a:lnTo>
                    <a:lnTo>
                      <a:pt x="746" y="674"/>
                    </a:lnTo>
                    <a:lnTo>
                      <a:pt x="752" y="673"/>
                    </a:lnTo>
                    <a:lnTo>
                      <a:pt x="757" y="672"/>
                    </a:lnTo>
                    <a:lnTo>
                      <a:pt x="761" y="671"/>
                    </a:lnTo>
                    <a:lnTo>
                      <a:pt x="766" y="668"/>
                    </a:lnTo>
                    <a:lnTo>
                      <a:pt x="771" y="667"/>
                    </a:lnTo>
                    <a:lnTo>
                      <a:pt x="775" y="666"/>
                    </a:lnTo>
                    <a:lnTo>
                      <a:pt x="779" y="664"/>
                    </a:lnTo>
                    <a:lnTo>
                      <a:pt x="783" y="663"/>
                    </a:lnTo>
                    <a:lnTo>
                      <a:pt x="788" y="660"/>
                    </a:lnTo>
                    <a:lnTo>
                      <a:pt x="792" y="659"/>
                    </a:lnTo>
                    <a:lnTo>
                      <a:pt x="795" y="658"/>
                    </a:lnTo>
                    <a:lnTo>
                      <a:pt x="799" y="657"/>
                    </a:lnTo>
                    <a:lnTo>
                      <a:pt x="803" y="654"/>
                    </a:lnTo>
                    <a:lnTo>
                      <a:pt x="807" y="652"/>
                    </a:lnTo>
                    <a:lnTo>
                      <a:pt x="814" y="650"/>
                    </a:lnTo>
                    <a:lnTo>
                      <a:pt x="817" y="647"/>
                    </a:lnTo>
                    <a:lnTo>
                      <a:pt x="821" y="646"/>
                    </a:lnTo>
                    <a:lnTo>
                      <a:pt x="824" y="644"/>
                    </a:lnTo>
                    <a:lnTo>
                      <a:pt x="829" y="643"/>
                    </a:lnTo>
                    <a:lnTo>
                      <a:pt x="832" y="640"/>
                    </a:lnTo>
                    <a:lnTo>
                      <a:pt x="836" y="638"/>
                    </a:lnTo>
                    <a:lnTo>
                      <a:pt x="839" y="637"/>
                    </a:lnTo>
                    <a:lnTo>
                      <a:pt x="843" y="636"/>
                    </a:lnTo>
                    <a:lnTo>
                      <a:pt x="847" y="636"/>
                    </a:lnTo>
                    <a:lnTo>
                      <a:pt x="849" y="637"/>
                    </a:lnTo>
                    <a:lnTo>
                      <a:pt x="843" y="640"/>
                    </a:lnTo>
                    <a:lnTo>
                      <a:pt x="837" y="644"/>
                    </a:lnTo>
                    <a:lnTo>
                      <a:pt x="831" y="647"/>
                    </a:lnTo>
                    <a:lnTo>
                      <a:pt x="825" y="651"/>
                    </a:lnTo>
                    <a:lnTo>
                      <a:pt x="819" y="654"/>
                    </a:lnTo>
                    <a:lnTo>
                      <a:pt x="815" y="658"/>
                    </a:lnTo>
                    <a:lnTo>
                      <a:pt x="809" y="661"/>
                    </a:lnTo>
                    <a:lnTo>
                      <a:pt x="803" y="665"/>
                    </a:lnTo>
                    <a:lnTo>
                      <a:pt x="797" y="667"/>
                    </a:lnTo>
                    <a:lnTo>
                      <a:pt x="793" y="669"/>
                    </a:lnTo>
                    <a:lnTo>
                      <a:pt x="787" y="672"/>
                    </a:lnTo>
                    <a:lnTo>
                      <a:pt x="781" y="674"/>
                    </a:lnTo>
                    <a:lnTo>
                      <a:pt x="776" y="676"/>
                    </a:lnTo>
                    <a:lnTo>
                      <a:pt x="771" y="679"/>
                    </a:lnTo>
                    <a:lnTo>
                      <a:pt x="766" y="681"/>
                    </a:lnTo>
                    <a:lnTo>
                      <a:pt x="761" y="683"/>
                    </a:lnTo>
                    <a:lnTo>
                      <a:pt x="756" y="685"/>
                    </a:lnTo>
                    <a:lnTo>
                      <a:pt x="750" y="687"/>
                    </a:lnTo>
                    <a:lnTo>
                      <a:pt x="745" y="688"/>
                    </a:lnTo>
                    <a:lnTo>
                      <a:pt x="740" y="689"/>
                    </a:lnTo>
                    <a:lnTo>
                      <a:pt x="735" y="690"/>
                    </a:lnTo>
                    <a:lnTo>
                      <a:pt x="730" y="692"/>
                    </a:lnTo>
                    <a:lnTo>
                      <a:pt x="725" y="693"/>
                    </a:lnTo>
                    <a:lnTo>
                      <a:pt x="721" y="695"/>
                    </a:lnTo>
                    <a:lnTo>
                      <a:pt x="715" y="695"/>
                    </a:lnTo>
                    <a:lnTo>
                      <a:pt x="709" y="696"/>
                    </a:lnTo>
                    <a:lnTo>
                      <a:pt x="704" y="696"/>
                    </a:lnTo>
                    <a:lnTo>
                      <a:pt x="700" y="697"/>
                    </a:lnTo>
                    <a:lnTo>
                      <a:pt x="695" y="699"/>
                    </a:lnTo>
                    <a:lnTo>
                      <a:pt x="690" y="700"/>
                    </a:lnTo>
                    <a:lnTo>
                      <a:pt x="686" y="700"/>
                    </a:lnTo>
                    <a:lnTo>
                      <a:pt x="681" y="701"/>
                    </a:lnTo>
                    <a:lnTo>
                      <a:pt x="676" y="701"/>
                    </a:lnTo>
                    <a:lnTo>
                      <a:pt x="672" y="702"/>
                    </a:lnTo>
                    <a:lnTo>
                      <a:pt x="666" y="702"/>
                    </a:lnTo>
                    <a:lnTo>
                      <a:pt x="663" y="702"/>
                    </a:lnTo>
                    <a:lnTo>
                      <a:pt x="658" y="702"/>
                    </a:lnTo>
                    <a:lnTo>
                      <a:pt x="653" y="702"/>
                    </a:lnTo>
                    <a:lnTo>
                      <a:pt x="649" y="702"/>
                    </a:lnTo>
                    <a:lnTo>
                      <a:pt x="644" y="703"/>
                    </a:lnTo>
                    <a:lnTo>
                      <a:pt x="639" y="703"/>
                    </a:lnTo>
                    <a:lnTo>
                      <a:pt x="635" y="703"/>
                    </a:lnTo>
                    <a:lnTo>
                      <a:pt x="630" y="703"/>
                    </a:lnTo>
                    <a:lnTo>
                      <a:pt x="626" y="703"/>
                    </a:lnTo>
                    <a:lnTo>
                      <a:pt x="622" y="703"/>
                    </a:lnTo>
                    <a:lnTo>
                      <a:pt x="617" y="703"/>
                    </a:lnTo>
                    <a:lnTo>
                      <a:pt x="613" y="703"/>
                    </a:lnTo>
                    <a:lnTo>
                      <a:pt x="609" y="703"/>
                    </a:lnTo>
                    <a:lnTo>
                      <a:pt x="604" y="703"/>
                    </a:lnTo>
                    <a:lnTo>
                      <a:pt x="601" y="703"/>
                    </a:lnTo>
                    <a:lnTo>
                      <a:pt x="595" y="703"/>
                    </a:lnTo>
                    <a:lnTo>
                      <a:pt x="592" y="703"/>
                    </a:lnTo>
                    <a:lnTo>
                      <a:pt x="587" y="703"/>
                    </a:lnTo>
                    <a:lnTo>
                      <a:pt x="583" y="703"/>
                    </a:lnTo>
                    <a:lnTo>
                      <a:pt x="579" y="703"/>
                    </a:lnTo>
                    <a:lnTo>
                      <a:pt x="575" y="703"/>
                    </a:lnTo>
                    <a:lnTo>
                      <a:pt x="571" y="703"/>
                    </a:lnTo>
                    <a:lnTo>
                      <a:pt x="566" y="703"/>
                    </a:lnTo>
                    <a:lnTo>
                      <a:pt x="563" y="703"/>
                    </a:lnTo>
                    <a:lnTo>
                      <a:pt x="559" y="703"/>
                    </a:lnTo>
                    <a:lnTo>
                      <a:pt x="554" y="703"/>
                    </a:lnTo>
                    <a:lnTo>
                      <a:pt x="551" y="703"/>
                    </a:lnTo>
                    <a:lnTo>
                      <a:pt x="546" y="703"/>
                    </a:lnTo>
                    <a:lnTo>
                      <a:pt x="543" y="704"/>
                    </a:lnTo>
                    <a:lnTo>
                      <a:pt x="546" y="707"/>
                    </a:lnTo>
                    <a:lnTo>
                      <a:pt x="551" y="709"/>
                    </a:lnTo>
                    <a:lnTo>
                      <a:pt x="554" y="710"/>
                    </a:lnTo>
                    <a:lnTo>
                      <a:pt x="560" y="713"/>
                    </a:lnTo>
                    <a:lnTo>
                      <a:pt x="565" y="714"/>
                    </a:lnTo>
                    <a:lnTo>
                      <a:pt x="570" y="716"/>
                    </a:lnTo>
                    <a:lnTo>
                      <a:pt x="575" y="717"/>
                    </a:lnTo>
                    <a:lnTo>
                      <a:pt x="581" y="719"/>
                    </a:lnTo>
                    <a:lnTo>
                      <a:pt x="587" y="719"/>
                    </a:lnTo>
                    <a:lnTo>
                      <a:pt x="593" y="721"/>
                    </a:lnTo>
                    <a:lnTo>
                      <a:pt x="600" y="722"/>
                    </a:lnTo>
                    <a:lnTo>
                      <a:pt x="606" y="723"/>
                    </a:lnTo>
                    <a:lnTo>
                      <a:pt x="613" y="723"/>
                    </a:lnTo>
                    <a:lnTo>
                      <a:pt x="620" y="723"/>
                    </a:lnTo>
                    <a:lnTo>
                      <a:pt x="626" y="723"/>
                    </a:lnTo>
                    <a:lnTo>
                      <a:pt x="633" y="724"/>
                    </a:lnTo>
                    <a:lnTo>
                      <a:pt x="640" y="723"/>
                    </a:lnTo>
                    <a:lnTo>
                      <a:pt x="649" y="723"/>
                    </a:lnTo>
                    <a:lnTo>
                      <a:pt x="656" y="722"/>
                    </a:lnTo>
                    <a:lnTo>
                      <a:pt x="663" y="722"/>
                    </a:lnTo>
                    <a:lnTo>
                      <a:pt x="671" y="721"/>
                    </a:lnTo>
                    <a:lnTo>
                      <a:pt x="679" y="719"/>
                    </a:lnTo>
                    <a:lnTo>
                      <a:pt x="686" y="718"/>
                    </a:lnTo>
                    <a:lnTo>
                      <a:pt x="695" y="717"/>
                    </a:lnTo>
                    <a:lnTo>
                      <a:pt x="702" y="716"/>
                    </a:lnTo>
                    <a:lnTo>
                      <a:pt x="710" y="714"/>
                    </a:lnTo>
                    <a:lnTo>
                      <a:pt x="718" y="713"/>
                    </a:lnTo>
                    <a:lnTo>
                      <a:pt x="726" y="710"/>
                    </a:lnTo>
                    <a:lnTo>
                      <a:pt x="733" y="708"/>
                    </a:lnTo>
                    <a:lnTo>
                      <a:pt x="743" y="707"/>
                    </a:lnTo>
                    <a:lnTo>
                      <a:pt x="750" y="704"/>
                    </a:lnTo>
                    <a:lnTo>
                      <a:pt x="758" y="702"/>
                    </a:lnTo>
                    <a:lnTo>
                      <a:pt x="766" y="699"/>
                    </a:lnTo>
                    <a:lnTo>
                      <a:pt x="773" y="695"/>
                    </a:lnTo>
                    <a:lnTo>
                      <a:pt x="781" y="692"/>
                    </a:lnTo>
                    <a:lnTo>
                      <a:pt x="789" y="689"/>
                    </a:lnTo>
                    <a:lnTo>
                      <a:pt x="796" y="686"/>
                    </a:lnTo>
                    <a:lnTo>
                      <a:pt x="803" y="682"/>
                    </a:lnTo>
                    <a:lnTo>
                      <a:pt x="811" y="679"/>
                    </a:lnTo>
                    <a:lnTo>
                      <a:pt x="818" y="675"/>
                    </a:lnTo>
                    <a:lnTo>
                      <a:pt x="825" y="671"/>
                    </a:lnTo>
                    <a:lnTo>
                      <a:pt x="831" y="667"/>
                    </a:lnTo>
                    <a:lnTo>
                      <a:pt x="838" y="663"/>
                    </a:lnTo>
                    <a:lnTo>
                      <a:pt x="845" y="659"/>
                    </a:lnTo>
                    <a:lnTo>
                      <a:pt x="851" y="653"/>
                    </a:lnTo>
                    <a:lnTo>
                      <a:pt x="858" y="649"/>
                    </a:lnTo>
                    <a:lnTo>
                      <a:pt x="864" y="644"/>
                    </a:lnTo>
                    <a:lnTo>
                      <a:pt x="869" y="640"/>
                    </a:lnTo>
                    <a:lnTo>
                      <a:pt x="874" y="635"/>
                    </a:lnTo>
                    <a:lnTo>
                      <a:pt x="880" y="629"/>
                    </a:lnTo>
                    <a:lnTo>
                      <a:pt x="885" y="624"/>
                    </a:lnTo>
                    <a:lnTo>
                      <a:pt x="890" y="618"/>
                    </a:lnTo>
                    <a:lnTo>
                      <a:pt x="894" y="613"/>
                    </a:lnTo>
                    <a:lnTo>
                      <a:pt x="899" y="607"/>
                    </a:lnTo>
                    <a:lnTo>
                      <a:pt x="902" y="601"/>
                    </a:lnTo>
                    <a:lnTo>
                      <a:pt x="907" y="596"/>
                    </a:lnTo>
                    <a:lnTo>
                      <a:pt x="909" y="589"/>
                    </a:lnTo>
                    <a:lnTo>
                      <a:pt x="911" y="583"/>
                    </a:lnTo>
                    <a:lnTo>
                      <a:pt x="914" y="578"/>
                    </a:lnTo>
                    <a:lnTo>
                      <a:pt x="917" y="572"/>
                    </a:lnTo>
                    <a:lnTo>
                      <a:pt x="918" y="564"/>
                    </a:lnTo>
                    <a:lnTo>
                      <a:pt x="921" y="558"/>
                    </a:lnTo>
                    <a:lnTo>
                      <a:pt x="921" y="551"/>
                    </a:lnTo>
                    <a:lnTo>
                      <a:pt x="922" y="545"/>
                    </a:lnTo>
                    <a:lnTo>
                      <a:pt x="922" y="536"/>
                    </a:lnTo>
                    <a:lnTo>
                      <a:pt x="922" y="528"/>
                    </a:lnTo>
                    <a:lnTo>
                      <a:pt x="922" y="518"/>
                    </a:lnTo>
                    <a:lnTo>
                      <a:pt x="922" y="509"/>
                    </a:lnTo>
                    <a:lnTo>
                      <a:pt x="921" y="501"/>
                    </a:lnTo>
                    <a:lnTo>
                      <a:pt x="919" y="492"/>
                    </a:lnTo>
                    <a:lnTo>
                      <a:pt x="917" y="482"/>
                    </a:lnTo>
                    <a:lnTo>
                      <a:pt x="916" y="474"/>
                    </a:lnTo>
                    <a:lnTo>
                      <a:pt x="914" y="465"/>
                    </a:lnTo>
                    <a:lnTo>
                      <a:pt x="911" y="457"/>
                    </a:lnTo>
                    <a:lnTo>
                      <a:pt x="909" y="447"/>
                    </a:lnTo>
                    <a:lnTo>
                      <a:pt x="907" y="439"/>
                    </a:lnTo>
                    <a:lnTo>
                      <a:pt x="903" y="431"/>
                    </a:lnTo>
                    <a:lnTo>
                      <a:pt x="900" y="422"/>
                    </a:lnTo>
                    <a:lnTo>
                      <a:pt x="896" y="414"/>
                    </a:lnTo>
                    <a:lnTo>
                      <a:pt x="893" y="406"/>
                    </a:lnTo>
                    <a:lnTo>
                      <a:pt x="888" y="397"/>
                    </a:lnTo>
                    <a:lnTo>
                      <a:pt x="883" y="389"/>
                    </a:lnTo>
                    <a:lnTo>
                      <a:pt x="879" y="380"/>
                    </a:lnTo>
                    <a:lnTo>
                      <a:pt x="874" y="373"/>
                    </a:lnTo>
                    <a:lnTo>
                      <a:pt x="869" y="364"/>
                    </a:lnTo>
                    <a:lnTo>
                      <a:pt x="864" y="357"/>
                    </a:lnTo>
                    <a:lnTo>
                      <a:pt x="859" y="349"/>
                    </a:lnTo>
                    <a:lnTo>
                      <a:pt x="853" y="341"/>
                    </a:lnTo>
                    <a:lnTo>
                      <a:pt x="847" y="332"/>
                    </a:lnTo>
                    <a:lnTo>
                      <a:pt x="842" y="325"/>
                    </a:lnTo>
                    <a:lnTo>
                      <a:pt x="836" y="317"/>
                    </a:lnTo>
                    <a:lnTo>
                      <a:pt x="830" y="310"/>
                    </a:lnTo>
                    <a:lnTo>
                      <a:pt x="823" y="302"/>
                    </a:lnTo>
                    <a:lnTo>
                      <a:pt x="817" y="294"/>
                    </a:lnTo>
                    <a:lnTo>
                      <a:pt x="810" y="287"/>
                    </a:lnTo>
                    <a:lnTo>
                      <a:pt x="804" y="280"/>
                    </a:lnTo>
                    <a:lnTo>
                      <a:pt x="796" y="272"/>
                    </a:lnTo>
                    <a:lnTo>
                      <a:pt x="789" y="265"/>
                    </a:lnTo>
                    <a:lnTo>
                      <a:pt x="782" y="258"/>
                    </a:lnTo>
                    <a:lnTo>
                      <a:pt x="775" y="251"/>
                    </a:lnTo>
                    <a:lnTo>
                      <a:pt x="767" y="244"/>
                    </a:lnTo>
                    <a:lnTo>
                      <a:pt x="760" y="237"/>
                    </a:lnTo>
                    <a:lnTo>
                      <a:pt x="752" y="230"/>
                    </a:lnTo>
                    <a:lnTo>
                      <a:pt x="745" y="223"/>
                    </a:lnTo>
                    <a:lnTo>
                      <a:pt x="737" y="216"/>
                    </a:lnTo>
                    <a:lnTo>
                      <a:pt x="729" y="209"/>
                    </a:lnTo>
                    <a:lnTo>
                      <a:pt x="721" y="202"/>
                    </a:lnTo>
                    <a:lnTo>
                      <a:pt x="713" y="196"/>
                    </a:lnTo>
                    <a:lnTo>
                      <a:pt x="704" y="191"/>
                    </a:lnTo>
                    <a:lnTo>
                      <a:pt x="697" y="185"/>
                    </a:lnTo>
                    <a:lnTo>
                      <a:pt x="688" y="178"/>
                    </a:lnTo>
                    <a:lnTo>
                      <a:pt x="681" y="172"/>
                    </a:lnTo>
                    <a:lnTo>
                      <a:pt x="672" y="166"/>
                    </a:lnTo>
                    <a:lnTo>
                      <a:pt x="664" y="159"/>
                    </a:lnTo>
                    <a:lnTo>
                      <a:pt x="656" y="153"/>
                    </a:lnTo>
                    <a:lnTo>
                      <a:pt x="647" y="149"/>
                    </a:lnTo>
                    <a:lnTo>
                      <a:pt x="638" y="143"/>
                    </a:lnTo>
                    <a:lnTo>
                      <a:pt x="630" y="137"/>
                    </a:lnTo>
                    <a:lnTo>
                      <a:pt x="622" y="131"/>
                    </a:lnTo>
                    <a:lnTo>
                      <a:pt x="614" y="127"/>
                    </a:lnTo>
                    <a:lnTo>
                      <a:pt x="606" y="122"/>
                    </a:lnTo>
                    <a:lnTo>
                      <a:pt x="597" y="116"/>
                    </a:lnTo>
                    <a:lnTo>
                      <a:pt x="588" y="112"/>
                    </a:lnTo>
                    <a:lnTo>
                      <a:pt x="581" y="107"/>
                    </a:lnTo>
                    <a:lnTo>
                      <a:pt x="573" y="102"/>
                    </a:lnTo>
                    <a:lnTo>
                      <a:pt x="565" y="98"/>
                    </a:lnTo>
                    <a:lnTo>
                      <a:pt x="557" y="93"/>
                    </a:lnTo>
                    <a:lnTo>
                      <a:pt x="550" y="89"/>
                    </a:lnTo>
                    <a:lnTo>
                      <a:pt x="544" y="86"/>
                    </a:lnTo>
                    <a:lnTo>
                      <a:pt x="540" y="84"/>
                    </a:lnTo>
                    <a:lnTo>
                      <a:pt x="536" y="81"/>
                    </a:lnTo>
                    <a:lnTo>
                      <a:pt x="531" y="79"/>
                    </a:lnTo>
                    <a:lnTo>
                      <a:pt x="527" y="77"/>
                    </a:lnTo>
                    <a:lnTo>
                      <a:pt x="522" y="74"/>
                    </a:lnTo>
                    <a:lnTo>
                      <a:pt x="517" y="72"/>
                    </a:lnTo>
                    <a:lnTo>
                      <a:pt x="514" y="70"/>
                    </a:lnTo>
                    <a:lnTo>
                      <a:pt x="509" y="67"/>
                    </a:lnTo>
                    <a:lnTo>
                      <a:pt x="504" y="65"/>
                    </a:lnTo>
                    <a:lnTo>
                      <a:pt x="500" y="63"/>
                    </a:lnTo>
                    <a:lnTo>
                      <a:pt x="495" y="60"/>
                    </a:lnTo>
                    <a:lnTo>
                      <a:pt x="490" y="58"/>
                    </a:lnTo>
                    <a:lnTo>
                      <a:pt x="487" y="57"/>
                    </a:lnTo>
                    <a:lnTo>
                      <a:pt x="482" y="55"/>
                    </a:lnTo>
                    <a:lnTo>
                      <a:pt x="478" y="53"/>
                    </a:lnTo>
                    <a:lnTo>
                      <a:pt x="473" y="51"/>
                    </a:lnTo>
                    <a:lnTo>
                      <a:pt x="468" y="49"/>
                    </a:lnTo>
                    <a:lnTo>
                      <a:pt x="464" y="46"/>
                    </a:lnTo>
                    <a:lnTo>
                      <a:pt x="459" y="44"/>
                    </a:lnTo>
                    <a:lnTo>
                      <a:pt x="454" y="43"/>
                    </a:lnTo>
                    <a:lnTo>
                      <a:pt x="450" y="41"/>
                    </a:lnTo>
                    <a:lnTo>
                      <a:pt x="445" y="39"/>
                    </a:lnTo>
                    <a:lnTo>
                      <a:pt x="440" y="37"/>
                    </a:lnTo>
                    <a:lnTo>
                      <a:pt x="436" y="36"/>
                    </a:lnTo>
                    <a:lnTo>
                      <a:pt x="431" y="34"/>
                    </a:lnTo>
                    <a:lnTo>
                      <a:pt x="425" y="32"/>
                    </a:lnTo>
                    <a:lnTo>
                      <a:pt x="422" y="30"/>
                    </a:lnTo>
                    <a:lnTo>
                      <a:pt x="417" y="29"/>
                    </a:lnTo>
                    <a:lnTo>
                      <a:pt x="413" y="27"/>
                    </a:lnTo>
                    <a:lnTo>
                      <a:pt x="407" y="26"/>
                    </a:lnTo>
                    <a:lnTo>
                      <a:pt x="403" y="24"/>
                    </a:lnTo>
                    <a:lnTo>
                      <a:pt x="397" y="23"/>
                    </a:lnTo>
                    <a:lnTo>
                      <a:pt x="393" y="21"/>
                    </a:lnTo>
                    <a:lnTo>
                      <a:pt x="388" y="20"/>
                    </a:lnTo>
                    <a:lnTo>
                      <a:pt x="384" y="19"/>
                    </a:lnTo>
                    <a:lnTo>
                      <a:pt x="378" y="17"/>
                    </a:lnTo>
                    <a:lnTo>
                      <a:pt x="374" y="16"/>
                    </a:lnTo>
                    <a:lnTo>
                      <a:pt x="368" y="15"/>
                    </a:lnTo>
                    <a:lnTo>
                      <a:pt x="365" y="14"/>
                    </a:lnTo>
                    <a:lnTo>
                      <a:pt x="359" y="13"/>
                    </a:lnTo>
                    <a:lnTo>
                      <a:pt x="354" y="12"/>
                    </a:lnTo>
                    <a:lnTo>
                      <a:pt x="350" y="10"/>
                    </a:lnTo>
                    <a:lnTo>
                      <a:pt x="345" y="9"/>
                    </a:lnTo>
                    <a:lnTo>
                      <a:pt x="339" y="8"/>
                    </a:lnTo>
                    <a:lnTo>
                      <a:pt x="335" y="8"/>
                    </a:lnTo>
                    <a:lnTo>
                      <a:pt x="330" y="6"/>
                    </a:lnTo>
                    <a:lnTo>
                      <a:pt x="325" y="6"/>
                    </a:lnTo>
                    <a:lnTo>
                      <a:pt x="321" y="5"/>
                    </a:lnTo>
                    <a:lnTo>
                      <a:pt x="316" y="5"/>
                    </a:lnTo>
                    <a:lnTo>
                      <a:pt x="310" y="3"/>
                    </a:lnTo>
                    <a:lnTo>
                      <a:pt x="306" y="3"/>
                    </a:lnTo>
                    <a:lnTo>
                      <a:pt x="300" y="2"/>
                    </a:lnTo>
                    <a:lnTo>
                      <a:pt x="295" y="2"/>
                    </a:lnTo>
                    <a:lnTo>
                      <a:pt x="291" y="1"/>
                    </a:lnTo>
                    <a:lnTo>
                      <a:pt x="286" y="1"/>
                    </a:lnTo>
                    <a:lnTo>
                      <a:pt x="280" y="1"/>
                    </a:lnTo>
                    <a:lnTo>
                      <a:pt x="275" y="0"/>
                    </a:lnTo>
                    <a:lnTo>
                      <a:pt x="271" y="0"/>
                    </a:lnTo>
                    <a:lnTo>
                      <a:pt x="266" y="0"/>
                    </a:lnTo>
                    <a:lnTo>
                      <a:pt x="260" y="0"/>
                    </a:lnTo>
                    <a:lnTo>
                      <a:pt x="256" y="0"/>
                    </a:lnTo>
                    <a:lnTo>
                      <a:pt x="251" y="0"/>
                    </a:lnTo>
                    <a:lnTo>
                      <a:pt x="246" y="0"/>
                    </a:lnTo>
                    <a:lnTo>
                      <a:pt x="234" y="0"/>
                    </a:lnTo>
                    <a:lnTo>
                      <a:pt x="221" y="1"/>
                    </a:lnTo>
                    <a:lnTo>
                      <a:pt x="209" y="2"/>
                    </a:lnTo>
                    <a:lnTo>
                      <a:pt x="199" y="3"/>
                    </a:lnTo>
                    <a:lnTo>
                      <a:pt x="187" y="5"/>
                    </a:lnTo>
                    <a:lnTo>
                      <a:pt x="177" y="8"/>
                    </a:lnTo>
                    <a:lnTo>
                      <a:pt x="166" y="9"/>
                    </a:lnTo>
                    <a:lnTo>
                      <a:pt x="157" y="13"/>
                    </a:lnTo>
                    <a:lnTo>
                      <a:pt x="146" y="15"/>
                    </a:lnTo>
                    <a:lnTo>
                      <a:pt x="137" y="19"/>
                    </a:lnTo>
                    <a:lnTo>
                      <a:pt x="129" y="22"/>
                    </a:lnTo>
                    <a:lnTo>
                      <a:pt x="120" y="27"/>
                    </a:lnTo>
                    <a:lnTo>
                      <a:pt x="112" y="30"/>
                    </a:lnTo>
                    <a:lnTo>
                      <a:pt x="103" y="35"/>
                    </a:lnTo>
                    <a:lnTo>
                      <a:pt x="95" y="39"/>
                    </a:lnTo>
                    <a:lnTo>
                      <a:pt x="88" y="44"/>
                    </a:lnTo>
                    <a:lnTo>
                      <a:pt x="81" y="49"/>
                    </a:lnTo>
                    <a:lnTo>
                      <a:pt x="74" y="55"/>
                    </a:lnTo>
                    <a:lnTo>
                      <a:pt x="67" y="60"/>
                    </a:lnTo>
                    <a:lnTo>
                      <a:pt x="62" y="65"/>
                    </a:lnTo>
                    <a:lnTo>
                      <a:pt x="55" y="71"/>
                    </a:lnTo>
                    <a:lnTo>
                      <a:pt x="50" y="78"/>
                    </a:lnTo>
                    <a:lnTo>
                      <a:pt x="44" y="84"/>
                    </a:lnTo>
                    <a:lnTo>
                      <a:pt x="41" y="91"/>
                    </a:lnTo>
                    <a:lnTo>
                      <a:pt x="35" y="98"/>
                    </a:lnTo>
                    <a:lnTo>
                      <a:pt x="30" y="103"/>
                    </a:lnTo>
                    <a:lnTo>
                      <a:pt x="27" y="110"/>
                    </a:lnTo>
                    <a:lnTo>
                      <a:pt x="23" y="119"/>
                    </a:lnTo>
                    <a:lnTo>
                      <a:pt x="20" y="125"/>
                    </a:lnTo>
                    <a:lnTo>
                      <a:pt x="16" y="132"/>
                    </a:lnTo>
                    <a:lnTo>
                      <a:pt x="14" y="141"/>
                    </a:lnTo>
                    <a:lnTo>
                      <a:pt x="12" y="149"/>
                    </a:lnTo>
                    <a:lnTo>
                      <a:pt x="8" y="156"/>
                    </a:lnTo>
                    <a:lnTo>
                      <a:pt x="7" y="164"/>
                    </a:lnTo>
                    <a:lnTo>
                      <a:pt x="5" y="172"/>
                    </a:lnTo>
                    <a:lnTo>
                      <a:pt x="3" y="180"/>
                    </a:lnTo>
                    <a:lnTo>
                      <a:pt x="2" y="188"/>
                    </a:lnTo>
                    <a:lnTo>
                      <a:pt x="1" y="196"/>
                    </a:lnTo>
                    <a:lnTo>
                      <a:pt x="1" y="205"/>
                    </a:lnTo>
                    <a:lnTo>
                      <a:pt x="1" y="214"/>
                    </a:lnTo>
                    <a:lnTo>
                      <a:pt x="0" y="222"/>
                    </a:lnTo>
                    <a:lnTo>
                      <a:pt x="0" y="230"/>
                    </a:lnTo>
                    <a:lnTo>
                      <a:pt x="1" y="239"/>
                    </a:lnTo>
                    <a:lnTo>
                      <a:pt x="2" y="248"/>
                    </a:lnTo>
                    <a:lnTo>
                      <a:pt x="3" y="257"/>
                    </a:lnTo>
                    <a:lnTo>
                      <a:pt x="5" y="265"/>
                    </a:lnTo>
                    <a:lnTo>
                      <a:pt x="6" y="274"/>
                    </a:lnTo>
                    <a:lnTo>
                      <a:pt x="8" y="284"/>
                    </a:lnTo>
                    <a:lnTo>
                      <a:pt x="10" y="292"/>
                    </a:lnTo>
                    <a:lnTo>
                      <a:pt x="13" y="301"/>
                    </a:lnTo>
                    <a:lnTo>
                      <a:pt x="15" y="309"/>
                    </a:lnTo>
                    <a:lnTo>
                      <a:pt x="19" y="317"/>
                    </a:lnTo>
                    <a:lnTo>
                      <a:pt x="22" y="327"/>
                    </a:lnTo>
                    <a:lnTo>
                      <a:pt x="25" y="335"/>
                    </a:lnTo>
                    <a:lnTo>
                      <a:pt x="29" y="344"/>
                    </a:lnTo>
                    <a:lnTo>
                      <a:pt x="32" y="353"/>
                    </a:lnTo>
                    <a:lnTo>
                      <a:pt x="37" y="360"/>
                    </a:lnTo>
                    <a:lnTo>
                      <a:pt x="42" y="370"/>
                    </a:lnTo>
                    <a:lnTo>
                      <a:pt x="46" y="378"/>
                    </a:lnTo>
                    <a:lnTo>
                      <a:pt x="52" y="386"/>
                    </a:lnTo>
                    <a:lnTo>
                      <a:pt x="58" y="394"/>
                    </a:lnTo>
                    <a:lnTo>
                      <a:pt x="63" y="402"/>
                    </a:lnTo>
                    <a:lnTo>
                      <a:pt x="69" y="411"/>
                    </a:lnTo>
                    <a:lnTo>
                      <a:pt x="75" y="420"/>
                    </a:lnTo>
                    <a:lnTo>
                      <a:pt x="79" y="424"/>
                    </a:lnTo>
                    <a:lnTo>
                      <a:pt x="84" y="429"/>
                    </a:lnTo>
                    <a:lnTo>
                      <a:pt x="88" y="435"/>
                    </a:lnTo>
                    <a:lnTo>
                      <a:pt x="93" y="441"/>
                    </a:lnTo>
                    <a:lnTo>
                      <a:pt x="96" y="445"/>
                    </a:lnTo>
                    <a:lnTo>
                      <a:pt x="101" y="451"/>
                    </a:lnTo>
                    <a:lnTo>
                      <a:pt x="106" y="457"/>
                    </a:lnTo>
                    <a:lnTo>
                      <a:pt x="112" y="461"/>
                    </a:lnTo>
                    <a:lnTo>
                      <a:pt x="115" y="466"/>
                    </a:lnTo>
                    <a:lnTo>
                      <a:pt x="120" y="472"/>
                    </a:lnTo>
                    <a:lnTo>
                      <a:pt x="124" y="477"/>
                    </a:lnTo>
                    <a:lnTo>
                      <a:pt x="130" y="482"/>
                    </a:lnTo>
                    <a:lnTo>
                      <a:pt x="135" y="487"/>
                    </a:lnTo>
                    <a:lnTo>
                      <a:pt x="139" y="492"/>
                    </a:lnTo>
                    <a:lnTo>
                      <a:pt x="145" y="496"/>
                    </a:lnTo>
                    <a:lnTo>
                      <a:pt x="151" y="502"/>
                    </a:lnTo>
                    <a:lnTo>
                      <a:pt x="156" y="506"/>
                    </a:lnTo>
                    <a:lnTo>
                      <a:pt x="160" y="510"/>
                    </a:lnTo>
                    <a:lnTo>
                      <a:pt x="165" y="515"/>
                    </a:lnTo>
                    <a:lnTo>
                      <a:pt x="171" y="520"/>
                    </a:lnTo>
                    <a:lnTo>
                      <a:pt x="177" y="524"/>
                    </a:lnTo>
                    <a:lnTo>
                      <a:pt x="181" y="528"/>
                    </a:lnTo>
                    <a:lnTo>
                      <a:pt x="187" y="532"/>
                    </a:lnTo>
                    <a:lnTo>
                      <a:pt x="192" y="537"/>
                    </a:lnTo>
                    <a:lnTo>
                      <a:pt x="198" y="540"/>
                    </a:lnTo>
                    <a:lnTo>
                      <a:pt x="203" y="545"/>
                    </a:lnTo>
                    <a:lnTo>
                      <a:pt x="208" y="549"/>
                    </a:lnTo>
                    <a:lnTo>
                      <a:pt x="214" y="552"/>
                    </a:lnTo>
                    <a:lnTo>
                      <a:pt x="220" y="556"/>
                    </a:lnTo>
                    <a:lnTo>
                      <a:pt x="225" y="559"/>
                    </a:lnTo>
                    <a:lnTo>
                      <a:pt x="231" y="563"/>
                    </a:lnTo>
                    <a:lnTo>
                      <a:pt x="237" y="567"/>
                    </a:lnTo>
                    <a:lnTo>
                      <a:pt x="237" y="564"/>
                    </a:lnTo>
                    <a:lnTo>
                      <a:pt x="234" y="560"/>
                    </a:lnTo>
                    <a:lnTo>
                      <a:pt x="230" y="558"/>
                    </a:lnTo>
                    <a:lnTo>
                      <a:pt x="228" y="556"/>
                    </a:lnTo>
                    <a:lnTo>
                      <a:pt x="224" y="553"/>
                    </a:lnTo>
                    <a:lnTo>
                      <a:pt x="221" y="551"/>
                    </a:lnTo>
                    <a:lnTo>
                      <a:pt x="216" y="547"/>
                    </a:lnTo>
                    <a:lnTo>
                      <a:pt x="213" y="545"/>
                    </a:lnTo>
                    <a:lnTo>
                      <a:pt x="208" y="543"/>
                    </a:lnTo>
                    <a:lnTo>
                      <a:pt x="206" y="540"/>
                    </a:lnTo>
                    <a:lnTo>
                      <a:pt x="200" y="537"/>
                    </a:lnTo>
                    <a:lnTo>
                      <a:pt x="198" y="536"/>
                    </a:lnTo>
                    <a:lnTo>
                      <a:pt x="192" y="530"/>
                    </a:lnTo>
                    <a:lnTo>
                      <a:pt x="187" y="525"/>
                    </a:lnTo>
                    <a:lnTo>
                      <a:pt x="181" y="520"/>
                    </a:lnTo>
                    <a:lnTo>
                      <a:pt x="175" y="515"/>
                    </a:lnTo>
                    <a:lnTo>
                      <a:pt x="168" y="508"/>
                    </a:lnTo>
                    <a:lnTo>
                      <a:pt x="163" y="502"/>
                    </a:lnTo>
                    <a:lnTo>
                      <a:pt x="157" y="496"/>
                    </a:lnTo>
                    <a:lnTo>
                      <a:pt x="151" y="490"/>
                    </a:lnTo>
                    <a:lnTo>
                      <a:pt x="146" y="487"/>
                    </a:lnTo>
                    <a:lnTo>
                      <a:pt x="143" y="484"/>
                    </a:lnTo>
                    <a:lnTo>
                      <a:pt x="139" y="480"/>
                    </a:lnTo>
                    <a:lnTo>
                      <a:pt x="137" y="477"/>
                    </a:lnTo>
                    <a:lnTo>
                      <a:pt x="134" y="473"/>
                    </a:lnTo>
                    <a:lnTo>
                      <a:pt x="130" y="470"/>
                    </a:lnTo>
                    <a:lnTo>
                      <a:pt x="128" y="466"/>
                    </a:lnTo>
                    <a:lnTo>
                      <a:pt x="124" y="463"/>
                    </a:lnTo>
                    <a:lnTo>
                      <a:pt x="121" y="459"/>
                    </a:lnTo>
                    <a:lnTo>
                      <a:pt x="117" y="456"/>
                    </a:lnTo>
                    <a:lnTo>
                      <a:pt x="114" y="452"/>
                    </a:lnTo>
                    <a:lnTo>
                      <a:pt x="110" y="449"/>
                    </a:lnTo>
                    <a:lnTo>
                      <a:pt x="107" y="445"/>
                    </a:lnTo>
                    <a:lnTo>
                      <a:pt x="105" y="442"/>
                    </a:lnTo>
                    <a:lnTo>
                      <a:pt x="101" y="438"/>
                    </a:lnTo>
                    <a:lnTo>
                      <a:pt x="98" y="435"/>
                    </a:lnTo>
                    <a:lnTo>
                      <a:pt x="94" y="430"/>
                    </a:lnTo>
                    <a:lnTo>
                      <a:pt x="91" y="427"/>
                    </a:lnTo>
                    <a:lnTo>
                      <a:pt x="88" y="422"/>
                    </a:lnTo>
                    <a:lnTo>
                      <a:pt x="85" y="418"/>
                    </a:lnTo>
                    <a:lnTo>
                      <a:pt x="81" y="415"/>
                    </a:lnTo>
                    <a:lnTo>
                      <a:pt x="79" y="411"/>
                    </a:lnTo>
                    <a:lnTo>
                      <a:pt x="75" y="407"/>
                    </a:lnTo>
                    <a:lnTo>
                      <a:pt x="73" y="403"/>
                    </a:lnTo>
                    <a:lnTo>
                      <a:pt x="70" y="400"/>
                    </a:lnTo>
                    <a:lnTo>
                      <a:pt x="67" y="396"/>
                    </a:lnTo>
                    <a:lnTo>
                      <a:pt x="65" y="392"/>
                    </a:lnTo>
                    <a:lnTo>
                      <a:pt x="63" y="388"/>
                    </a:lnTo>
                    <a:lnTo>
                      <a:pt x="59" y="384"/>
                    </a:lnTo>
                    <a:lnTo>
                      <a:pt x="57" y="380"/>
                    </a:lnTo>
                    <a:lnTo>
                      <a:pt x="55" y="377"/>
                    </a:lnTo>
                    <a:lnTo>
                      <a:pt x="52" y="373"/>
                    </a:lnTo>
                    <a:lnTo>
                      <a:pt x="50" y="370"/>
                    </a:lnTo>
                    <a:lnTo>
                      <a:pt x="48" y="365"/>
                    </a:lnTo>
                    <a:lnTo>
                      <a:pt x="45" y="361"/>
                    </a:lnTo>
                    <a:lnTo>
                      <a:pt x="44" y="358"/>
                    </a:lnTo>
                    <a:lnTo>
                      <a:pt x="42" y="354"/>
                    </a:lnTo>
                    <a:lnTo>
                      <a:pt x="41" y="351"/>
                    </a:lnTo>
                    <a:lnTo>
                      <a:pt x="38" y="348"/>
                    </a:lnTo>
                    <a:lnTo>
                      <a:pt x="37" y="344"/>
                    </a:lnTo>
                    <a:lnTo>
                      <a:pt x="36" y="339"/>
                    </a:lnTo>
                    <a:lnTo>
                      <a:pt x="34" y="336"/>
                    </a:lnTo>
                    <a:lnTo>
                      <a:pt x="32" y="332"/>
                    </a:lnTo>
                    <a:lnTo>
                      <a:pt x="32" y="329"/>
                    </a:lnTo>
                    <a:lnTo>
                      <a:pt x="30" y="325"/>
                    </a:lnTo>
                    <a:lnTo>
                      <a:pt x="30" y="322"/>
                    </a:lnTo>
                    <a:lnTo>
                      <a:pt x="29" y="318"/>
                    </a:lnTo>
                    <a:lnTo>
                      <a:pt x="29" y="315"/>
                    </a:lnTo>
                    <a:lnTo>
                      <a:pt x="29" y="3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12" name="Freeform 40"/>
              <p:cNvSpPr>
                <a:spLocks/>
              </p:cNvSpPr>
              <p:nvPr/>
            </p:nvSpPr>
            <p:spPr bwMode="auto">
              <a:xfrm>
                <a:off x="3886" y="1345"/>
                <a:ext cx="328" cy="73"/>
              </a:xfrm>
              <a:custGeom>
                <a:avLst/>
                <a:gdLst/>
                <a:ahLst/>
                <a:cxnLst>
                  <a:cxn ang="0">
                    <a:pos x="121" y="3"/>
                  </a:cxn>
                  <a:cxn ang="0">
                    <a:pos x="107" y="2"/>
                  </a:cxn>
                  <a:cxn ang="0">
                    <a:pos x="92" y="1"/>
                  </a:cxn>
                  <a:cxn ang="0">
                    <a:pos x="76" y="0"/>
                  </a:cxn>
                  <a:cxn ang="0">
                    <a:pos x="60" y="0"/>
                  </a:cxn>
                  <a:cxn ang="0">
                    <a:pos x="43" y="0"/>
                  </a:cxn>
                  <a:cxn ang="0">
                    <a:pos x="28" y="0"/>
                  </a:cxn>
                  <a:cxn ang="0">
                    <a:pos x="16" y="1"/>
                  </a:cxn>
                  <a:cxn ang="0">
                    <a:pos x="6" y="1"/>
                  </a:cxn>
                  <a:cxn ang="0">
                    <a:pos x="0" y="3"/>
                  </a:cxn>
                  <a:cxn ang="0">
                    <a:pos x="10" y="6"/>
                  </a:cxn>
                  <a:cxn ang="0">
                    <a:pos x="24" y="9"/>
                  </a:cxn>
                  <a:cxn ang="0">
                    <a:pos x="40" y="10"/>
                  </a:cxn>
                  <a:cxn ang="0">
                    <a:pos x="55" y="10"/>
                  </a:cxn>
                  <a:cxn ang="0">
                    <a:pos x="71" y="10"/>
                  </a:cxn>
                  <a:cxn ang="0">
                    <a:pos x="89" y="11"/>
                  </a:cxn>
                  <a:cxn ang="0">
                    <a:pos x="107" y="11"/>
                  </a:cxn>
                  <a:cxn ang="0">
                    <a:pos x="125" y="12"/>
                  </a:cxn>
                  <a:cxn ang="0">
                    <a:pos x="143" y="15"/>
                  </a:cxn>
                  <a:cxn ang="0">
                    <a:pos x="162" y="19"/>
                  </a:cxn>
                  <a:cxn ang="0">
                    <a:pos x="175" y="23"/>
                  </a:cxn>
                  <a:cxn ang="0">
                    <a:pos x="184" y="26"/>
                  </a:cxn>
                  <a:cxn ang="0">
                    <a:pos x="192" y="29"/>
                  </a:cxn>
                  <a:cxn ang="0">
                    <a:pos x="207" y="34"/>
                  </a:cxn>
                  <a:cxn ang="0">
                    <a:pos x="221" y="38"/>
                  </a:cxn>
                  <a:cxn ang="0">
                    <a:pos x="232" y="41"/>
                  </a:cxn>
                  <a:cxn ang="0">
                    <a:pos x="241" y="45"/>
                  </a:cxn>
                  <a:cxn ang="0">
                    <a:pos x="252" y="48"/>
                  </a:cxn>
                  <a:cxn ang="0">
                    <a:pos x="262" y="52"/>
                  </a:cxn>
                  <a:cxn ang="0">
                    <a:pos x="273" y="55"/>
                  </a:cxn>
                  <a:cxn ang="0">
                    <a:pos x="282" y="59"/>
                  </a:cxn>
                  <a:cxn ang="0">
                    <a:pos x="297" y="63"/>
                  </a:cxn>
                  <a:cxn ang="0">
                    <a:pos x="312" y="68"/>
                  </a:cxn>
                  <a:cxn ang="0">
                    <a:pos x="324" y="72"/>
                  </a:cxn>
                  <a:cxn ang="0">
                    <a:pos x="322" y="68"/>
                  </a:cxn>
                  <a:cxn ang="0">
                    <a:pos x="304" y="61"/>
                  </a:cxn>
                  <a:cxn ang="0">
                    <a:pos x="285" y="53"/>
                  </a:cxn>
                  <a:cxn ang="0">
                    <a:pos x="267" y="46"/>
                  </a:cxn>
                  <a:cxn ang="0">
                    <a:pos x="248" y="39"/>
                  </a:cxn>
                  <a:cxn ang="0">
                    <a:pos x="231" y="33"/>
                  </a:cxn>
                  <a:cxn ang="0">
                    <a:pos x="211" y="26"/>
                  </a:cxn>
                  <a:cxn ang="0">
                    <a:pos x="192" y="20"/>
                  </a:cxn>
                  <a:cxn ang="0">
                    <a:pos x="174" y="16"/>
                  </a:cxn>
                  <a:cxn ang="0">
                    <a:pos x="155" y="10"/>
                  </a:cxn>
                  <a:cxn ang="0">
                    <a:pos x="136" y="6"/>
                  </a:cxn>
                </a:cxnLst>
                <a:rect l="0" t="0" r="r" b="b"/>
                <a:pathLst>
                  <a:path w="328" h="73">
                    <a:moveTo>
                      <a:pt x="131" y="5"/>
                    </a:moveTo>
                    <a:lnTo>
                      <a:pt x="126" y="4"/>
                    </a:lnTo>
                    <a:lnTo>
                      <a:pt x="121" y="3"/>
                    </a:lnTo>
                    <a:lnTo>
                      <a:pt x="117" y="3"/>
                    </a:lnTo>
                    <a:lnTo>
                      <a:pt x="113" y="3"/>
                    </a:lnTo>
                    <a:lnTo>
                      <a:pt x="107" y="2"/>
                    </a:lnTo>
                    <a:lnTo>
                      <a:pt x="103" y="1"/>
                    </a:lnTo>
                    <a:lnTo>
                      <a:pt x="97" y="1"/>
                    </a:lnTo>
                    <a:lnTo>
                      <a:pt x="92" y="1"/>
                    </a:lnTo>
                    <a:lnTo>
                      <a:pt x="87" y="1"/>
                    </a:lnTo>
                    <a:lnTo>
                      <a:pt x="82" y="0"/>
                    </a:lnTo>
                    <a:lnTo>
                      <a:pt x="76" y="0"/>
                    </a:lnTo>
                    <a:lnTo>
                      <a:pt x="70" y="0"/>
                    </a:lnTo>
                    <a:lnTo>
                      <a:pt x="64" y="0"/>
                    </a:lnTo>
                    <a:lnTo>
                      <a:pt x="60" y="0"/>
                    </a:lnTo>
                    <a:lnTo>
                      <a:pt x="54" y="0"/>
                    </a:lnTo>
                    <a:lnTo>
                      <a:pt x="48" y="0"/>
                    </a:lnTo>
                    <a:lnTo>
                      <a:pt x="43" y="0"/>
                    </a:lnTo>
                    <a:lnTo>
                      <a:pt x="38" y="0"/>
                    </a:lnTo>
                    <a:lnTo>
                      <a:pt x="32" y="0"/>
                    </a:lnTo>
                    <a:lnTo>
                      <a:pt x="28" y="0"/>
                    </a:lnTo>
                    <a:lnTo>
                      <a:pt x="24" y="0"/>
                    </a:lnTo>
                    <a:lnTo>
                      <a:pt x="19" y="0"/>
                    </a:lnTo>
                    <a:lnTo>
                      <a:pt x="16" y="1"/>
                    </a:lnTo>
                    <a:lnTo>
                      <a:pt x="13" y="1"/>
                    </a:lnTo>
                    <a:lnTo>
                      <a:pt x="9" y="1"/>
                    </a:lnTo>
                    <a:lnTo>
                      <a:pt x="6" y="1"/>
                    </a:lnTo>
                    <a:lnTo>
                      <a:pt x="4" y="2"/>
                    </a:lnTo>
                    <a:lnTo>
                      <a:pt x="3" y="3"/>
                    </a:lnTo>
                    <a:lnTo>
                      <a:pt x="0" y="3"/>
                    </a:lnTo>
                    <a:lnTo>
                      <a:pt x="2" y="5"/>
                    </a:lnTo>
                    <a:lnTo>
                      <a:pt x="5" y="5"/>
                    </a:lnTo>
                    <a:lnTo>
                      <a:pt x="10" y="6"/>
                    </a:lnTo>
                    <a:lnTo>
                      <a:pt x="14" y="8"/>
                    </a:lnTo>
                    <a:lnTo>
                      <a:pt x="20" y="9"/>
                    </a:lnTo>
                    <a:lnTo>
                      <a:pt x="24" y="9"/>
                    </a:lnTo>
                    <a:lnTo>
                      <a:pt x="28" y="10"/>
                    </a:lnTo>
                    <a:lnTo>
                      <a:pt x="34" y="10"/>
                    </a:lnTo>
                    <a:lnTo>
                      <a:pt x="40" y="10"/>
                    </a:lnTo>
                    <a:lnTo>
                      <a:pt x="45" y="10"/>
                    </a:lnTo>
                    <a:lnTo>
                      <a:pt x="49" y="10"/>
                    </a:lnTo>
                    <a:lnTo>
                      <a:pt x="55" y="10"/>
                    </a:lnTo>
                    <a:lnTo>
                      <a:pt x="61" y="10"/>
                    </a:lnTo>
                    <a:lnTo>
                      <a:pt x="66" y="10"/>
                    </a:lnTo>
                    <a:lnTo>
                      <a:pt x="71" y="10"/>
                    </a:lnTo>
                    <a:lnTo>
                      <a:pt x="77" y="10"/>
                    </a:lnTo>
                    <a:lnTo>
                      <a:pt x="84" y="11"/>
                    </a:lnTo>
                    <a:lnTo>
                      <a:pt x="89" y="11"/>
                    </a:lnTo>
                    <a:lnTo>
                      <a:pt x="95" y="11"/>
                    </a:lnTo>
                    <a:lnTo>
                      <a:pt x="100" y="11"/>
                    </a:lnTo>
                    <a:lnTo>
                      <a:pt x="107" y="11"/>
                    </a:lnTo>
                    <a:lnTo>
                      <a:pt x="113" y="11"/>
                    </a:lnTo>
                    <a:lnTo>
                      <a:pt x="119" y="11"/>
                    </a:lnTo>
                    <a:lnTo>
                      <a:pt x="125" y="12"/>
                    </a:lnTo>
                    <a:lnTo>
                      <a:pt x="132" y="13"/>
                    </a:lnTo>
                    <a:lnTo>
                      <a:pt x="138" y="13"/>
                    </a:lnTo>
                    <a:lnTo>
                      <a:pt x="143" y="15"/>
                    </a:lnTo>
                    <a:lnTo>
                      <a:pt x="150" y="16"/>
                    </a:lnTo>
                    <a:lnTo>
                      <a:pt x="156" y="18"/>
                    </a:lnTo>
                    <a:lnTo>
                      <a:pt x="162" y="19"/>
                    </a:lnTo>
                    <a:lnTo>
                      <a:pt x="169" y="20"/>
                    </a:lnTo>
                    <a:lnTo>
                      <a:pt x="171" y="22"/>
                    </a:lnTo>
                    <a:lnTo>
                      <a:pt x="175" y="23"/>
                    </a:lnTo>
                    <a:lnTo>
                      <a:pt x="178" y="25"/>
                    </a:lnTo>
                    <a:lnTo>
                      <a:pt x="182" y="26"/>
                    </a:lnTo>
                    <a:lnTo>
                      <a:pt x="184" y="26"/>
                    </a:lnTo>
                    <a:lnTo>
                      <a:pt x="186" y="27"/>
                    </a:lnTo>
                    <a:lnTo>
                      <a:pt x="190" y="29"/>
                    </a:lnTo>
                    <a:lnTo>
                      <a:pt x="192" y="29"/>
                    </a:lnTo>
                    <a:lnTo>
                      <a:pt x="197" y="31"/>
                    </a:lnTo>
                    <a:lnTo>
                      <a:pt x="203" y="32"/>
                    </a:lnTo>
                    <a:lnTo>
                      <a:pt x="207" y="34"/>
                    </a:lnTo>
                    <a:lnTo>
                      <a:pt x="213" y="36"/>
                    </a:lnTo>
                    <a:lnTo>
                      <a:pt x="218" y="38"/>
                    </a:lnTo>
                    <a:lnTo>
                      <a:pt x="221" y="38"/>
                    </a:lnTo>
                    <a:lnTo>
                      <a:pt x="225" y="39"/>
                    </a:lnTo>
                    <a:lnTo>
                      <a:pt x="228" y="40"/>
                    </a:lnTo>
                    <a:lnTo>
                      <a:pt x="232" y="41"/>
                    </a:lnTo>
                    <a:lnTo>
                      <a:pt x="234" y="43"/>
                    </a:lnTo>
                    <a:lnTo>
                      <a:pt x="238" y="44"/>
                    </a:lnTo>
                    <a:lnTo>
                      <a:pt x="241" y="45"/>
                    </a:lnTo>
                    <a:lnTo>
                      <a:pt x="245" y="46"/>
                    </a:lnTo>
                    <a:lnTo>
                      <a:pt x="248" y="47"/>
                    </a:lnTo>
                    <a:lnTo>
                      <a:pt x="252" y="48"/>
                    </a:lnTo>
                    <a:lnTo>
                      <a:pt x="255" y="50"/>
                    </a:lnTo>
                    <a:lnTo>
                      <a:pt x="259" y="52"/>
                    </a:lnTo>
                    <a:lnTo>
                      <a:pt x="262" y="52"/>
                    </a:lnTo>
                    <a:lnTo>
                      <a:pt x="266" y="53"/>
                    </a:lnTo>
                    <a:lnTo>
                      <a:pt x="268" y="54"/>
                    </a:lnTo>
                    <a:lnTo>
                      <a:pt x="273" y="55"/>
                    </a:lnTo>
                    <a:lnTo>
                      <a:pt x="275" y="56"/>
                    </a:lnTo>
                    <a:lnTo>
                      <a:pt x="278" y="58"/>
                    </a:lnTo>
                    <a:lnTo>
                      <a:pt x="282" y="59"/>
                    </a:lnTo>
                    <a:lnTo>
                      <a:pt x="285" y="60"/>
                    </a:lnTo>
                    <a:lnTo>
                      <a:pt x="291" y="61"/>
                    </a:lnTo>
                    <a:lnTo>
                      <a:pt x="297" y="63"/>
                    </a:lnTo>
                    <a:lnTo>
                      <a:pt x="303" y="65"/>
                    </a:lnTo>
                    <a:lnTo>
                      <a:pt x="307" y="67"/>
                    </a:lnTo>
                    <a:lnTo>
                      <a:pt x="312" y="68"/>
                    </a:lnTo>
                    <a:lnTo>
                      <a:pt x="317" y="69"/>
                    </a:lnTo>
                    <a:lnTo>
                      <a:pt x="320" y="70"/>
                    </a:lnTo>
                    <a:lnTo>
                      <a:pt x="324" y="72"/>
                    </a:lnTo>
                    <a:lnTo>
                      <a:pt x="327" y="73"/>
                    </a:lnTo>
                    <a:lnTo>
                      <a:pt x="328" y="73"/>
                    </a:lnTo>
                    <a:lnTo>
                      <a:pt x="322" y="68"/>
                    </a:lnTo>
                    <a:lnTo>
                      <a:pt x="317" y="66"/>
                    </a:lnTo>
                    <a:lnTo>
                      <a:pt x="310" y="63"/>
                    </a:lnTo>
                    <a:lnTo>
                      <a:pt x="304" y="61"/>
                    </a:lnTo>
                    <a:lnTo>
                      <a:pt x="298" y="58"/>
                    </a:lnTo>
                    <a:lnTo>
                      <a:pt x="292" y="55"/>
                    </a:lnTo>
                    <a:lnTo>
                      <a:pt x="285" y="53"/>
                    </a:lnTo>
                    <a:lnTo>
                      <a:pt x="279" y="51"/>
                    </a:lnTo>
                    <a:lnTo>
                      <a:pt x="274" y="48"/>
                    </a:lnTo>
                    <a:lnTo>
                      <a:pt x="267" y="46"/>
                    </a:lnTo>
                    <a:lnTo>
                      <a:pt x="261" y="43"/>
                    </a:lnTo>
                    <a:lnTo>
                      <a:pt x="255" y="41"/>
                    </a:lnTo>
                    <a:lnTo>
                      <a:pt x="248" y="39"/>
                    </a:lnTo>
                    <a:lnTo>
                      <a:pt x="242" y="37"/>
                    </a:lnTo>
                    <a:lnTo>
                      <a:pt x="236" y="34"/>
                    </a:lnTo>
                    <a:lnTo>
                      <a:pt x="231" y="33"/>
                    </a:lnTo>
                    <a:lnTo>
                      <a:pt x="224" y="31"/>
                    </a:lnTo>
                    <a:lnTo>
                      <a:pt x="218" y="29"/>
                    </a:lnTo>
                    <a:lnTo>
                      <a:pt x="211" y="26"/>
                    </a:lnTo>
                    <a:lnTo>
                      <a:pt x="205" y="25"/>
                    </a:lnTo>
                    <a:lnTo>
                      <a:pt x="199" y="23"/>
                    </a:lnTo>
                    <a:lnTo>
                      <a:pt x="192" y="20"/>
                    </a:lnTo>
                    <a:lnTo>
                      <a:pt x="186" y="19"/>
                    </a:lnTo>
                    <a:lnTo>
                      <a:pt x="181" y="17"/>
                    </a:lnTo>
                    <a:lnTo>
                      <a:pt x="174" y="16"/>
                    </a:lnTo>
                    <a:lnTo>
                      <a:pt x="168" y="13"/>
                    </a:lnTo>
                    <a:lnTo>
                      <a:pt x="161" y="12"/>
                    </a:lnTo>
                    <a:lnTo>
                      <a:pt x="155" y="10"/>
                    </a:lnTo>
                    <a:lnTo>
                      <a:pt x="149" y="9"/>
                    </a:lnTo>
                    <a:lnTo>
                      <a:pt x="142" y="8"/>
                    </a:lnTo>
                    <a:lnTo>
                      <a:pt x="136" y="6"/>
                    </a:lnTo>
                    <a:lnTo>
                      <a:pt x="131" y="5"/>
                    </a:lnTo>
                    <a:lnTo>
                      <a:pt x="131" y="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13" name="Freeform 41"/>
              <p:cNvSpPr>
                <a:spLocks/>
              </p:cNvSpPr>
              <p:nvPr/>
            </p:nvSpPr>
            <p:spPr bwMode="auto">
              <a:xfrm>
                <a:off x="4456" y="1610"/>
                <a:ext cx="113" cy="202"/>
              </a:xfrm>
              <a:custGeom>
                <a:avLst/>
                <a:gdLst/>
                <a:ahLst/>
                <a:cxnLst>
                  <a:cxn ang="0">
                    <a:pos x="4" y="4"/>
                  </a:cxn>
                  <a:cxn ang="0">
                    <a:pos x="11" y="13"/>
                  </a:cxn>
                  <a:cxn ang="0">
                    <a:pos x="18" y="22"/>
                  </a:cxn>
                  <a:cxn ang="0">
                    <a:pos x="25" y="31"/>
                  </a:cxn>
                  <a:cxn ang="0">
                    <a:pos x="31" y="40"/>
                  </a:cxn>
                  <a:cxn ang="0">
                    <a:pos x="38" y="48"/>
                  </a:cxn>
                  <a:cxn ang="0">
                    <a:pos x="44" y="58"/>
                  </a:cxn>
                  <a:cxn ang="0">
                    <a:pos x="51" y="67"/>
                  </a:cxn>
                  <a:cxn ang="0">
                    <a:pos x="58" y="77"/>
                  </a:cxn>
                  <a:cxn ang="0">
                    <a:pos x="64" y="87"/>
                  </a:cxn>
                  <a:cxn ang="0">
                    <a:pos x="70" y="96"/>
                  </a:cxn>
                  <a:cxn ang="0">
                    <a:pos x="77" y="105"/>
                  </a:cxn>
                  <a:cxn ang="0">
                    <a:pos x="83" y="116"/>
                  </a:cxn>
                  <a:cxn ang="0">
                    <a:pos x="87" y="125"/>
                  </a:cxn>
                  <a:cxn ang="0">
                    <a:pos x="93" y="136"/>
                  </a:cxn>
                  <a:cxn ang="0">
                    <a:pos x="99" y="147"/>
                  </a:cxn>
                  <a:cxn ang="0">
                    <a:pos x="101" y="154"/>
                  </a:cxn>
                  <a:cxn ang="0">
                    <a:pos x="104" y="159"/>
                  </a:cxn>
                  <a:cxn ang="0">
                    <a:pos x="106" y="166"/>
                  </a:cxn>
                  <a:cxn ang="0">
                    <a:pos x="108" y="174"/>
                  </a:cxn>
                  <a:cxn ang="0">
                    <a:pos x="111" y="182"/>
                  </a:cxn>
                  <a:cxn ang="0">
                    <a:pos x="112" y="190"/>
                  </a:cxn>
                  <a:cxn ang="0">
                    <a:pos x="112" y="198"/>
                  </a:cxn>
                  <a:cxn ang="0">
                    <a:pos x="109" y="198"/>
                  </a:cxn>
                  <a:cxn ang="0">
                    <a:pos x="107" y="190"/>
                  </a:cxn>
                  <a:cxn ang="0">
                    <a:pos x="105" y="183"/>
                  </a:cxn>
                  <a:cxn ang="0">
                    <a:pos x="102" y="176"/>
                  </a:cxn>
                  <a:cxn ang="0">
                    <a:pos x="100" y="169"/>
                  </a:cxn>
                  <a:cxn ang="0">
                    <a:pos x="97" y="162"/>
                  </a:cxn>
                  <a:cxn ang="0">
                    <a:pos x="92" y="152"/>
                  </a:cxn>
                  <a:cxn ang="0">
                    <a:pos x="85" y="139"/>
                  </a:cxn>
                  <a:cxn ang="0">
                    <a:pos x="78" y="126"/>
                  </a:cxn>
                  <a:cxn ang="0">
                    <a:pos x="70" y="115"/>
                  </a:cxn>
                  <a:cxn ang="0">
                    <a:pos x="62" y="104"/>
                  </a:cxn>
                  <a:cxn ang="0">
                    <a:pos x="54" y="93"/>
                  </a:cxn>
                  <a:cxn ang="0">
                    <a:pos x="44" y="81"/>
                  </a:cxn>
                  <a:cxn ang="0">
                    <a:pos x="36" y="69"/>
                  </a:cxn>
                  <a:cxn ang="0">
                    <a:pos x="28" y="58"/>
                  </a:cxn>
                  <a:cxn ang="0">
                    <a:pos x="20" y="45"/>
                  </a:cxn>
                  <a:cxn ang="0">
                    <a:pos x="13" y="33"/>
                  </a:cxn>
                  <a:cxn ang="0">
                    <a:pos x="9" y="23"/>
                  </a:cxn>
                  <a:cxn ang="0">
                    <a:pos x="6" y="17"/>
                  </a:cxn>
                  <a:cxn ang="0">
                    <a:pos x="4" y="10"/>
                  </a:cxn>
                  <a:cxn ang="0">
                    <a:pos x="1" y="3"/>
                  </a:cxn>
                  <a:cxn ang="0">
                    <a:pos x="0" y="0"/>
                  </a:cxn>
                </a:cxnLst>
                <a:rect l="0" t="0" r="r" b="b"/>
                <a:pathLst>
                  <a:path w="113" h="202">
                    <a:moveTo>
                      <a:pt x="0" y="0"/>
                    </a:moveTo>
                    <a:lnTo>
                      <a:pt x="4" y="4"/>
                    </a:lnTo>
                    <a:lnTo>
                      <a:pt x="7" y="9"/>
                    </a:lnTo>
                    <a:lnTo>
                      <a:pt x="11" y="13"/>
                    </a:lnTo>
                    <a:lnTo>
                      <a:pt x="14" y="18"/>
                    </a:lnTo>
                    <a:lnTo>
                      <a:pt x="18" y="22"/>
                    </a:lnTo>
                    <a:lnTo>
                      <a:pt x="21" y="26"/>
                    </a:lnTo>
                    <a:lnTo>
                      <a:pt x="25" y="31"/>
                    </a:lnTo>
                    <a:lnTo>
                      <a:pt x="28" y="36"/>
                    </a:lnTo>
                    <a:lnTo>
                      <a:pt x="31" y="40"/>
                    </a:lnTo>
                    <a:lnTo>
                      <a:pt x="35" y="45"/>
                    </a:lnTo>
                    <a:lnTo>
                      <a:pt x="38" y="48"/>
                    </a:lnTo>
                    <a:lnTo>
                      <a:pt x="42" y="54"/>
                    </a:lnTo>
                    <a:lnTo>
                      <a:pt x="44" y="58"/>
                    </a:lnTo>
                    <a:lnTo>
                      <a:pt x="48" y="63"/>
                    </a:lnTo>
                    <a:lnTo>
                      <a:pt x="51" y="67"/>
                    </a:lnTo>
                    <a:lnTo>
                      <a:pt x="56" y="73"/>
                    </a:lnTo>
                    <a:lnTo>
                      <a:pt x="58" y="77"/>
                    </a:lnTo>
                    <a:lnTo>
                      <a:pt x="62" y="82"/>
                    </a:lnTo>
                    <a:lnTo>
                      <a:pt x="64" y="87"/>
                    </a:lnTo>
                    <a:lnTo>
                      <a:pt x="68" y="91"/>
                    </a:lnTo>
                    <a:lnTo>
                      <a:pt x="70" y="96"/>
                    </a:lnTo>
                    <a:lnTo>
                      <a:pt x="73" y="101"/>
                    </a:lnTo>
                    <a:lnTo>
                      <a:pt x="77" y="105"/>
                    </a:lnTo>
                    <a:lnTo>
                      <a:pt x="80" y="111"/>
                    </a:lnTo>
                    <a:lnTo>
                      <a:pt x="83" y="116"/>
                    </a:lnTo>
                    <a:lnTo>
                      <a:pt x="85" y="120"/>
                    </a:lnTo>
                    <a:lnTo>
                      <a:pt x="87" y="125"/>
                    </a:lnTo>
                    <a:lnTo>
                      <a:pt x="91" y="131"/>
                    </a:lnTo>
                    <a:lnTo>
                      <a:pt x="93" y="136"/>
                    </a:lnTo>
                    <a:lnTo>
                      <a:pt x="95" y="141"/>
                    </a:lnTo>
                    <a:lnTo>
                      <a:pt x="99" y="147"/>
                    </a:lnTo>
                    <a:lnTo>
                      <a:pt x="101" y="153"/>
                    </a:lnTo>
                    <a:lnTo>
                      <a:pt x="101" y="154"/>
                    </a:lnTo>
                    <a:lnTo>
                      <a:pt x="102" y="155"/>
                    </a:lnTo>
                    <a:lnTo>
                      <a:pt x="104" y="159"/>
                    </a:lnTo>
                    <a:lnTo>
                      <a:pt x="105" y="162"/>
                    </a:lnTo>
                    <a:lnTo>
                      <a:pt x="106" y="166"/>
                    </a:lnTo>
                    <a:lnTo>
                      <a:pt x="107" y="169"/>
                    </a:lnTo>
                    <a:lnTo>
                      <a:pt x="108" y="174"/>
                    </a:lnTo>
                    <a:lnTo>
                      <a:pt x="111" y="179"/>
                    </a:lnTo>
                    <a:lnTo>
                      <a:pt x="111" y="182"/>
                    </a:lnTo>
                    <a:lnTo>
                      <a:pt x="112" y="186"/>
                    </a:lnTo>
                    <a:lnTo>
                      <a:pt x="112" y="190"/>
                    </a:lnTo>
                    <a:lnTo>
                      <a:pt x="113" y="194"/>
                    </a:lnTo>
                    <a:lnTo>
                      <a:pt x="112" y="198"/>
                    </a:lnTo>
                    <a:lnTo>
                      <a:pt x="111" y="202"/>
                    </a:lnTo>
                    <a:lnTo>
                      <a:pt x="109" y="198"/>
                    </a:lnTo>
                    <a:lnTo>
                      <a:pt x="108" y="194"/>
                    </a:lnTo>
                    <a:lnTo>
                      <a:pt x="107" y="190"/>
                    </a:lnTo>
                    <a:lnTo>
                      <a:pt x="106" y="187"/>
                    </a:lnTo>
                    <a:lnTo>
                      <a:pt x="105" y="183"/>
                    </a:lnTo>
                    <a:lnTo>
                      <a:pt x="104" y="180"/>
                    </a:lnTo>
                    <a:lnTo>
                      <a:pt x="102" y="176"/>
                    </a:lnTo>
                    <a:lnTo>
                      <a:pt x="101" y="173"/>
                    </a:lnTo>
                    <a:lnTo>
                      <a:pt x="100" y="169"/>
                    </a:lnTo>
                    <a:lnTo>
                      <a:pt x="99" y="166"/>
                    </a:lnTo>
                    <a:lnTo>
                      <a:pt x="97" y="162"/>
                    </a:lnTo>
                    <a:lnTo>
                      <a:pt x="95" y="158"/>
                    </a:lnTo>
                    <a:lnTo>
                      <a:pt x="92" y="152"/>
                    </a:lnTo>
                    <a:lnTo>
                      <a:pt x="90" y="146"/>
                    </a:lnTo>
                    <a:lnTo>
                      <a:pt x="85" y="139"/>
                    </a:lnTo>
                    <a:lnTo>
                      <a:pt x="81" y="133"/>
                    </a:lnTo>
                    <a:lnTo>
                      <a:pt x="78" y="126"/>
                    </a:lnTo>
                    <a:lnTo>
                      <a:pt x="73" y="122"/>
                    </a:lnTo>
                    <a:lnTo>
                      <a:pt x="70" y="115"/>
                    </a:lnTo>
                    <a:lnTo>
                      <a:pt x="65" y="109"/>
                    </a:lnTo>
                    <a:lnTo>
                      <a:pt x="62" y="104"/>
                    </a:lnTo>
                    <a:lnTo>
                      <a:pt x="58" y="98"/>
                    </a:lnTo>
                    <a:lnTo>
                      <a:pt x="54" y="93"/>
                    </a:lnTo>
                    <a:lnTo>
                      <a:pt x="49" y="87"/>
                    </a:lnTo>
                    <a:lnTo>
                      <a:pt x="44" y="81"/>
                    </a:lnTo>
                    <a:lnTo>
                      <a:pt x="40" y="75"/>
                    </a:lnTo>
                    <a:lnTo>
                      <a:pt x="36" y="69"/>
                    </a:lnTo>
                    <a:lnTo>
                      <a:pt x="31" y="63"/>
                    </a:lnTo>
                    <a:lnTo>
                      <a:pt x="28" y="58"/>
                    </a:lnTo>
                    <a:lnTo>
                      <a:pt x="25" y="52"/>
                    </a:lnTo>
                    <a:lnTo>
                      <a:pt x="20" y="45"/>
                    </a:lnTo>
                    <a:lnTo>
                      <a:pt x="16" y="39"/>
                    </a:lnTo>
                    <a:lnTo>
                      <a:pt x="13" y="33"/>
                    </a:lnTo>
                    <a:lnTo>
                      <a:pt x="11" y="26"/>
                    </a:lnTo>
                    <a:lnTo>
                      <a:pt x="9" y="23"/>
                    </a:lnTo>
                    <a:lnTo>
                      <a:pt x="7" y="20"/>
                    </a:lnTo>
                    <a:lnTo>
                      <a:pt x="6" y="17"/>
                    </a:lnTo>
                    <a:lnTo>
                      <a:pt x="5" y="13"/>
                    </a:lnTo>
                    <a:lnTo>
                      <a:pt x="4" y="10"/>
                    </a:lnTo>
                    <a:lnTo>
                      <a:pt x="2" y="7"/>
                    </a:lnTo>
                    <a:lnTo>
                      <a:pt x="1" y="3"/>
                    </a:lnTo>
                    <a:lnTo>
                      <a:pt x="0" y="0"/>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14" name="Freeform 42"/>
              <p:cNvSpPr>
                <a:spLocks/>
              </p:cNvSpPr>
              <p:nvPr/>
            </p:nvSpPr>
            <p:spPr bwMode="auto">
              <a:xfrm>
                <a:off x="4571" y="1833"/>
                <a:ext cx="5" cy="31"/>
              </a:xfrm>
              <a:custGeom>
                <a:avLst/>
                <a:gdLst/>
                <a:ahLst/>
                <a:cxnLst>
                  <a:cxn ang="0">
                    <a:pos x="1" y="0"/>
                  </a:cxn>
                  <a:cxn ang="0">
                    <a:pos x="0" y="3"/>
                  </a:cxn>
                  <a:cxn ang="0">
                    <a:pos x="0" y="7"/>
                  </a:cxn>
                  <a:cxn ang="0">
                    <a:pos x="0" y="10"/>
                  </a:cxn>
                  <a:cxn ang="0">
                    <a:pos x="0" y="14"/>
                  </a:cxn>
                  <a:cxn ang="0">
                    <a:pos x="0" y="17"/>
                  </a:cxn>
                  <a:cxn ang="0">
                    <a:pos x="0" y="21"/>
                  </a:cxn>
                  <a:cxn ang="0">
                    <a:pos x="1" y="24"/>
                  </a:cxn>
                  <a:cxn ang="0">
                    <a:pos x="1" y="28"/>
                  </a:cxn>
                  <a:cxn ang="0">
                    <a:pos x="1" y="31"/>
                  </a:cxn>
                  <a:cxn ang="0">
                    <a:pos x="3" y="28"/>
                  </a:cxn>
                  <a:cxn ang="0">
                    <a:pos x="4" y="24"/>
                  </a:cxn>
                  <a:cxn ang="0">
                    <a:pos x="5" y="24"/>
                  </a:cxn>
                  <a:cxn ang="0">
                    <a:pos x="4" y="22"/>
                  </a:cxn>
                  <a:cxn ang="0">
                    <a:pos x="4" y="19"/>
                  </a:cxn>
                  <a:cxn ang="0">
                    <a:pos x="4" y="15"/>
                  </a:cxn>
                  <a:cxn ang="0">
                    <a:pos x="4" y="11"/>
                  </a:cxn>
                  <a:cxn ang="0">
                    <a:pos x="4" y="7"/>
                  </a:cxn>
                  <a:cxn ang="0">
                    <a:pos x="3" y="3"/>
                  </a:cxn>
                  <a:cxn ang="0">
                    <a:pos x="3" y="1"/>
                  </a:cxn>
                  <a:cxn ang="0">
                    <a:pos x="1" y="0"/>
                  </a:cxn>
                  <a:cxn ang="0">
                    <a:pos x="1" y="0"/>
                  </a:cxn>
                </a:cxnLst>
                <a:rect l="0" t="0" r="r" b="b"/>
                <a:pathLst>
                  <a:path w="5" h="31">
                    <a:moveTo>
                      <a:pt x="1" y="0"/>
                    </a:moveTo>
                    <a:lnTo>
                      <a:pt x="0" y="3"/>
                    </a:lnTo>
                    <a:lnTo>
                      <a:pt x="0" y="7"/>
                    </a:lnTo>
                    <a:lnTo>
                      <a:pt x="0" y="10"/>
                    </a:lnTo>
                    <a:lnTo>
                      <a:pt x="0" y="14"/>
                    </a:lnTo>
                    <a:lnTo>
                      <a:pt x="0" y="17"/>
                    </a:lnTo>
                    <a:lnTo>
                      <a:pt x="0" y="21"/>
                    </a:lnTo>
                    <a:lnTo>
                      <a:pt x="1" y="24"/>
                    </a:lnTo>
                    <a:lnTo>
                      <a:pt x="1" y="28"/>
                    </a:lnTo>
                    <a:lnTo>
                      <a:pt x="1" y="31"/>
                    </a:lnTo>
                    <a:lnTo>
                      <a:pt x="3" y="28"/>
                    </a:lnTo>
                    <a:lnTo>
                      <a:pt x="4" y="24"/>
                    </a:lnTo>
                    <a:lnTo>
                      <a:pt x="5" y="24"/>
                    </a:lnTo>
                    <a:lnTo>
                      <a:pt x="4" y="22"/>
                    </a:lnTo>
                    <a:lnTo>
                      <a:pt x="4" y="19"/>
                    </a:lnTo>
                    <a:lnTo>
                      <a:pt x="4" y="15"/>
                    </a:lnTo>
                    <a:lnTo>
                      <a:pt x="4" y="11"/>
                    </a:lnTo>
                    <a:lnTo>
                      <a:pt x="4" y="7"/>
                    </a:lnTo>
                    <a:lnTo>
                      <a:pt x="3" y="3"/>
                    </a:lnTo>
                    <a:lnTo>
                      <a:pt x="3" y="1"/>
                    </a:lnTo>
                    <a:lnTo>
                      <a:pt x="1" y="0"/>
                    </a:lnTo>
                    <a:lnTo>
                      <a:pt x="1"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15" name="Freeform 43"/>
              <p:cNvSpPr>
                <a:spLocks/>
              </p:cNvSpPr>
              <p:nvPr/>
            </p:nvSpPr>
            <p:spPr bwMode="auto">
              <a:xfrm>
                <a:off x="3968" y="1386"/>
                <a:ext cx="36" cy="7"/>
              </a:xfrm>
              <a:custGeom>
                <a:avLst/>
                <a:gdLst/>
                <a:ahLst/>
                <a:cxnLst>
                  <a:cxn ang="0">
                    <a:pos x="0" y="7"/>
                  </a:cxn>
                  <a:cxn ang="0">
                    <a:pos x="3" y="7"/>
                  </a:cxn>
                  <a:cxn ang="0">
                    <a:pos x="8" y="7"/>
                  </a:cxn>
                  <a:cxn ang="0">
                    <a:pos x="13" y="7"/>
                  </a:cxn>
                  <a:cxn ang="0">
                    <a:pos x="17" y="7"/>
                  </a:cxn>
                  <a:cxn ang="0">
                    <a:pos x="22" y="7"/>
                  </a:cxn>
                  <a:cxn ang="0">
                    <a:pos x="27" y="7"/>
                  </a:cxn>
                  <a:cxn ang="0">
                    <a:pos x="31" y="7"/>
                  </a:cxn>
                  <a:cxn ang="0">
                    <a:pos x="36" y="7"/>
                  </a:cxn>
                  <a:cxn ang="0">
                    <a:pos x="32" y="5"/>
                  </a:cxn>
                  <a:cxn ang="0">
                    <a:pos x="28" y="3"/>
                  </a:cxn>
                  <a:cxn ang="0">
                    <a:pos x="23" y="2"/>
                  </a:cxn>
                  <a:cxn ang="0">
                    <a:pos x="18" y="2"/>
                  </a:cxn>
                  <a:cxn ang="0">
                    <a:pos x="14" y="0"/>
                  </a:cxn>
                  <a:cxn ang="0">
                    <a:pos x="9" y="0"/>
                  </a:cxn>
                  <a:cxn ang="0">
                    <a:pos x="3" y="0"/>
                  </a:cxn>
                  <a:cxn ang="0">
                    <a:pos x="0" y="0"/>
                  </a:cxn>
                  <a:cxn ang="0">
                    <a:pos x="0" y="7"/>
                  </a:cxn>
                  <a:cxn ang="0">
                    <a:pos x="0" y="7"/>
                  </a:cxn>
                </a:cxnLst>
                <a:rect l="0" t="0" r="r" b="b"/>
                <a:pathLst>
                  <a:path w="36" h="7">
                    <a:moveTo>
                      <a:pt x="0" y="7"/>
                    </a:moveTo>
                    <a:lnTo>
                      <a:pt x="3" y="7"/>
                    </a:lnTo>
                    <a:lnTo>
                      <a:pt x="8" y="7"/>
                    </a:lnTo>
                    <a:lnTo>
                      <a:pt x="13" y="7"/>
                    </a:lnTo>
                    <a:lnTo>
                      <a:pt x="17" y="7"/>
                    </a:lnTo>
                    <a:lnTo>
                      <a:pt x="22" y="7"/>
                    </a:lnTo>
                    <a:lnTo>
                      <a:pt x="27" y="7"/>
                    </a:lnTo>
                    <a:lnTo>
                      <a:pt x="31" y="7"/>
                    </a:lnTo>
                    <a:lnTo>
                      <a:pt x="36" y="7"/>
                    </a:lnTo>
                    <a:lnTo>
                      <a:pt x="32" y="5"/>
                    </a:lnTo>
                    <a:lnTo>
                      <a:pt x="28" y="3"/>
                    </a:lnTo>
                    <a:lnTo>
                      <a:pt x="23" y="2"/>
                    </a:lnTo>
                    <a:lnTo>
                      <a:pt x="18" y="2"/>
                    </a:lnTo>
                    <a:lnTo>
                      <a:pt x="14" y="0"/>
                    </a:lnTo>
                    <a:lnTo>
                      <a:pt x="9" y="0"/>
                    </a:lnTo>
                    <a:lnTo>
                      <a:pt x="3" y="0"/>
                    </a:lnTo>
                    <a:lnTo>
                      <a:pt x="0" y="0"/>
                    </a:lnTo>
                    <a:lnTo>
                      <a:pt x="0" y="7"/>
                    </a:lnTo>
                    <a:lnTo>
                      <a:pt x="0" y="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16" name="Freeform 44"/>
              <p:cNvSpPr>
                <a:spLocks/>
              </p:cNvSpPr>
              <p:nvPr/>
            </p:nvSpPr>
            <p:spPr bwMode="auto">
              <a:xfrm>
                <a:off x="3750" y="1610"/>
                <a:ext cx="68" cy="98"/>
              </a:xfrm>
              <a:custGeom>
                <a:avLst/>
                <a:gdLst/>
                <a:ahLst/>
                <a:cxnLst>
                  <a:cxn ang="0">
                    <a:pos x="68" y="98"/>
                  </a:cxn>
                  <a:cxn ang="0">
                    <a:pos x="66" y="91"/>
                  </a:cxn>
                  <a:cxn ang="0">
                    <a:pos x="62" y="86"/>
                  </a:cxn>
                  <a:cxn ang="0">
                    <a:pos x="59" y="80"/>
                  </a:cxn>
                  <a:cxn ang="0">
                    <a:pos x="55" y="73"/>
                  </a:cxn>
                  <a:cxn ang="0">
                    <a:pos x="53" y="69"/>
                  </a:cxn>
                  <a:cxn ang="0">
                    <a:pos x="50" y="67"/>
                  </a:cxn>
                  <a:cxn ang="0">
                    <a:pos x="48" y="63"/>
                  </a:cxn>
                  <a:cxn ang="0">
                    <a:pos x="46" y="60"/>
                  </a:cxn>
                  <a:cxn ang="0">
                    <a:pos x="41" y="54"/>
                  </a:cxn>
                  <a:cxn ang="0">
                    <a:pos x="38" y="47"/>
                  </a:cxn>
                  <a:cxn ang="0">
                    <a:pos x="34" y="44"/>
                  </a:cxn>
                  <a:cxn ang="0">
                    <a:pos x="32" y="40"/>
                  </a:cxn>
                  <a:cxn ang="0">
                    <a:pos x="30" y="38"/>
                  </a:cxn>
                  <a:cxn ang="0">
                    <a:pos x="26" y="34"/>
                  </a:cxn>
                  <a:cxn ang="0">
                    <a:pos x="21" y="29"/>
                  </a:cxn>
                  <a:cxn ang="0">
                    <a:pos x="17" y="22"/>
                  </a:cxn>
                  <a:cxn ang="0">
                    <a:pos x="12" y="16"/>
                  </a:cxn>
                  <a:cxn ang="0">
                    <a:pos x="7" y="10"/>
                  </a:cxn>
                  <a:cxn ang="0">
                    <a:pos x="3" y="4"/>
                  </a:cxn>
                  <a:cxn ang="0">
                    <a:pos x="0" y="0"/>
                  </a:cxn>
                  <a:cxn ang="0">
                    <a:pos x="2" y="3"/>
                  </a:cxn>
                  <a:cxn ang="0">
                    <a:pos x="3" y="7"/>
                  </a:cxn>
                  <a:cxn ang="0">
                    <a:pos x="4" y="10"/>
                  </a:cxn>
                  <a:cxn ang="0">
                    <a:pos x="6" y="13"/>
                  </a:cxn>
                  <a:cxn ang="0">
                    <a:pos x="7" y="16"/>
                  </a:cxn>
                  <a:cxn ang="0">
                    <a:pos x="10" y="19"/>
                  </a:cxn>
                  <a:cxn ang="0">
                    <a:pos x="11" y="23"/>
                  </a:cxn>
                  <a:cxn ang="0">
                    <a:pos x="13" y="26"/>
                  </a:cxn>
                  <a:cxn ang="0">
                    <a:pos x="16" y="33"/>
                  </a:cxn>
                  <a:cxn ang="0">
                    <a:pos x="19" y="39"/>
                  </a:cxn>
                  <a:cxn ang="0">
                    <a:pos x="21" y="43"/>
                  </a:cxn>
                  <a:cxn ang="0">
                    <a:pos x="24" y="46"/>
                  </a:cxn>
                  <a:cxn ang="0">
                    <a:pos x="25" y="48"/>
                  </a:cxn>
                  <a:cxn ang="0">
                    <a:pos x="28" y="53"/>
                  </a:cxn>
                  <a:cxn ang="0">
                    <a:pos x="32" y="58"/>
                  </a:cxn>
                  <a:cxn ang="0">
                    <a:pos x="37" y="63"/>
                  </a:cxn>
                  <a:cxn ang="0">
                    <a:pos x="40" y="69"/>
                  </a:cxn>
                  <a:cxn ang="0">
                    <a:pos x="46" y="76"/>
                  </a:cxn>
                  <a:cxn ang="0">
                    <a:pos x="52" y="81"/>
                  </a:cxn>
                  <a:cxn ang="0">
                    <a:pos x="56" y="87"/>
                  </a:cxn>
                  <a:cxn ang="0">
                    <a:pos x="62" y="91"/>
                  </a:cxn>
                  <a:cxn ang="0">
                    <a:pos x="68" y="98"/>
                  </a:cxn>
                  <a:cxn ang="0">
                    <a:pos x="68" y="98"/>
                  </a:cxn>
                </a:cxnLst>
                <a:rect l="0" t="0" r="r" b="b"/>
                <a:pathLst>
                  <a:path w="68" h="98">
                    <a:moveTo>
                      <a:pt x="68" y="98"/>
                    </a:moveTo>
                    <a:lnTo>
                      <a:pt x="66" y="91"/>
                    </a:lnTo>
                    <a:lnTo>
                      <a:pt x="62" y="86"/>
                    </a:lnTo>
                    <a:lnTo>
                      <a:pt x="59" y="80"/>
                    </a:lnTo>
                    <a:lnTo>
                      <a:pt x="55" y="73"/>
                    </a:lnTo>
                    <a:lnTo>
                      <a:pt x="53" y="69"/>
                    </a:lnTo>
                    <a:lnTo>
                      <a:pt x="50" y="67"/>
                    </a:lnTo>
                    <a:lnTo>
                      <a:pt x="48" y="63"/>
                    </a:lnTo>
                    <a:lnTo>
                      <a:pt x="46" y="60"/>
                    </a:lnTo>
                    <a:lnTo>
                      <a:pt x="41" y="54"/>
                    </a:lnTo>
                    <a:lnTo>
                      <a:pt x="38" y="47"/>
                    </a:lnTo>
                    <a:lnTo>
                      <a:pt x="34" y="44"/>
                    </a:lnTo>
                    <a:lnTo>
                      <a:pt x="32" y="40"/>
                    </a:lnTo>
                    <a:lnTo>
                      <a:pt x="30" y="38"/>
                    </a:lnTo>
                    <a:lnTo>
                      <a:pt x="26" y="34"/>
                    </a:lnTo>
                    <a:lnTo>
                      <a:pt x="21" y="29"/>
                    </a:lnTo>
                    <a:lnTo>
                      <a:pt x="17" y="22"/>
                    </a:lnTo>
                    <a:lnTo>
                      <a:pt x="12" y="16"/>
                    </a:lnTo>
                    <a:lnTo>
                      <a:pt x="7" y="10"/>
                    </a:lnTo>
                    <a:lnTo>
                      <a:pt x="3" y="4"/>
                    </a:lnTo>
                    <a:lnTo>
                      <a:pt x="0" y="0"/>
                    </a:lnTo>
                    <a:lnTo>
                      <a:pt x="2" y="3"/>
                    </a:lnTo>
                    <a:lnTo>
                      <a:pt x="3" y="7"/>
                    </a:lnTo>
                    <a:lnTo>
                      <a:pt x="4" y="10"/>
                    </a:lnTo>
                    <a:lnTo>
                      <a:pt x="6" y="13"/>
                    </a:lnTo>
                    <a:lnTo>
                      <a:pt x="7" y="16"/>
                    </a:lnTo>
                    <a:lnTo>
                      <a:pt x="10" y="19"/>
                    </a:lnTo>
                    <a:lnTo>
                      <a:pt x="11" y="23"/>
                    </a:lnTo>
                    <a:lnTo>
                      <a:pt x="13" y="26"/>
                    </a:lnTo>
                    <a:lnTo>
                      <a:pt x="16" y="33"/>
                    </a:lnTo>
                    <a:lnTo>
                      <a:pt x="19" y="39"/>
                    </a:lnTo>
                    <a:lnTo>
                      <a:pt x="21" y="43"/>
                    </a:lnTo>
                    <a:lnTo>
                      <a:pt x="24" y="46"/>
                    </a:lnTo>
                    <a:lnTo>
                      <a:pt x="25" y="48"/>
                    </a:lnTo>
                    <a:lnTo>
                      <a:pt x="28" y="53"/>
                    </a:lnTo>
                    <a:lnTo>
                      <a:pt x="32" y="58"/>
                    </a:lnTo>
                    <a:lnTo>
                      <a:pt x="37" y="63"/>
                    </a:lnTo>
                    <a:lnTo>
                      <a:pt x="40" y="69"/>
                    </a:lnTo>
                    <a:lnTo>
                      <a:pt x="46" y="76"/>
                    </a:lnTo>
                    <a:lnTo>
                      <a:pt x="52" y="81"/>
                    </a:lnTo>
                    <a:lnTo>
                      <a:pt x="56" y="87"/>
                    </a:lnTo>
                    <a:lnTo>
                      <a:pt x="62" y="91"/>
                    </a:lnTo>
                    <a:lnTo>
                      <a:pt x="68" y="98"/>
                    </a:lnTo>
                    <a:lnTo>
                      <a:pt x="68" y="9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17" name="Freeform 45"/>
              <p:cNvSpPr>
                <a:spLocks/>
              </p:cNvSpPr>
              <p:nvPr/>
            </p:nvSpPr>
            <p:spPr bwMode="auto">
              <a:xfrm>
                <a:off x="3863" y="1383"/>
                <a:ext cx="89" cy="13"/>
              </a:xfrm>
              <a:custGeom>
                <a:avLst/>
                <a:gdLst/>
                <a:ahLst/>
                <a:cxnLst>
                  <a:cxn ang="0">
                    <a:pos x="0" y="13"/>
                  </a:cxn>
                  <a:cxn ang="0">
                    <a:pos x="3" y="10"/>
                  </a:cxn>
                  <a:cxn ang="0">
                    <a:pos x="6" y="8"/>
                  </a:cxn>
                  <a:cxn ang="0">
                    <a:pos x="11" y="6"/>
                  </a:cxn>
                  <a:cxn ang="0">
                    <a:pos x="17" y="5"/>
                  </a:cxn>
                  <a:cxn ang="0">
                    <a:pos x="19" y="3"/>
                  </a:cxn>
                  <a:cxn ang="0">
                    <a:pos x="21" y="3"/>
                  </a:cxn>
                  <a:cxn ang="0">
                    <a:pos x="25" y="2"/>
                  </a:cxn>
                  <a:cxn ang="0">
                    <a:pos x="28" y="2"/>
                  </a:cxn>
                  <a:cxn ang="0">
                    <a:pos x="32" y="1"/>
                  </a:cxn>
                  <a:cxn ang="0">
                    <a:pos x="36" y="1"/>
                  </a:cxn>
                  <a:cxn ang="0">
                    <a:pos x="40" y="1"/>
                  </a:cxn>
                  <a:cxn ang="0">
                    <a:pos x="43" y="1"/>
                  </a:cxn>
                  <a:cxn ang="0">
                    <a:pos x="47" y="0"/>
                  </a:cxn>
                  <a:cxn ang="0">
                    <a:pos x="50" y="0"/>
                  </a:cxn>
                  <a:cxn ang="0">
                    <a:pos x="54" y="0"/>
                  </a:cxn>
                  <a:cxn ang="0">
                    <a:pos x="57" y="0"/>
                  </a:cxn>
                  <a:cxn ang="0">
                    <a:pos x="61" y="0"/>
                  </a:cxn>
                  <a:cxn ang="0">
                    <a:pos x="64" y="0"/>
                  </a:cxn>
                  <a:cxn ang="0">
                    <a:pos x="68" y="0"/>
                  </a:cxn>
                  <a:cxn ang="0">
                    <a:pos x="71" y="0"/>
                  </a:cxn>
                  <a:cxn ang="0">
                    <a:pos x="76" y="0"/>
                  </a:cxn>
                  <a:cxn ang="0">
                    <a:pos x="82" y="1"/>
                  </a:cxn>
                  <a:cxn ang="0">
                    <a:pos x="85" y="2"/>
                  </a:cxn>
                  <a:cxn ang="0">
                    <a:pos x="89" y="3"/>
                  </a:cxn>
                  <a:cxn ang="0">
                    <a:pos x="83" y="3"/>
                  </a:cxn>
                  <a:cxn ang="0">
                    <a:pos x="77" y="3"/>
                  </a:cxn>
                  <a:cxn ang="0">
                    <a:pos x="71" y="3"/>
                  </a:cxn>
                  <a:cxn ang="0">
                    <a:pos x="65" y="3"/>
                  </a:cxn>
                  <a:cxn ang="0">
                    <a:pos x="60" y="3"/>
                  </a:cxn>
                  <a:cxn ang="0">
                    <a:pos x="54" y="5"/>
                  </a:cxn>
                  <a:cxn ang="0">
                    <a:pos x="49" y="5"/>
                  </a:cxn>
                  <a:cxn ang="0">
                    <a:pos x="43" y="6"/>
                  </a:cxn>
                  <a:cxn ang="0">
                    <a:pos x="37" y="6"/>
                  </a:cxn>
                  <a:cxn ang="0">
                    <a:pos x="32" y="7"/>
                  </a:cxn>
                  <a:cxn ang="0">
                    <a:pos x="27" y="8"/>
                  </a:cxn>
                  <a:cxn ang="0">
                    <a:pos x="21" y="9"/>
                  </a:cxn>
                  <a:cxn ang="0">
                    <a:pos x="17" y="9"/>
                  </a:cxn>
                  <a:cxn ang="0">
                    <a:pos x="11" y="10"/>
                  </a:cxn>
                  <a:cxn ang="0">
                    <a:pos x="5" y="12"/>
                  </a:cxn>
                  <a:cxn ang="0">
                    <a:pos x="0" y="13"/>
                  </a:cxn>
                  <a:cxn ang="0">
                    <a:pos x="0" y="13"/>
                  </a:cxn>
                </a:cxnLst>
                <a:rect l="0" t="0" r="r" b="b"/>
                <a:pathLst>
                  <a:path w="89" h="13">
                    <a:moveTo>
                      <a:pt x="0" y="13"/>
                    </a:moveTo>
                    <a:lnTo>
                      <a:pt x="3" y="10"/>
                    </a:lnTo>
                    <a:lnTo>
                      <a:pt x="6" y="8"/>
                    </a:lnTo>
                    <a:lnTo>
                      <a:pt x="11" y="6"/>
                    </a:lnTo>
                    <a:lnTo>
                      <a:pt x="17" y="5"/>
                    </a:lnTo>
                    <a:lnTo>
                      <a:pt x="19" y="3"/>
                    </a:lnTo>
                    <a:lnTo>
                      <a:pt x="21" y="3"/>
                    </a:lnTo>
                    <a:lnTo>
                      <a:pt x="25" y="2"/>
                    </a:lnTo>
                    <a:lnTo>
                      <a:pt x="28" y="2"/>
                    </a:lnTo>
                    <a:lnTo>
                      <a:pt x="32" y="1"/>
                    </a:lnTo>
                    <a:lnTo>
                      <a:pt x="36" y="1"/>
                    </a:lnTo>
                    <a:lnTo>
                      <a:pt x="40" y="1"/>
                    </a:lnTo>
                    <a:lnTo>
                      <a:pt x="43" y="1"/>
                    </a:lnTo>
                    <a:lnTo>
                      <a:pt x="47" y="0"/>
                    </a:lnTo>
                    <a:lnTo>
                      <a:pt x="50" y="0"/>
                    </a:lnTo>
                    <a:lnTo>
                      <a:pt x="54" y="0"/>
                    </a:lnTo>
                    <a:lnTo>
                      <a:pt x="57" y="0"/>
                    </a:lnTo>
                    <a:lnTo>
                      <a:pt x="61" y="0"/>
                    </a:lnTo>
                    <a:lnTo>
                      <a:pt x="64" y="0"/>
                    </a:lnTo>
                    <a:lnTo>
                      <a:pt x="68" y="0"/>
                    </a:lnTo>
                    <a:lnTo>
                      <a:pt x="71" y="0"/>
                    </a:lnTo>
                    <a:lnTo>
                      <a:pt x="76" y="0"/>
                    </a:lnTo>
                    <a:lnTo>
                      <a:pt x="82" y="1"/>
                    </a:lnTo>
                    <a:lnTo>
                      <a:pt x="85" y="2"/>
                    </a:lnTo>
                    <a:lnTo>
                      <a:pt x="89" y="3"/>
                    </a:lnTo>
                    <a:lnTo>
                      <a:pt x="83" y="3"/>
                    </a:lnTo>
                    <a:lnTo>
                      <a:pt x="77" y="3"/>
                    </a:lnTo>
                    <a:lnTo>
                      <a:pt x="71" y="3"/>
                    </a:lnTo>
                    <a:lnTo>
                      <a:pt x="65" y="3"/>
                    </a:lnTo>
                    <a:lnTo>
                      <a:pt x="60" y="3"/>
                    </a:lnTo>
                    <a:lnTo>
                      <a:pt x="54" y="5"/>
                    </a:lnTo>
                    <a:lnTo>
                      <a:pt x="49" y="5"/>
                    </a:lnTo>
                    <a:lnTo>
                      <a:pt x="43" y="6"/>
                    </a:lnTo>
                    <a:lnTo>
                      <a:pt x="37" y="6"/>
                    </a:lnTo>
                    <a:lnTo>
                      <a:pt x="32" y="7"/>
                    </a:lnTo>
                    <a:lnTo>
                      <a:pt x="27" y="8"/>
                    </a:lnTo>
                    <a:lnTo>
                      <a:pt x="21" y="9"/>
                    </a:lnTo>
                    <a:lnTo>
                      <a:pt x="17" y="9"/>
                    </a:lnTo>
                    <a:lnTo>
                      <a:pt x="11" y="10"/>
                    </a:lnTo>
                    <a:lnTo>
                      <a:pt x="5" y="12"/>
                    </a:lnTo>
                    <a:lnTo>
                      <a:pt x="0" y="13"/>
                    </a:lnTo>
                    <a:lnTo>
                      <a:pt x="0" y="1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18" name="Freeform 46"/>
              <p:cNvSpPr>
                <a:spLocks/>
              </p:cNvSpPr>
              <p:nvPr/>
            </p:nvSpPr>
            <p:spPr bwMode="auto">
              <a:xfrm>
                <a:off x="4214" y="1487"/>
                <a:ext cx="81" cy="55"/>
              </a:xfrm>
              <a:custGeom>
                <a:avLst/>
                <a:gdLst/>
                <a:ahLst/>
                <a:cxnLst>
                  <a:cxn ang="0">
                    <a:pos x="81" y="55"/>
                  </a:cxn>
                  <a:cxn ang="0">
                    <a:pos x="76" y="50"/>
                  </a:cxn>
                  <a:cxn ang="0">
                    <a:pos x="72" y="47"/>
                  </a:cxn>
                  <a:cxn ang="0">
                    <a:pos x="68" y="42"/>
                  </a:cxn>
                  <a:cxn ang="0">
                    <a:pos x="64" y="39"/>
                  </a:cxn>
                  <a:cxn ang="0">
                    <a:pos x="58" y="34"/>
                  </a:cxn>
                  <a:cxn ang="0">
                    <a:pos x="54" y="31"/>
                  </a:cxn>
                  <a:cxn ang="0">
                    <a:pos x="49" y="27"/>
                  </a:cxn>
                  <a:cxn ang="0">
                    <a:pos x="44" y="24"/>
                  </a:cxn>
                  <a:cxn ang="0">
                    <a:pos x="39" y="19"/>
                  </a:cxn>
                  <a:cxn ang="0">
                    <a:pos x="33" y="16"/>
                  </a:cxn>
                  <a:cxn ang="0">
                    <a:pos x="27" y="12"/>
                  </a:cxn>
                  <a:cxn ang="0">
                    <a:pos x="22" y="10"/>
                  </a:cxn>
                  <a:cxn ang="0">
                    <a:pos x="17" y="6"/>
                  </a:cxn>
                  <a:cxn ang="0">
                    <a:pos x="11" y="4"/>
                  </a:cxn>
                  <a:cxn ang="0">
                    <a:pos x="5" y="2"/>
                  </a:cxn>
                  <a:cxn ang="0">
                    <a:pos x="0" y="0"/>
                  </a:cxn>
                  <a:cxn ang="0">
                    <a:pos x="5" y="3"/>
                  </a:cxn>
                  <a:cxn ang="0">
                    <a:pos x="11" y="6"/>
                  </a:cxn>
                  <a:cxn ang="0">
                    <a:pos x="15" y="9"/>
                  </a:cxn>
                  <a:cxn ang="0">
                    <a:pos x="21" y="12"/>
                  </a:cxn>
                  <a:cxn ang="0">
                    <a:pos x="26" y="17"/>
                  </a:cxn>
                  <a:cxn ang="0">
                    <a:pos x="31" y="20"/>
                  </a:cxn>
                  <a:cxn ang="0">
                    <a:pos x="36" y="24"/>
                  </a:cxn>
                  <a:cxn ang="0">
                    <a:pos x="42" y="27"/>
                  </a:cxn>
                  <a:cxn ang="0">
                    <a:pos x="47" y="31"/>
                  </a:cxn>
                  <a:cxn ang="0">
                    <a:pos x="51" y="34"/>
                  </a:cxn>
                  <a:cxn ang="0">
                    <a:pos x="56" y="38"/>
                  </a:cxn>
                  <a:cxn ang="0">
                    <a:pos x="61" y="41"/>
                  </a:cxn>
                  <a:cxn ang="0">
                    <a:pos x="65" y="45"/>
                  </a:cxn>
                  <a:cxn ang="0">
                    <a:pos x="70" y="48"/>
                  </a:cxn>
                  <a:cxn ang="0">
                    <a:pos x="75" y="52"/>
                  </a:cxn>
                  <a:cxn ang="0">
                    <a:pos x="81" y="55"/>
                  </a:cxn>
                  <a:cxn ang="0">
                    <a:pos x="81" y="55"/>
                  </a:cxn>
                </a:cxnLst>
                <a:rect l="0" t="0" r="r" b="b"/>
                <a:pathLst>
                  <a:path w="81" h="55">
                    <a:moveTo>
                      <a:pt x="81" y="55"/>
                    </a:moveTo>
                    <a:lnTo>
                      <a:pt x="76" y="50"/>
                    </a:lnTo>
                    <a:lnTo>
                      <a:pt x="72" y="47"/>
                    </a:lnTo>
                    <a:lnTo>
                      <a:pt x="68" y="42"/>
                    </a:lnTo>
                    <a:lnTo>
                      <a:pt x="64" y="39"/>
                    </a:lnTo>
                    <a:lnTo>
                      <a:pt x="58" y="34"/>
                    </a:lnTo>
                    <a:lnTo>
                      <a:pt x="54" y="31"/>
                    </a:lnTo>
                    <a:lnTo>
                      <a:pt x="49" y="27"/>
                    </a:lnTo>
                    <a:lnTo>
                      <a:pt x="44" y="24"/>
                    </a:lnTo>
                    <a:lnTo>
                      <a:pt x="39" y="19"/>
                    </a:lnTo>
                    <a:lnTo>
                      <a:pt x="33" y="16"/>
                    </a:lnTo>
                    <a:lnTo>
                      <a:pt x="27" y="12"/>
                    </a:lnTo>
                    <a:lnTo>
                      <a:pt x="22" y="10"/>
                    </a:lnTo>
                    <a:lnTo>
                      <a:pt x="17" y="6"/>
                    </a:lnTo>
                    <a:lnTo>
                      <a:pt x="11" y="4"/>
                    </a:lnTo>
                    <a:lnTo>
                      <a:pt x="5" y="2"/>
                    </a:lnTo>
                    <a:lnTo>
                      <a:pt x="0" y="0"/>
                    </a:lnTo>
                    <a:lnTo>
                      <a:pt x="5" y="3"/>
                    </a:lnTo>
                    <a:lnTo>
                      <a:pt x="11" y="6"/>
                    </a:lnTo>
                    <a:lnTo>
                      <a:pt x="15" y="9"/>
                    </a:lnTo>
                    <a:lnTo>
                      <a:pt x="21" y="12"/>
                    </a:lnTo>
                    <a:lnTo>
                      <a:pt x="26" y="17"/>
                    </a:lnTo>
                    <a:lnTo>
                      <a:pt x="31" y="20"/>
                    </a:lnTo>
                    <a:lnTo>
                      <a:pt x="36" y="24"/>
                    </a:lnTo>
                    <a:lnTo>
                      <a:pt x="42" y="27"/>
                    </a:lnTo>
                    <a:lnTo>
                      <a:pt x="47" y="31"/>
                    </a:lnTo>
                    <a:lnTo>
                      <a:pt x="51" y="34"/>
                    </a:lnTo>
                    <a:lnTo>
                      <a:pt x="56" y="38"/>
                    </a:lnTo>
                    <a:lnTo>
                      <a:pt x="61" y="41"/>
                    </a:lnTo>
                    <a:lnTo>
                      <a:pt x="65" y="45"/>
                    </a:lnTo>
                    <a:lnTo>
                      <a:pt x="70" y="48"/>
                    </a:lnTo>
                    <a:lnTo>
                      <a:pt x="75" y="52"/>
                    </a:lnTo>
                    <a:lnTo>
                      <a:pt x="81" y="55"/>
                    </a:lnTo>
                    <a:lnTo>
                      <a:pt x="81" y="5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19" name="Freeform 47"/>
              <p:cNvSpPr>
                <a:spLocks/>
              </p:cNvSpPr>
              <p:nvPr/>
            </p:nvSpPr>
            <p:spPr bwMode="auto">
              <a:xfrm>
                <a:off x="4407" y="1643"/>
                <a:ext cx="32" cy="34"/>
              </a:xfrm>
              <a:custGeom>
                <a:avLst/>
                <a:gdLst/>
                <a:ahLst/>
                <a:cxnLst>
                  <a:cxn ang="0">
                    <a:pos x="32" y="34"/>
                  </a:cxn>
                  <a:cxn ang="0">
                    <a:pos x="28" y="29"/>
                  </a:cxn>
                  <a:cxn ang="0">
                    <a:pos x="24" y="25"/>
                  </a:cxn>
                  <a:cxn ang="0">
                    <a:pos x="20" y="21"/>
                  </a:cxn>
                  <a:cxn ang="0">
                    <a:pos x="17" y="17"/>
                  </a:cxn>
                  <a:cxn ang="0">
                    <a:pos x="13" y="13"/>
                  </a:cxn>
                  <a:cxn ang="0">
                    <a:pos x="10" y="8"/>
                  </a:cxn>
                  <a:cxn ang="0">
                    <a:pos x="5" y="5"/>
                  </a:cxn>
                  <a:cxn ang="0">
                    <a:pos x="0" y="0"/>
                  </a:cxn>
                  <a:cxn ang="0">
                    <a:pos x="3" y="4"/>
                  </a:cxn>
                  <a:cxn ang="0">
                    <a:pos x="7" y="8"/>
                  </a:cxn>
                  <a:cxn ang="0">
                    <a:pos x="11" y="14"/>
                  </a:cxn>
                  <a:cxn ang="0">
                    <a:pos x="14" y="20"/>
                  </a:cxn>
                  <a:cxn ang="0">
                    <a:pos x="19" y="25"/>
                  </a:cxn>
                  <a:cxn ang="0">
                    <a:pos x="22" y="28"/>
                  </a:cxn>
                  <a:cxn ang="0">
                    <a:pos x="27" y="32"/>
                  </a:cxn>
                  <a:cxn ang="0">
                    <a:pos x="32" y="34"/>
                  </a:cxn>
                  <a:cxn ang="0">
                    <a:pos x="32" y="34"/>
                  </a:cxn>
                </a:cxnLst>
                <a:rect l="0" t="0" r="r" b="b"/>
                <a:pathLst>
                  <a:path w="32" h="34">
                    <a:moveTo>
                      <a:pt x="32" y="34"/>
                    </a:moveTo>
                    <a:lnTo>
                      <a:pt x="28" y="29"/>
                    </a:lnTo>
                    <a:lnTo>
                      <a:pt x="24" y="25"/>
                    </a:lnTo>
                    <a:lnTo>
                      <a:pt x="20" y="21"/>
                    </a:lnTo>
                    <a:lnTo>
                      <a:pt x="17" y="17"/>
                    </a:lnTo>
                    <a:lnTo>
                      <a:pt x="13" y="13"/>
                    </a:lnTo>
                    <a:lnTo>
                      <a:pt x="10" y="8"/>
                    </a:lnTo>
                    <a:lnTo>
                      <a:pt x="5" y="5"/>
                    </a:lnTo>
                    <a:lnTo>
                      <a:pt x="0" y="0"/>
                    </a:lnTo>
                    <a:lnTo>
                      <a:pt x="3" y="4"/>
                    </a:lnTo>
                    <a:lnTo>
                      <a:pt x="7" y="8"/>
                    </a:lnTo>
                    <a:lnTo>
                      <a:pt x="11" y="14"/>
                    </a:lnTo>
                    <a:lnTo>
                      <a:pt x="14" y="20"/>
                    </a:lnTo>
                    <a:lnTo>
                      <a:pt x="19" y="25"/>
                    </a:lnTo>
                    <a:lnTo>
                      <a:pt x="22" y="28"/>
                    </a:lnTo>
                    <a:lnTo>
                      <a:pt x="27" y="32"/>
                    </a:lnTo>
                    <a:lnTo>
                      <a:pt x="32" y="34"/>
                    </a:lnTo>
                    <a:lnTo>
                      <a:pt x="32" y="3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20" name="Freeform 48"/>
              <p:cNvSpPr>
                <a:spLocks/>
              </p:cNvSpPr>
              <p:nvPr/>
            </p:nvSpPr>
            <p:spPr bwMode="auto">
              <a:xfrm>
                <a:off x="4444" y="1683"/>
                <a:ext cx="34" cy="52"/>
              </a:xfrm>
              <a:custGeom>
                <a:avLst/>
                <a:gdLst/>
                <a:ahLst/>
                <a:cxnLst>
                  <a:cxn ang="0">
                    <a:pos x="34" y="52"/>
                  </a:cxn>
                  <a:cxn ang="0">
                    <a:pos x="21" y="40"/>
                  </a:cxn>
                  <a:cxn ang="0">
                    <a:pos x="18" y="35"/>
                  </a:cxn>
                  <a:cxn ang="0">
                    <a:pos x="16" y="29"/>
                  </a:cxn>
                  <a:cxn ang="0">
                    <a:pos x="12" y="23"/>
                  </a:cxn>
                  <a:cxn ang="0">
                    <a:pos x="11" y="20"/>
                  </a:cxn>
                  <a:cxn ang="0">
                    <a:pos x="7" y="15"/>
                  </a:cxn>
                  <a:cxn ang="0">
                    <a:pos x="6" y="9"/>
                  </a:cxn>
                  <a:cxn ang="0">
                    <a:pos x="3" y="4"/>
                  </a:cxn>
                  <a:cxn ang="0">
                    <a:pos x="0" y="0"/>
                  </a:cxn>
                  <a:cxn ang="0">
                    <a:pos x="2" y="0"/>
                  </a:cxn>
                  <a:cxn ang="0">
                    <a:pos x="3" y="1"/>
                  </a:cxn>
                  <a:cxn ang="0">
                    <a:pos x="5" y="4"/>
                  </a:cxn>
                  <a:cxn ang="0">
                    <a:pos x="7" y="9"/>
                  </a:cxn>
                  <a:cxn ang="0">
                    <a:pos x="9" y="14"/>
                  </a:cxn>
                  <a:cxn ang="0">
                    <a:pos x="11" y="18"/>
                  </a:cxn>
                  <a:cxn ang="0">
                    <a:pos x="14" y="23"/>
                  </a:cxn>
                  <a:cxn ang="0">
                    <a:pos x="18" y="29"/>
                  </a:cxn>
                  <a:cxn ang="0">
                    <a:pos x="20" y="32"/>
                  </a:cxn>
                  <a:cxn ang="0">
                    <a:pos x="24" y="37"/>
                  </a:cxn>
                  <a:cxn ang="0">
                    <a:pos x="26" y="40"/>
                  </a:cxn>
                  <a:cxn ang="0">
                    <a:pos x="28" y="44"/>
                  </a:cxn>
                  <a:cxn ang="0">
                    <a:pos x="31" y="47"/>
                  </a:cxn>
                  <a:cxn ang="0">
                    <a:pos x="32" y="50"/>
                  </a:cxn>
                  <a:cxn ang="0">
                    <a:pos x="33" y="51"/>
                  </a:cxn>
                  <a:cxn ang="0">
                    <a:pos x="34" y="52"/>
                  </a:cxn>
                  <a:cxn ang="0">
                    <a:pos x="34" y="52"/>
                  </a:cxn>
                </a:cxnLst>
                <a:rect l="0" t="0" r="r" b="b"/>
                <a:pathLst>
                  <a:path w="34" h="52">
                    <a:moveTo>
                      <a:pt x="34" y="52"/>
                    </a:moveTo>
                    <a:lnTo>
                      <a:pt x="21" y="40"/>
                    </a:lnTo>
                    <a:lnTo>
                      <a:pt x="18" y="35"/>
                    </a:lnTo>
                    <a:lnTo>
                      <a:pt x="16" y="29"/>
                    </a:lnTo>
                    <a:lnTo>
                      <a:pt x="12" y="23"/>
                    </a:lnTo>
                    <a:lnTo>
                      <a:pt x="11" y="20"/>
                    </a:lnTo>
                    <a:lnTo>
                      <a:pt x="7" y="15"/>
                    </a:lnTo>
                    <a:lnTo>
                      <a:pt x="6" y="9"/>
                    </a:lnTo>
                    <a:lnTo>
                      <a:pt x="3" y="4"/>
                    </a:lnTo>
                    <a:lnTo>
                      <a:pt x="0" y="0"/>
                    </a:lnTo>
                    <a:lnTo>
                      <a:pt x="2" y="0"/>
                    </a:lnTo>
                    <a:lnTo>
                      <a:pt x="3" y="1"/>
                    </a:lnTo>
                    <a:lnTo>
                      <a:pt x="5" y="4"/>
                    </a:lnTo>
                    <a:lnTo>
                      <a:pt x="7" y="9"/>
                    </a:lnTo>
                    <a:lnTo>
                      <a:pt x="9" y="14"/>
                    </a:lnTo>
                    <a:lnTo>
                      <a:pt x="11" y="18"/>
                    </a:lnTo>
                    <a:lnTo>
                      <a:pt x="14" y="23"/>
                    </a:lnTo>
                    <a:lnTo>
                      <a:pt x="18" y="29"/>
                    </a:lnTo>
                    <a:lnTo>
                      <a:pt x="20" y="32"/>
                    </a:lnTo>
                    <a:lnTo>
                      <a:pt x="24" y="37"/>
                    </a:lnTo>
                    <a:lnTo>
                      <a:pt x="26" y="40"/>
                    </a:lnTo>
                    <a:lnTo>
                      <a:pt x="28" y="44"/>
                    </a:lnTo>
                    <a:lnTo>
                      <a:pt x="31" y="47"/>
                    </a:lnTo>
                    <a:lnTo>
                      <a:pt x="32" y="50"/>
                    </a:lnTo>
                    <a:lnTo>
                      <a:pt x="33" y="51"/>
                    </a:lnTo>
                    <a:lnTo>
                      <a:pt x="34" y="52"/>
                    </a:lnTo>
                    <a:lnTo>
                      <a:pt x="34" y="5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21" name="Freeform 49"/>
              <p:cNvSpPr>
                <a:spLocks/>
              </p:cNvSpPr>
              <p:nvPr/>
            </p:nvSpPr>
            <p:spPr bwMode="auto">
              <a:xfrm>
                <a:off x="3552" y="1463"/>
                <a:ext cx="1017" cy="741"/>
              </a:xfrm>
              <a:custGeom>
                <a:avLst/>
                <a:gdLst/>
                <a:ahLst/>
                <a:cxnLst>
                  <a:cxn ang="0">
                    <a:pos x="135" y="133"/>
                  </a:cxn>
                  <a:cxn ang="0">
                    <a:pos x="110" y="206"/>
                  </a:cxn>
                  <a:cxn ang="0">
                    <a:pos x="105" y="290"/>
                  </a:cxn>
                  <a:cxn ang="0">
                    <a:pos x="103" y="299"/>
                  </a:cxn>
                  <a:cxn ang="0">
                    <a:pos x="93" y="219"/>
                  </a:cxn>
                  <a:cxn ang="0">
                    <a:pos x="114" y="151"/>
                  </a:cxn>
                  <a:cxn ang="0">
                    <a:pos x="135" y="84"/>
                  </a:cxn>
                  <a:cxn ang="0">
                    <a:pos x="139" y="37"/>
                  </a:cxn>
                  <a:cxn ang="0">
                    <a:pos x="111" y="116"/>
                  </a:cxn>
                  <a:cxn ang="0">
                    <a:pos x="90" y="188"/>
                  </a:cxn>
                  <a:cxn ang="0">
                    <a:pos x="79" y="192"/>
                  </a:cxn>
                  <a:cxn ang="0">
                    <a:pos x="103" y="112"/>
                  </a:cxn>
                  <a:cxn ang="0">
                    <a:pos x="122" y="36"/>
                  </a:cxn>
                  <a:cxn ang="0">
                    <a:pos x="104" y="41"/>
                  </a:cxn>
                  <a:cxn ang="0">
                    <a:pos x="72" y="117"/>
                  </a:cxn>
                  <a:cxn ang="0">
                    <a:pos x="55" y="154"/>
                  </a:cxn>
                  <a:cxn ang="0">
                    <a:pos x="25" y="215"/>
                  </a:cxn>
                  <a:cxn ang="0">
                    <a:pos x="30" y="279"/>
                  </a:cxn>
                  <a:cxn ang="0">
                    <a:pos x="66" y="360"/>
                  </a:cxn>
                  <a:cxn ang="0">
                    <a:pos x="105" y="438"/>
                  </a:cxn>
                  <a:cxn ang="0">
                    <a:pos x="61" y="379"/>
                  </a:cxn>
                  <a:cxn ang="0">
                    <a:pos x="29" y="302"/>
                  </a:cxn>
                  <a:cxn ang="0">
                    <a:pos x="4" y="237"/>
                  </a:cxn>
                  <a:cxn ang="0">
                    <a:pos x="21" y="307"/>
                  </a:cxn>
                  <a:cxn ang="0">
                    <a:pos x="68" y="408"/>
                  </a:cxn>
                  <a:cxn ang="0">
                    <a:pos x="169" y="530"/>
                  </a:cxn>
                  <a:cxn ang="0">
                    <a:pos x="297" y="631"/>
                  </a:cxn>
                  <a:cxn ang="0">
                    <a:pos x="433" y="694"/>
                  </a:cxn>
                  <a:cxn ang="0">
                    <a:pos x="517" y="718"/>
                  </a:cxn>
                  <a:cxn ang="0">
                    <a:pos x="619" y="734"/>
                  </a:cxn>
                  <a:cxn ang="0">
                    <a:pos x="703" y="730"/>
                  </a:cxn>
                  <a:cxn ang="0">
                    <a:pos x="688" y="739"/>
                  </a:cxn>
                  <a:cxn ang="0">
                    <a:pos x="760" y="727"/>
                  </a:cxn>
                  <a:cxn ang="0">
                    <a:pos x="839" y="702"/>
                  </a:cxn>
                  <a:cxn ang="0">
                    <a:pos x="912" y="663"/>
                  </a:cxn>
                  <a:cxn ang="0">
                    <a:pos x="963" y="582"/>
                  </a:cxn>
                  <a:cxn ang="0">
                    <a:pos x="1005" y="506"/>
                  </a:cxn>
                  <a:cxn ang="0">
                    <a:pos x="983" y="523"/>
                  </a:cxn>
                  <a:cxn ang="0">
                    <a:pos x="938" y="599"/>
                  </a:cxn>
                  <a:cxn ang="0">
                    <a:pos x="948" y="563"/>
                  </a:cxn>
                  <a:cxn ang="0">
                    <a:pos x="903" y="641"/>
                  </a:cxn>
                  <a:cxn ang="0">
                    <a:pos x="932" y="575"/>
                  </a:cxn>
                  <a:cxn ang="0">
                    <a:pos x="981" y="481"/>
                  </a:cxn>
                  <a:cxn ang="0">
                    <a:pos x="1003" y="429"/>
                  </a:cxn>
                  <a:cxn ang="0">
                    <a:pos x="962" y="496"/>
                  </a:cxn>
                  <a:cxn ang="0">
                    <a:pos x="922" y="567"/>
                  </a:cxn>
                  <a:cxn ang="0">
                    <a:pos x="872" y="641"/>
                  </a:cxn>
                  <a:cxn ang="0">
                    <a:pos x="897" y="577"/>
                  </a:cxn>
                  <a:cxn ang="0">
                    <a:pos x="938" y="513"/>
                  </a:cxn>
                  <a:cxn ang="0">
                    <a:pos x="959" y="445"/>
                  </a:cxn>
                  <a:cxn ang="0">
                    <a:pos x="909" y="516"/>
                  </a:cxn>
                  <a:cxn ang="0">
                    <a:pos x="867" y="588"/>
                  </a:cxn>
                  <a:cxn ang="0">
                    <a:pos x="796" y="643"/>
                  </a:cxn>
                  <a:cxn ang="0">
                    <a:pos x="688" y="664"/>
                  </a:cxn>
                  <a:cxn ang="0">
                    <a:pos x="576" y="660"/>
                  </a:cxn>
                  <a:cxn ang="0">
                    <a:pos x="458" y="630"/>
                  </a:cxn>
                  <a:cxn ang="0">
                    <a:pos x="310" y="548"/>
                  </a:cxn>
                  <a:cxn ang="0">
                    <a:pos x="200" y="433"/>
                  </a:cxn>
                  <a:cxn ang="0">
                    <a:pos x="119" y="285"/>
                  </a:cxn>
                  <a:cxn ang="0">
                    <a:pos x="124" y="191"/>
                  </a:cxn>
                  <a:cxn ang="0">
                    <a:pos x="146" y="119"/>
                  </a:cxn>
                </a:cxnLst>
                <a:rect l="0" t="0" r="r" b="b"/>
                <a:pathLst>
                  <a:path w="1017" h="741">
                    <a:moveTo>
                      <a:pt x="159" y="68"/>
                    </a:moveTo>
                    <a:lnTo>
                      <a:pt x="157" y="69"/>
                    </a:lnTo>
                    <a:lnTo>
                      <a:pt x="154" y="74"/>
                    </a:lnTo>
                    <a:lnTo>
                      <a:pt x="153" y="77"/>
                    </a:lnTo>
                    <a:lnTo>
                      <a:pt x="151" y="81"/>
                    </a:lnTo>
                    <a:lnTo>
                      <a:pt x="150" y="86"/>
                    </a:lnTo>
                    <a:lnTo>
                      <a:pt x="148" y="92"/>
                    </a:lnTo>
                    <a:lnTo>
                      <a:pt x="146" y="94"/>
                    </a:lnTo>
                    <a:lnTo>
                      <a:pt x="146" y="98"/>
                    </a:lnTo>
                    <a:lnTo>
                      <a:pt x="144" y="100"/>
                    </a:lnTo>
                    <a:lnTo>
                      <a:pt x="144" y="104"/>
                    </a:lnTo>
                    <a:lnTo>
                      <a:pt x="143" y="107"/>
                    </a:lnTo>
                    <a:lnTo>
                      <a:pt x="142" y="111"/>
                    </a:lnTo>
                    <a:lnTo>
                      <a:pt x="140" y="114"/>
                    </a:lnTo>
                    <a:lnTo>
                      <a:pt x="139" y="117"/>
                    </a:lnTo>
                    <a:lnTo>
                      <a:pt x="138" y="121"/>
                    </a:lnTo>
                    <a:lnTo>
                      <a:pt x="137" y="124"/>
                    </a:lnTo>
                    <a:lnTo>
                      <a:pt x="136" y="128"/>
                    </a:lnTo>
                    <a:lnTo>
                      <a:pt x="135" y="133"/>
                    </a:lnTo>
                    <a:lnTo>
                      <a:pt x="132" y="136"/>
                    </a:lnTo>
                    <a:lnTo>
                      <a:pt x="131" y="141"/>
                    </a:lnTo>
                    <a:lnTo>
                      <a:pt x="130" y="144"/>
                    </a:lnTo>
                    <a:lnTo>
                      <a:pt x="130" y="149"/>
                    </a:lnTo>
                    <a:lnTo>
                      <a:pt x="128" y="152"/>
                    </a:lnTo>
                    <a:lnTo>
                      <a:pt x="126" y="156"/>
                    </a:lnTo>
                    <a:lnTo>
                      <a:pt x="125" y="160"/>
                    </a:lnTo>
                    <a:lnTo>
                      <a:pt x="124" y="164"/>
                    </a:lnTo>
                    <a:lnTo>
                      <a:pt x="122" y="167"/>
                    </a:lnTo>
                    <a:lnTo>
                      <a:pt x="121" y="172"/>
                    </a:lnTo>
                    <a:lnTo>
                      <a:pt x="119" y="177"/>
                    </a:lnTo>
                    <a:lnTo>
                      <a:pt x="118" y="180"/>
                    </a:lnTo>
                    <a:lnTo>
                      <a:pt x="117" y="184"/>
                    </a:lnTo>
                    <a:lnTo>
                      <a:pt x="116" y="187"/>
                    </a:lnTo>
                    <a:lnTo>
                      <a:pt x="115" y="191"/>
                    </a:lnTo>
                    <a:lnTo>
                      <a:pt x="114" y="195"/>
                    </a:lnTo>
                    <a:lnTo>
                      <a:pt x="112" y="199"/>
                    </a:lnTo>
                    <a:lnTo>
                      <a:pt x="111" y="202"/>
                    </a:lnTo>
                    <a:lnTo>
                      <a:pt x="110" y="206"/>
                    </a:lnTo>
                    <a:lnTo>
                      <a:pt x="109" y="210"/>
                    </a:lnTo>
                    <a:lnTo>
                      <a:pt x="105" y="216"/>
                    </a:lnTo>
                    <a:lnTo>
                      <a:pt x="103" y="223"/>
                    </a:lnTo>
                    <a:lnTo>
                      <a:pt x="102" y="229"/>
                    </a:lnTo>
                    <a:lnTo>
                      <a:pt x="100" y="235"/>
                    </a:lnTo>
                    <a:lnTo>
                      <a:pt x="99" y="238"/>
                    </a:lnTo>
                    <a:lnTo>
                      <a:pt x="96" y="243"/>
                    </a:lnTo>
                    <a:lnTo>
                      <a:pt x="95" y="248"/>
                    </a:lnTo>
                    <a:lnTo>
                      <a:pt x="95" y="251"/>
                    </a:lnTo>
                    <a:lnTo>
                      <a:pt x="95" y="253"/>
                    </a:lnTo>
                    <a:lnTo>
                      <a:pt x="95" y="257"/>
                    </a:lnTo>
                    <a:lnTo>
                      <a:pt x="96" y="260"/>
                    </a:lnTo>
                    <a:lnTo>
                      <a:pt x="97" y="264"/>
                    </a:lnTo>
                    <a:lnTo>
                      <a:pt x="97" y="267"/>
                    </a:lnTo>
                    <a:lnTo>
                      <a:pt x="99" y="271"/>
                    </a:lnTo>
                    <a:lnTo>
                      <a:pt x="100" y="273"/>
                    </a:lnTo>
                    <a:lnTo>
                      <a:pt x="101" y="277"/>
                    </a:lnTo>
                    <a:lnTo>
                      <a:pt x="103" y="283"/>
                    </a:lnTo>
                    <a:lnTo>
                      <a:pt x="105" y="290"/>
                    </a:lnTo>
                    <a:lnTo>
                      <a:pt x="108" y="295"/>
                    </a:lnTo>
                    <a:lnTo>
                      <a:pt x="111" y="302"/>
                    </a:lnTo>
                    <a:lnTo>
                      <a:pt x="114" y="307"/>
                    </a:lnTo>
                    <a:lnTo>
                      <a:pt x="117" y="314"/>
                    </a:lnTo>
                    <a:lnTo>
                      <a:pt x="119" y="319"/>
                    </a:lnTo>
                    <a:lnTo>
                      <a:pt x="122" y="324"/>
                    </a:lnTo>
                    <a:lnTo>
                      <a:pt x="124" y="329"/>
                    </a:lnTo>
                    <a:lnTo>
                      <a:pt x="126" y="334"/>
                    </a:lnTo>
                    <a:lnTo>
                      <a:pt x="129" y="338"/>
                    </a:lnTo>
                    <a:lnTo>
                      <a:pt x="131" y="343"/>
                    </a:lnTo>
                    <a:lnTo>
                      <a:pt x="128" y="338"/>
                    </a:lnTo>
                    <a:lnTo>
                      <a:pt x="124" y="335"/>
                    </a:lnTo>
                    <a:lnTo>
                      <a:pt x="121" y="330"/>
                    </a:lnTo>
                    <a:lnTo>
                      <a:pt x="118" y="326"/>
                    </a:lnTo>
                    <a:lnTo>
                      <a:pt x="115" y="320"/>
                    </a:lnTo>
                    <a:lnTo>
                      <a:pt x="111" y="315"/>
                    </a:lnTo>
                    <a:lnTo>
                      <a:pt x="108" y="309"/>
                    </a:lnTo>
                    <a:lnTo>
                      <a:pt x="105" y="302"/>
                    </a:lnTo>
                    <a:lnTo>
                      <a:pt x="103" y="299"/>
                    </a:lnTo>
                    <a:lnTo>
                      <a:pt x="102" y="297"/>
                    </a:lnTo>
                    <a:lnTo>
                      <a:pt x="100" y="293"/>
                    </a:lnTo>
                    <a:lnTo>
                      <a:pt x="99" y="290"/>
                    </a:lnTo>
                    <a:lnTo>
                      <a:pt x="96" y="283"/>
                    </a:lnTo>
                    <a:lnTo>
                      <a:pt x="94" y="277"/>
                    </a:lnTo>
                    <a:lnTo>
                      <a:pt x="92" y="271"/>
                    </a:lnTo>
                    <a:lnTo>
                      <a:pt x="89" y="264"/>
                    </a:lnTo>
                    <a:lnTo>
                      <a:pt x="87" y="259"/>
                    </a:lnTo>
                    <a:lnTo>
                      <a:pt x="86" y="255"/>
                    </a:lnTo>
                    <a:lnTo>
                      <a:pt x="86" y="251"/>
                    </a:lnTo>
                    <a:lnTo>
                      <a:pt x="87" y="248"/>
                    </a:lnTo>
                    <a:lnTo>
                      <a:pt x="87" y="243"/>
                    </a:lnTo>
                    <a:lnTo>
                      <a:pt x="88" y="240"/>
                    </a:lnTo>
                    <a:lnTo>
                      <a:pt x="88" y="236"/>
                    </a:lnTo>
                    <a:lnTo>
                      <a:pt x="89" y="233"/>
                    </a:lnTo>
                    <a:lnTo>
                      <a:pt x="90" y="229"/>
                    </a:lnTo>
                    <a:lnTo>
                      <a:pt x="92" y="227"/>
                    </a:lnTo>
                    <a:lnTo>
                      <a:pt x="92" y="223"/>
                    </a:lnTo>
                    <a:lnTo>
                      <a:pt x="93" y="219"/>
                    </a:lnTo>
                    <a:lnTo>
                      <a:pt x="94" y="215"/>
                    </a:lnTo>
                    <a:lnTo>
                      <a:pt x="95" y="212"/>
                    </a:lnTo>
                    <a:lnTo>
                      <a:pt x="95" y="208"/>
                    </a:lnTo>
                    <a:lnTo>
                      <a:pt x="97" y="205"/>
                    </a:lnTo>
                    <a:lnTo>
                      <a:pt x="97" y="201"/>
                    </a:lnTo>
                    <a:lnTo>
                      <a:pt x="100" y="199"/>
                    </a:lnTo>
                    <a:lnTo>
                      <a:pt x="100" y="194"/>
                    </a:lnTo>
                    <a:lnTo>
                      <a:pt x="101" y="191"/>
                    </a:lnTo>
                    <a:lnTo>
                      <a:pt x="102" y="187"/>
                    </a:lnTo>
                    <a:lnTo>
                      <a:pt x="103" y="184"/>
                    </a:lnTo>
                    <a:lnTo>
                      <a:pt x="103" y="180"/>
                    </a:lnTo>
                    <a:lnTo>
                      <a:pt x="105" y="177"/>
                    </a:lnTo>
                    <a:lnTo>
                      <a:pt x="105" y="173"/>
                    </a:lnTo>
                    <a:lnTo>
                      <a:pt x="108" y="170"/>
                    </a:lnTo>
                    <a:lnTo>
                      <a:pt x="108" y="166"/>
                    </a:lnTo>
                    <a:lnTo>
                      <a:pt x="110" y="163"/>
                    </a:lnTo>
                    <a:lnTo>
                      <a:pt x="111" y="159"/>
                    </a:lnTo>
                    <a:lnTo>
                      <a:pt x="112" y="156"/>
                    </a:lnTo>
                    <a:lnTo>
                      <a:pt x="114" y="151"/>
                    </a:lnTo>
                    <a:lnTo>
                      <a:pt x="115" y="148"/>
                    </a:lnTo>
                    <a:lnTo>
                      <a:pt x="116" y="144"/>
                    </a:lnTo>
                    <a:lnTo>
                      <a:pt x="117" y="142"/>
                    </a:lnTo>
                    <a:lnTo>
                      <a:pt x="118" y="138"/>
                    </a:lnTo>
                    <a:lnTo>
                      <a:pt x="119" y="135"/>
                    </a:lnTo>
                    <a:lnTo>
                      <a:pt x="121" y="130"/>
                    </a:lnTo>
                    <a:lnTo>
                      <a:pt x="122" y="127"/>
                    </a:lnTo>
                    <a:lnTo>
                      <a:pt x="122" y="123"/>
                    </a:lnTo>
                    <a:lnTo>
                      <a:pt x="123" y="120"/>
                    </a:lnTo>
                    <a:lnTo>
                      <a:pt x="124" y="116"/>
                    </a:lnTo>
                    <a:lnTo>
                      <a:pt x="125" y="113"/>
                    </a:lnTo>
                    <a:lnTo>
                      <a:pt x="126" y="109"/>
                    </a:lnTo>
                    <a:lnTo>
                      <a:pt x="128" y="106"/>
                    </a:lnTo>
                    <a:lnTo>
                      <a:pt x="129" y="102"/>
                    </a:lnTo>
                    <a:lnTo>
                      <a:pt x="130" y="99"/>
                    </a:lnTo>
                    <a:lnTo>
                      <a:pt x="130" y="95"/>
                    </a:lnTo>
                    <a:lnTo>
                      <a:pt x="132" y="92"/>
                    </a:lnTo>
                    <a:lnTo>
                      <a:pt x="132" y="88"/>
                    </a:lnTo>
                    <a:lnTo>
                      <a:pt x="135" y="84"/>
                    </a:lnTo>
                    <a:lnTo>
                      <a:pt x="136" y="80"/>
                    </a:lnTo>
                    <a:lnTo>
                      <a:pt x="137" y="77"/>
                    </a:lnTo>
                    <a:lnTo>
                      <a:pt x="137" y="73"/>
                    </a:lnTo>
                    <a:lnTo>
                      <a:pt x="138" y="70"/>
                    </a:lnTo>
                    <a:lnTo>
                      <a:pt x="139" y="66"/>
                    </a:lnTo>
                    <a:lnTo>
                      <a:pt x="140" y="63"/>
                    </a:lnTo>
                    <a:lnTo>
                      <a:pt x="142" y="59"/>
                    </a:lnTo>
                    <a:lnTo>
                      <a:pt x="143" y="56"/>
                    </a:lnTo>
                    <a:lnTo>
                      <a:pt x="143" y="52"/>
                    </a:lnTo>
                    <a:lnTo>
                      <a:pt x="144" y="49"/>
                    </a:lnTo>
                    <a:lnTo>
                      <a:pt x="145" y="45"/>
                    </a:lnTo>
                    <a:lnTo>
                      <a:pt x="146" y="42"/>
                    </a:lnTo>
                    <a:lnTo>
                      <a:pt x="146" y="37"/>
                    </a:lnTo>
                    <a:lnTo>
                      <a:pt x="147" y="34"/>
                    </a:lnTo>
                    <a:lnTo>
                      <a:pt x="148" y="30"/>
                    </a:lnTo>
                    <a:lnTo>
                      <a:pt x="150" y="28"/>
                    </a:lnTo>
                    <a:lnTo>
                      <a:pt x="146" y="30"/>
                    </a:lnTo>
                    <a:lnTo>
                      <a:pt x="143" y="34"/>
                    </a:lnTo>
                    <a:lnTo>
                      <a:pt x="139" y="37"/>
                    </a:lnTo>
                    <a:lnTo>
                      <a:pt x="137" y="43"/>
                    </a:lnTo>
                    <a:lnTo>
                      <a:pt x="133" y="48"/>
                    </a:lnTo>
                    <a:lnTo>
                      <a:pt x="131" y="54"/>
                    </a:lnTo>
                    <a:lnTo>
                      <a:pt x="129" y="56"/>
                    </a:lnTo>
                    <a:lnTo>
                      <a:pt x="128" y="58"/>
                    </a:lnTo>
                    <a:lnTo>
                      <a:pt x="126" y="63"/>
                    </a:lnTo>
                    <a:lnTo>
                      <a:pt x="126" y="66"/>
                    </a:lnTo>
                    <a:lnTo>
                      <a:pt x="124" y="72"/>
                    </a:lnTo>
                    <a:lnTo>
                      <a:pt x="122" y="78"/>
                    </a:lnTo>
                    <a:lnTo>
                      <a:pt x="121" y="81"/>
                    </a:lnTo>
                    <a:lnTo>
                      <a:pt x="119" y="85"/>
                    </a:lnTo>
                    <a:lnTo>
                      <a:pt x="118" y="90"/>
                    </a:lnTo>
                    <a:lnTo>
                      <a:pt x="117" y="93"/>
                    </a:lnTo>
                    <a:lnTo>
                      <a:pt x="116" y="97"/>
                    </a:lnTo>
                    <a:lnTo>
                      <a:pt x="115" y="100"/>
                    </a:lnTo>
                    <a:lnTo>
                      <a:pt x="114" y="104"/>
                    </a:lnTo>
                    <a:lnTo>
                      <a:pt x="114" y="108"/>
                    </a:lnTo>
                    <a:lnTo>
                      <a:pt x="112" y="112"/>
                    </a:lnTo>
                    <a:lnTo>
                      <a:pt x="111" y="116"/>
                    </a:lnTo>
                    <a:lnTo>
                      <a:pt x="110" y="120"/>
                    </a:lnTo>
                    <a:lnTo>
                      <a:pt x="110" y="124"/>
                    </a:lnTo>
                    <a:lnTo>
                      <a:pt x="108" y="128"/>
                    </a:lnTo>
                    <a:lnTo>
                      <a:pt x="107" y="131"/>
                    </a:lnTo>
                    <a:lnTo>
                      <a:pt x="105" y="136"/>
                    </a:lnTo>
                    <a:lnTo>
                      <a:pt x="105" y="140"/>
                    </a:lnTo>
                    <a:lnTo>
                      <a:pt x="103" y="143"/>
                    </a:lnTo>
                    <a:lnTo>
                      <a:pt x="103" y="147"/>
                    </a:lnTo>
                    <a:lnTo>
                      <a:pt x="102" y="151"/>
                    </a:lnTo>
                    <a:lnTo>
                      <a:pt x="101" y="156"/>
                    </a:lnTo>
                    <a:lnTo>
                      <a:pt x="100" y="159"/>
                    </a:lnTo>
                    <a:lnTo>
                      <a:pt x="99" y="163"/>
                    </a:lnTo>
                    <a:lnTo>
                      <a:pt x="97" y="166"/>
                    </a:lnTo>
                    <a:lnTo>
                      <a:pt x="96" y="170"/>
                    </a:lnTo>
                    <a:lnTo>
                      <a:pt x="95" y="173"/>
                    </a:lnTo>
                    <a:lnTo>
                      <a:pt x="94" y="178"/>
                    </a:lnTo>
                    <a:lnTo>
                      <a:pt x="93" y="181"/>
                    </a:lnTo>
                    <a:lnTo>
                      <a:pt x="93" y="185"/>
                    </a:lnTo>
                    <a:lnTo>
                      <a:pt x="90" y="188"/>
                    </a:lnTo>
                    <a:lnTo>
                      <a:pt x="89" y="192"/>
                    </a:lnTo>
                    <a:lnTo>
                      <a:pt x="88" y="195"/>
                    </a:lnTo>
                    <a:lnTo>
                      <a:pt x="87" y="199"/>
                    </a:lnTo>
                    <a:lnTo>
                      <a:pt x="85" y="205"/>
                    </a:lnTo>
                    <a:lnTo>
                      <a:pt x="81" y="212"/>
                    </a:lnTo>
                    <a:lnTo>
                      <a:pt x="79" y="216"/>
                    </a:lnTo>
                    <a:lnTo>
                      <a:pt x="75" y="223"/>
                    </a:lnTo>
                    <a:lnTo>
                      <a:pt x="73" y="228"/>
                    </a:lnTo>
                    <a:lnTo>
                      <a:pt x="69" y="233"/>
                    </a:lnTo>
                    <a:lnTo>
                      <a:pt x="71" y="227"/>
                    </a:lnTo>
                    <a:lnTo>
                      <a:pt x="72" y="220"/>
                    </a:lnTo>
                    <a:lnTo>
                      <a:pt x="72" y="216"/>
                    </a:lnTo>
                    <a:lnTo>
                      <a:pt x="73" y="214"/>
                    </a:lnTo>
                    <a:lnTo>
                      <a:pt x="74" y="210"/>
                    </a:lnTo>
                    <a:lnTo>
                      <a:pt x="75" y="207"/>
                    </a:lnTo>
                    <a:lnTo>
                      <a:pt x="75" y="204"/>
                    </a:lnTo>
                    <a:lnTo>
                      <a:pt x="76" y="200"/>
                    </a:lnTo>
                    <a:lnTo>
                      <a:pt x="78" y="195"/>
                    </a:lnTo>
                    <a:lnTo>
                      <a:pt x="79" y="192"/>
                    </a:lnTo>
                    <a:lnTo>
                      <a:pt x="79" y="188"/>
                    </a:lnTo>
                    <a:lnTo>
                      <a:pt x="81" y="185"/>
                    </a:lnTo>
                    <a:lnTo>
                      <a:pt x="81" y="180"/>
                    </a:lnTo>
                    <a:lnTo>
                      <a:pt x="83" y="177"/>
                    </a:lnTo>
                    <a:lnTo>
                      <a:pt x="85" y="172"/>
                    </a:lnTo>
                    <a:lnTo>
                      <a:pt x="86" y="167"/>
                    </a:lnTo>
                    <a:lnTo>
                      <a:pt x="87" y="164"/>
                    </a:lnTo>
                    <a:lnTo>
                      <a:pt x="88" y="159"/>
                    </a:lnTo>
                    <a:lnTo>
                      <a:pt x="89" y="155"/>
                    </a:lnTo>
                    <a:lnTo>
                      <a:pt x="90" y="150"/>
                    </a:lnTo>
                    <a:lnTo>
                      <a:pt x="92" y="147"/>
                    </a:lnTo>
                    <a:lnTo>
                      <a:pt x="94" y="142"/>
                    </a:lnTo>
                    <a:lnTo>
                      <a:pt x="95" y="137"/>
                    </a:lnTo>
                    <a:lnTo>
                      <a:pt x="96" y="134"/>
                    </a:lnTo>
                    <a:lnTo>
                      <a:pt x="97" y="129"/>
                    </a:lnTo>
                    <a:lnTo>
                      <a:pt x="99" y="124"/>
                    </a:lnTo>
                    <a:lnTo>
                      <a:pt x="100" y="120"/>
                    </a:lnTo>
                    <a:lnTo>
                      <a:pt x="102" y="116"/>
                    </a:lnTo>
                    <a:lnTo>
                      <a:pt x="103" y="112"/>
                    </a:lnTo>
                    <a:lnTo>
                      <a:pt x="104" y="108"/>
                    </a:lnTo>
                    <a:lnTo>
                      <a:pt x="105" y="104"/>
                    </a:lnTo>
                    <a:lnTo>
                      <a:pt x="107" y="99"/>
                    </a:lnTo>
                    <a:lnTo>
                      <a:pt x="108" y="94"/>
                    </a:lnTo>
                    <a:lnTo>
                      <a:pt x="109" y="91"/>
                    </a:lnTo>
                    <a:lnTo>
                      <a:pt x="110" y="85"/>
                    </a:lnTo>
                    <a:lnTo>
                      <a:pt x="111" y="81"/>
                    </a:lnTo>
                    <a:lnTo>
                      <a:pt x="112" y="77"/>
                    </a:lnTo>
                    <a:lnTo>
                      <a:pt x="114" y="73"/>
                    </a:lnTo>
                    <a:lnTo>
                      <a:pt x="115" y="70"/>
                    </a:lnTo>
                    <a:lnTo>
                      <a:pt x="116" y="65"/>
                    </a:lnTo>
                    <a:lnTo>
                      <a:pt x="116" y="61"/>
                    </a:lnTo>
                    <a:lnTo>
                      <a:pt x="117" y="57"/>
                    </a:lnTo>
                    <a:lnTo>
                      <a:pt x="118" y="54"/>
                    </a:lnTo>
                    <a:lnTo>
                      <a:pt x="119" y="50"/>
                    </a:lnTo>
                    <a:lnTo>
                      <a:pt x="119" y="47"/>
                    </a:lnTo>
                    <a:lnTo>
                      <a:pt x="121" y="43"/>
                    </a:lnTo>
                    <a:lnTo>
                      <a:pt x="121" y="40"/>
                    </a:lnTo>
                    <a:lnTo>
                      <a:pt x="122" y="36"/>
                    </a:lnTo>
                    <a:lnTo>
                      <a:pt x="122" y="33"/>
                    </a:lnTo>
                    <a:lnTo>
                      <a:pt x="123" y="29"/>
                    </a:lnTo>
                    <a:lnTo>
                      <a:pt x="123" y="26"/>
                    </a:lnTo>
                    <a:lnTo>
                      <a:pt x="123" y="23"/>
                    </a:lnTo>
                    <a:lnTo>
                      <a:pt x="123" y="20"/>
                    </a:lnTo>
                    <a:lnTo>
                      <a:pt x="124" y="18"/>
                    </a:lnTo>
                    <a:lnTo>
                      <a:pt x="124" y="12"/>
                    </a:lnTo>
                    <a:lnTo>
                      <a:pt x="124" y="7"/>
                    </a:lnTo>
                    <a:lnTo>
                      <a:pt x="123" y="4"/>
                    </a:lnTo>
                    <a:lnTo>
                      <a:pt x="122" y="0"/>
                    </a:lnTo>
                    <a:lnTo>
                      <a:pt x="119" y="4"/>
                    </a:lnTo>
                    <a:lnTo>
                      <a:pt x="117" y="7"/>
                    </a:lnTo>
                    <a:lnTo>
                      <a:pt x="115" y="12"/>
                    </a:lnTo>
                    <a:lnTo>
                      <a:pt x="112" y="18"/>
                    </a:lnTo>
                    <a:lnTo>
                      <a:pt x="110" y="23"/>
                    </a:lnTo>
                    <a:lnTo>
                      <a:pt x="108" y="30"/>
                    </a:lnTo>
                    <a:lnTo>
                      <a:pt x="107" y="34"/>
                    </a:lnTo>
                    <a:lnTo>
                      <a:pt x="105" y="37"/>
                    </a:lnTo>
                    <a:lnTo>
                      <a:pt x="104" y="41"/>
                    </a:lnTo>
                    <a:lnTo>
                      <a:pt x="104" y="44"/>
                    </a:lnTo>
                    <a:lnTo>
                      <a:pt x="102" y="48"/>
                    </a:lnTo>
                    <a:lnTo>
                      <a:pt x="102" y="51"/>
                    </a:lnTo>
                    <a:lnTo>
                      <a:pt x="101" y="55"/>
                    </a:lnTo>
                    <a:lnTo>
                      <a:pt x="100" y="58"/>
                    </a:lnTo>
                    <a:lnTo>
                      <a:pt x="99" y="61"/>
                    </a:lnTo>
                    <a:lnTo>
                      <a:pt x="99" y="65"/>
                    </a:lnTo>
                    <a:lnTo>
                      <a:pt x="97" y="69"/>
                    </a:lnTo>
                    <a:lnTo>
                      <a:pt x="96" y="72"/>
                    </a:lnTo>
                    <a:lnTo>
                      <a:pt x="95" y="77"/>
                    </a:lnTo>
                    <a:lnTo>
                      <a:pt x="93" y="83"/>
                    </a:lnTo>
                    <a:lnTo>
                      <a:pt x="92" y="88"/>
                    </a:lnTo>
                    <a:lnTo>
                      <a:pt x="92" y="92"/>
                    </a:lnTo>
                    <a:lnTo>
                      <a:pt x="87" y="94"/>
                    </a:lnTo>
                    <a:lnTo>
                      <a:pt x="82" y="98"/>
                    </a:lnTo>
                    <a:lnTo>
                      <a:pt x="79" y="101"/>
                    </a:lnTo>
                    <a:lnTo>
                      <a:pt x="76" y="107"/>
                    </a:lnTo>
                    <a:lnTo>
                      <a:pt x="74" y="112"/>
                    </a:lnTo>
                    <a:lnTo>
                      <a:pt x="72" y="117"/>
                    </a:lnTo>
                    <a:lnTo>
                      <a:pt x="71" y="121"/>
                    </a:lnTo>
                    <a:lnTo>
                      <a:pt x="71" y="123"/>
                    </a:lnTo>
                    <a:lnTo>
                      <a:pt x="69" y="127"/>
                    </a:lnTo>
                    <a:lnTo>
                      <a:pt x="68" y="130"/>
                    </a:lnTo>
                    <a:lnTo>
                      <a:pt x="67" y="137"/>
                    </a:lnTo>
                    <a:lnTo>
                      <a:pt x="65" y="143"/>
                    </a:lnTo>
                    <a:lnTo>
                      <a:pt x="64" y="147"/>
                    </a:lnTo>
                    <a:lnTo>
                      <a:pt x="64" y="150"/>
                    </a:lnTo>
                    <a:lnTo>
                      <a:pt x="62" y="154"/>
                    </a:lnTo>
                    <a:lnTo>
                      <a:pt x="62" y="157"/>
                    </a:lnTo>
                    <a:lnTo>
                      <a:pt x="59" y="162"/>
                    </a:lnTo>
                    <a:lnTo>
                      <a:pt x="57" y="167"/>
                    </a:lnTo>
                    <a:lnTo>
                      <a:pt x="54" y="172"/>
                    </a:lnTo>
                    <a:lnTo>
                      <a:pt x="52" y="178"/>
                    </a:lnTo>
                    <a:lnTo>
                      <a:pt x="52" y="173"/>
                    </a:lnTo>
                    <a:lnTo>
                      <a:pt x="52" y="170"/>
                    </a:lnTo>
                    <a:lnTo>
                      <a:pt x="53" y="164"/>
                    </a:lnTo>
                    <a:lnTo>
                      <a:pt x="54" y="159"/>
                    </a:lnTo>
                    <a:lnTo>
                      <a:pt x="55" y="154"/>
                    </a:lnTo>
                    <a:lnTo>
                      <a:pt x="57" y="148"/>
                    </a:lnTo>
                    <a:lnTo>
                      <a:pt x="57" y="143"/>
                    </a:lnTo>
                    <a:lnTo>
                      <a:pt x="58" y="141"/>
                    </a:lnTo>
                    <a:lnTo>
                      <a:pt x="52" y="144"/>
                    </a:lnTo>
                    <a:lnTo>
                      <a:pt x="49" y="149"/>
                    </a:lnTo>
                    <a:lnTo>
                      <a:pt x="45" y="155"/>
                    </a:lnTo>
                    <a:lnTo>
                      <a:pt x="42" y="160"/>
                    </a:lnTo>
                    <a:lnTo>
                      <a:pt x="38" y="165"/>
                    </a:lnTo>
                    <a:lnTo>
                      <a:pt x="36" y="170"/>
                    </a:lnTo>
                    <a:lnTo>
                      <a:pt x="33" y="177"/>
                    </a:lnTo>
                    <a:lnTo>
                      <a:pt x="31" y="183"/>
                    </a:lnTo>
                    <a:lnTo>
                      <a:pt x="29" y="188"/>
                    </a:lnTo>
                    <a:lnTo>
                      <a:pt x="28" y="195"/>
                    </a:lnTo>
                    <a:lnTo>
                      <a:pt x="26" y="199"/>
                    </a:lnTo>
                    <a:lnTo>
                      <a:pt x="26" y="201"/>
                    </a:lnTo>
                    <a:lnTo>
                      <a:pt x="25" y="205"/>
                    </a:lnTo>
                    <a:lnTo>
                      <a:pt x="25" y="208"/>
                    </a:lnTo>
                    <a:lnTo>
                      <a:pt x="25" y="212"/>
                    </a:lnTo>
                    <a:lnTo>
                      <a:pt x="25" y="215"/>
                    </a:lnTo>
                    <a:lnTo>
                      <a:pt x="24" y="217"/>
                    </a:lnTo>
                    <a:lnTo>
                      <a:pt x="24" y="221"/>
                    </a:lnTo>
                    <a:lnTo>
                      <a:pt x="24" y="226"/>
                    </a:lnTo>
                    <a:lnTo>
                      <a:pt x="24" y="229"/>
                    </a:lnTo>
                    <a:lnTo>
                      <a:pt x="24" y="233"/>
                    </a:lnTo>
                    <a:lnTo>
                      <a:pt x="25" y="236"/>
                    </a:lnTo>
                    <a:lnTo>
                      <a:pt x="25" y="238"/>
                    </a:lnTo>
                    <a:lnTo>
                      <a:pt x="25" y="242"/>
                    </a:lnTo>
                    <a:lnTo>
                      <a:pt x="25" y="245"/>
                    </a:lnTo>
                    <a:lnTo>
                      <a:pt x="25" y="249"/>
                    </a:lnTo>
                    <a:lnTo>
                      <a:pt x="25" y="252"/>
                    </a:lnTo>
                    <a:lnTo>
                      <a:pt x="26" y="256"/>
                    </a:lnTo>
                    <a:lnTo>
                      <a:pt x="26" y="259"/>
                    </a:lnTo>
                    <a:lnTo>
                      <a:pt x="28" y="263"/>
                    </a:lnTo>
                    <a:lnTo>
                      <a:pt x="28" y="266"/>
                    </a:lnTo>
                    <a:lnTo>
                      <a:pt x="28" y="270"/>
                    </a:lnTo>
                    <a:lnTo>
                      <a:pt x="29" y="272"/>
                    </a:lnTo>
                    <a:lnTo>
                      <a:pt x="30" y="276"/>
                    </a:lnTo>
                    <a:lnTo>
                      <a:pt x="30" y="279"/>
                    </a:lnTo>
                    <a:lnTo>
                      <a:pt x="31" y="283"/>
                    </a:lnTo>
                    <a:lnTo>
                      <a:pt x="32" y="285"/>
                    </a:lnTo>
                    <a:lnTo>
                      <a:pt x="33" y="290"/>
                    </a:lnTo>
                    <a:lnTo>
                      <a:pt x="35" y="295"/>
                    </a:lnTo>
                    <a:lnTo>
                      <a:pt x="37" y="301"/>
                    </a:lnTo>
                    <a:lnTo>
                      <a:pt x="39" y="307"/>
                    </a:lnTo>
                    <a:lnTo>
                      <a:pt x="43" y="313"/>
                    </a:lnTo>
                    <a:lnTo>
                      <a:pt x="45" y="317"/>
                    </a:lnTo>
                    <a:lnTo>
                      <a:pt x="47" y="323"/>
                    </a:lnTo>
                    <a:lnTo>
                      <a:pt x="51" y="328"/>
                    </a:lnTo>
                    <a:lnTo>
                      <a:pt x="54" y="334"/>
                    </a:lnTo>
                    <a:lnTo>
                      <a:pt x="54" y="336"/>
                    </a:lnTo>
                    <a:lnTo>
                      <a:pt x="57" y="341"/>
                    </a:lnTo>
                    <a:lnTo>
                      <a:pt x="57" y="343"/>
                    </a:lnTo>
                    <a:lnTo>
                      <a:pt x="58" y="345"/>
                    </a:lnTo>
                    <a:lnTo>
                      <a:pt x="60" y="349"/>
                    </a:lnTo>
                    <a:lnTo>
                      <a:pt x="62" y="352"/>
                    </a:lnTo>
                    <a:lnTo>
                      <a:pt x="64" y="357"/>
                    </a:lnTo>
                    <a:lnTo>
                      <a:pt x="66" y="360"/>
                    </a:lnTo>
                    <a:lnTo>
                      <a:pt x="67" y="364"/>
                    </a:lnTo>
                    <a:lnTo>
                      <a:pt x="69" y="369"/>
                    </a:lnTo>
                    <a:lnTo>
                      <a:pt x="72" y="372"/>
                    </a:lnTo>
                    <a:lnTo>
                      <a:pt x="74" y="377"/>
                    </a:lnTo>
                    <a:lnTo>
                      <a:pt x="76" y="381"/>
                    </a:lnTo>
                    <a:lnTo>
                      <a:pt x="80" y="387"/>
                    </a:lnTo>
                    <a:lnTo>
                      <a:pt x="81" y="391"/>
                    </a:lnTo>
                    <a:lnTo>
                      <a:pt x="85" y="395"/>
                    </a:lnTo>
                    <a:lnTo>
                      <a:pt x="87" y="400"/>
                    </a:lnTo>
                    <a:lnTo>
                      <a:pt x="89" y="405"/>
                    </a:lnTo>
                    <a:lnTo>
                      <a:pt x="92" y="408"/>
                    </a:lnTo>
                    <a:lnTo>
                      <a:pt x="94" y="413"/>
                    </a:lnTo>
                    <a:lnTo>
                      <a:pt x="96" y="416"/>
                    </a:lnTo>
                    <a:lnTo>
                      <a:pt x="99" y="422"/>
                    </a:lnTo>
                    <a:lnTo>
                      <a:pt x="100" y="426"/>
                    </a:lnTo>
                    <a:lnTo>
                      <a:pt x="101" y="429"/>
                    </a:lnTo>
                    <a:lnTo>
                      <a:pt x="103" y="433"/>
                    </a:lnTo>
                    <a:lnTo>
                      <a:pt x="104" y="436"/>
                    </a:lnTo>
                    <a:lnTo>
                      <a:pt x="105" y="438"/>
                    </a:lnTo>
                    <a:lnTo>
                      <a:pt x="107" y="442"/>
                    </a:lnTo>
                    <a:lnTo>
                      <a:pt x="108" y="444"/>
                    </a:lnTo>
                    <a:lnTo>
                      <a:pt x="110" y="448"/>
                    </a:lnTo>
                    <a:lnTo>
                      <a:pt x="104" y="443"/>
                    </a:lnTo>
                    <a:lnTo>
                      <a:pt x="101" y="439"/>
                    </a:lnTo>
                    <a:lnTo>
                      <a:pt x="96" y="435"/>
                    </a:lnTo>
                    <a:lnTo>
                      <a:pt x="92" y="431"/>
                    </a:lnTo>
                    <a:lnTo>
                      <a:pt x="88" y="426"/>
                    </a:lnTo>
                    <a:lnTo>
                      <a:pt x="83" y="420"/>
                    </a:lnTo>
                    <a:lnTo>
                      <a:pt x="80" y="414"/>
                    </a:lnTo>
                    <a:lnTo>
                      <a:pt x="76" y="408"/>
                    </a:lnTo>
                    <a:lnTo>
                      <a:pt x="74" y="405"/>
                    </a:lnTo>
                    <a:lnTo>
                      <a:pt x="72" y="401"/>
                    </a:lnTo>
                    <a:lnTo>
                      <a:pt x="69" y="396"/>
                    </a:lnTo>
                    <a:lnTo>
                      <a:pt x="68" y="393"/>
                    </a:lnTo>
                    <a:lnTo>
                      <a:pt x="66" y="389"/>
                    </a:lnTo>
                    <a:lnTo>
                      <a:pt x="65" y="386"/>
                    </a:lnTo>
                    <a:lnTo>
                      <a:pt x="62" y="383"/>
                    </a:lnTo>
                    <a:lnTo>
                      <a:pt x="61" y="379"/>
                    </a:lnTo>
                    <a:lnTo>
                      <a:pt x="59" y="374"/>
                    </a:lnTo>
                    <a:lnTo>
                      <a:pt x="57" y="371"/>
                    </a:lnTo>
                    <a:lnTo>
                      <a:pt x="55" y="366"/>
                    </a:lnTo>
                    <a:lnTo>
                      <a:pt x="53" y="363"/>
                    </a:lnTo>
                    <a:lnTo>
                      <a:pt x="52" y="359"/>
                    </a:lnTo>
                    <a:lnTo>
                      <a:pt x="50" y="355"/>
                    </a:lnTo>
                    <a:lnTo>
                      <a:pt x="49" y="351"/>
                    </a:lnTo>
                    <a:lnTo>
                      <a:pt x="47" y="348"/>
                    </a:lnTo>
                    <a:lnTo>
                      <a:pt x="45" y="343"/>
                    </a:lnTo>
                    <a:lnTo>
                      <a:pt x="44" y="340"/>
                    </a:lnTo>
                    <a:lnTo>
                      <a:pt x="42" y="335"/>
                    </a:lnTo>
                    <a:lnTo>
                      <a:pt x="40" y="330"/>
                    </a:lnTo>
                    <a:lnTo>
                      <a:pt x="38" y="327"/>
                    </a:lnTo>
                    <a:lnTo>
                      <a:pt x="37" y="322"/>
                    </a:lnTo>
                    <a:lnTo>
                      <a:pt x="35" y="319"/>
                    </a:lnTo>
                    <a:lnTo>
                      <a:pt x="33" y="315"/>
                    </a:lnTo>
                    <a:lnTo>
                      <a:pt x="32" y="310"/>
                    </a:lnTo>
                    <a:lnTo>
                      <a:pt x="30" y="306"/>
                    </a:lnTo>
                    <a:lnTo>
                      <a:pt x="29" y="302"/>
                    </a:lnTo>
                    <a:lnTo>
                      <a:pt x="28" y="299"/>
                    </a:lnTo>
                    <a:lnTo>
                      <a:pt x="26" y="294"/>
                    </a:lnTo>
                    <a:lnTo>
                      <a:pt x="25" y="291"/>
                    </a:lnTo>
                    <a:lnTo>
                      <a:pt x="24" y="287"/>
                    </a:lnTo>
                    <a:lnTo>
                      <a:pt x="23" y="284"/>
                    </a:lnTo>
                    <a:lnTo>
                      <a:pt x="21" y="279"/>
                    </a:lnTo>
                    <a:lnTo>
                      <a:pt x="19" y="276"/>
                    </a:lnTo>
                    <a:lnTo>
                      <a:pt x="18" y="272"/>
                    </a:lnTo>
                    <a:lnTo>
                      <a:pt x="17" y="269"/>
                    </a:lnTo>
                    <a:lnTo>
                      <a:pt x="16" y="265"/>
                    </a:lnTo>
                    <a:lnTo>
                      <a:pt x="15" y="262"/>
                    </a:lnTo>
                    <a:lnTo>
                      <a:pt x="14" y="258"/>
                    </a:lnTo>
                    <a:lnTo>
                      <a:pt x="12" y="255"/>
                    </a:lnTo>
                    <a:lnTo>
                      <a:pt x="10" y="249"/>
                    </a:lnTo>
                    <a:lnTo>
                      <a:pt x="9" y="243"/>
                    </a:lnTo>
                    <a:lnTo>
                      <a:pt x="7" y="237"/>
                    </a:lnTo>
                    <a:lnTo>
                      <a:pt x="6" y="233"/>
                    </a:lnTo>
                    <a:lnTo>
                      <a:pt x="6" y="234"/>
                    </a:lnTo>
                    <a:lnTo>
                      <a:pt x="4" y="237"/>
                    </a:lnTo>
                    <a:lnTo>
                      <a:pt x="4" y="241"/>
                    </a:lnTo>
                    <a:lnTo>
                      <a:pt x="3" y="247"/>
                    </a:lnTo>
                    <a:lnTo>
                      <a:pt x="2" y="250"/>
                    </a:lnTo>
                    <a:lnTo>
                      <a:pt x="2" y="253"/>
                    </a:lnTo>
                    <a:lnTo>
                      <a:pt x="1" y="256"/>
                    </a:lnTo>
                    <a:lnTo>
                      <a:pt x="0" y="257"/>
                    </a:lnTo>
                    <a:lnTo>
                      <a:pt x="0" y="258"/>
                    </a:lnTo>
                    <a:lnTo>
                      <a:pt x="2" y="262"/>
                    </a:lnTo>
                    <a:lnTo>
                      <a:pt x="3" y="266"/>
                    </a:lnTo>
                    <a:lnTo>
                      <a:pt x="6" y="272"/>
                    </a:lnTo>
                    <a:lnTo>
                      <a:pt x="8" y="277"/>
                    </a:lnTo>
                    <a:lnTo>
                      <a:pt x="10" y="284"/>
                    </a:lnTo>
                    <a:lnTo>
                      <a:pt x="11" y="287"/>
                    </a:lnTo>
                    <a:lnTo>
                      <a:pt x="14" y="291"/>
                    </a:lnTo>
                    <a:lnTo>
                      <a:pt x="16" y="294"/>
                    </a:lnTo>
                    <a:lnTo>
                      <a:pt x="17" y="298"/>
                    </a:lnTo>
                    <a:lnTo>
                      <a:pt x="18" y="301"/>
                    </a:lnTo>
                    <a:lnTo>
                      <a:pt x="19" y="305"/>
                    </a:lnTo>
                    <a:lnTo>
                      <a:pt x="21" y="307"/>
                    </a:lnTo>
                    <a:lnTo>
                      <a:pt x="22" y="312"/>
                    </a:lnTo>
                    <a:lnTo>
                      <a:pt x="23" y="314"/>
                    </a:lnTo>
                    <a:lnTo>
                      <a:pt x="24" y="317"/>
                    </a:lnTo>
                    <a:lnTo>
                      <a:pt x="25" y="321"/>
                    </a:lnTo>
                    <a:lnTo>
                      <a:pt x="26" y="323"/>
                    </a:lnTo>
                    <a:lnTo>
                      <a:pt x="28" y="328"/>
                    </a:lnTo>
                    <a:lnTo>
                      <a:pt x="29" y="331"/>
                    </a:lnTo>
                    <a:lnTo>
                      <a:pt x="30" y="335"/>
                    </a:lnTo>
                    <a:lnTo>
                      <a:pt x="30" y="337"/>
                    </a:lnTo>
                    <a:lnTo>
                      <a:pt x="33" y="344"/>
                    </a:lnTo>
                    <a:lnTo>
                      <a:pt x="37" y="351"/>
                    </a:lnTo>
                    <a:lnTo>
                      <a:pt x="40" y="358"/>
                    </a:lnTo>
                    <a:lnTo>
                      <a:pt x="44" y="365"/>
                    </a:lnTo>
                    <a:lnTo>
                      <a:pt x="47" y="372"/>
                    </a:lnTo>
                    <a:lnTo>
                      <a:pt x="52" y="380"/>
                    </a:lnTo>
                    <a:lnTo>
                      <a:pt x="55" y="387"/>
                    </a:lnTo>
                    <a:lnTo>
                      <a:pt x="60" y="394"/>
                    </a:lnTo>
                    <a:lnTo>
                      <a:pt x="64" y="401"/>
                    </a:lnTo>
                    <a:lnTo>
                      <a:pt x="68" y="408"/>
                    </a:lnTo>
                    <a:lnTo>
                      <a:pt x="73" y="414"/>
                    </a:lnTo>
                    <a:lnTo>
                      <a:pt x="78" y="422"/>
                    </a:lnTo>
                    <a:lnTo>
                      <a:pt x="82" y="428"/>
                    </a:lnTo>
                    <a:lnTo>
                      <a:pt x="87" y="435"/>
                    </a:lnTo>
                    <a:lnTo>
                      <a:pt x="93" y="442"/>
                    </a:lnTo>
                    <a:lnTo>
                      <a:pt x="97" y="449"/>
                    </a:lnTo>
                    <a:lnTo>
                      <a:pt x="102" y="455"/>
                    </a:lnTo>
                    <a:lnTo>
                      <a:pt x="107" y="462"/>
                    </a:lnTo>
                    <a:lnTo>
                      <a:pt x="112" y="467"/>
                    </a:lnTo>
                    <a:lnTo>
                      <a:pt x="118" y="476"/>
                    </a:lnTo>
                    <a:lnTo>
                      <a:pt x="123" y="481"/>
                    </a:lnTo>
                    <a:lnTo>
                      <a:pt x="129" y="487"/>
                    </a:lnTo>
                    <a:lnTo>
                      <a:pt x="135" y="494"/>
                    </a:lnTo>
                    <a:lnTo>
                      <a:pt x="140" y="501"/>
                    </a:lnTo>
                    <a:lnTo>
                      <a:pt x="145" y="507"/>
                    </a:lnTo>
                    <a:lnTo>
                      <a:pt x="151" y="513"/>
                    </a:lnTo>
                    <a:lnTo>
                      <a:pt x="157" y="519"/>
                    </a:lnTo>
                    <a:lnTo>
                      <a:pt x="164" y="525"/>
                    </a:lnTo>
                    <a:lnTo>
                      <a:pt x="169" y="530"/>
                    </a:lnTo>
                    <a:lnTo>
                      <a:pt x="175" y="537"/>
                    </a:lnTo>
                    <a:lnTo>
                      <a:pt x="182" y="543"/>
                    </a:lnTo>
                    <a:lnTo>
                      <a:pt x="188" y="549"/>
                    </a:lnTo>
                    <a:lnTo>
                      <a:pt x="194" y="555"/>
                    </a:lnTo>
                    <a:lnTo>
                      <a:pt x="201" y="560"/>
                    </a:lnTo>
                    <a:lnTo>
                      <a:pt x="207" y="565"/>
                    </a:lnTo>
                    <a:lnTo>
                      <a:pt x="214" y="571"/>
                    </a:lnTo>
                    <a:lnTo>
                      <a:pt x="219" y="575"/>
                    </a:lnTo>
                    <a:lnTo>
                      <a:pt x="226" y="581"/>
                    </a:lnTo>
                    <a:lnTo>
                      <a:pt x="233" y="587"/>
                    </a:lnTo>
                    <a:lnTo>
                      <a:pt x="240" y="592"/>
                    </a:lnTo>
                    <a:lnTo>
                      <a:pt x="246" y="596"/>
                    </a:lnTo>
                    <a:lnTo>
                      <a:pt x="254" y="601"/>
                    </a:lnTo>
                    <a:lnTo>
                      <a:pt x="260" y="607"/>
                    </a:lnTo>
                    <a:lnTo>
                      <a:pt x="267" y="612"/>
                    </a:lnTo>
                    <a:lnTo>
                      <a:pt x="275" y="616"/>
                    </a:lnTo>
                    <a:lnTo>
                      <a:pt x="282" y="621"/>
                    </a:lnTo>
                    <a:lnTo>
                      <a:pt x="289" y="627"/>
                    </a:lnTo>
                    <a:lnTo>
                      <a:pt x="297" y="631"/>
                    </a:lnTo>
                    <a:lnTo>
                      <a:pt x="304" y="635"/>
                    </a:lnTo>
                    <a:lnTo>
                      <a:pt x="311" y="638"/>
                    </a:lnTo>
                    <a:lnTo>
                      <a:pt x="318" y="643"/>
                    </a:lnTo>
                    <a:lnTo>
                      <a:pt x="325" y="648"/>
                    </a:lnTo>
                    <a:lnTo>
                      <a:pt x="332" y="651"/>
                    </a:lnTo>
                    <a:lnTo>
                      <a:pt x="340" y="655"/>
                    </a:lnTo>
                    <a:lnTo>
                      <a:pt x="348" y="658"/>
                    </a:lnTo>
                    <a:lnTo>
                      <a:pt x="355" y="663"/>
                    </a:lnTo>
                    <a:lnTo>
                      <a:pt x="362" y="665"/>
                    </a:lnTo>
                    <a:lnTo>
                      <a:pt x="371" y="670"/>
                    </a:lnTo>
                    <a:lnTo>
                      <a:pt x="379" y="673"/>
                    </a:lnTo>
                    <a:lnTo>
                      <a:pt x="386" y="677"/>
                    </a:lnTo>
                    <a:lnTo>
                      <a:pt x="394" y="679"/>
                    </a:lnTo>
                    <a:lnTo>
                      <a:pt x="402" y="682"/>
                    </a:lnTo>
                    <a:lnTo>
                      <a:pt x="410" y="685"/>
                    </a:lnTo>
                    <a:lnTo>
                      <a:pt x="418" y="688"/>
                    </a:lnTo>
                    <a:lnTo>
                      <a:pt x="423" y="689"/>
                    </a:lnTo>
                    <a:lnTo>
                      <a:pt x="429" y="692"/>
                    </a:lnTo>
                    <a:lnTo>
                      <a:pt x="433" y="694"/>
                    </a:lnTo>
                    <a:lnTo>
                      <a:pt x="440" y="695"/>
                    </a:lnTo>
                    <a:lnTo>
                      <a:pt x="445" y="698"/>
                    </a:lnTo>
                    <a:lnTo>
                      <a:pt x="452" y="699"/>
                    </a:lnTo>
                    <a:lnTo>
                      <a:pt x="458" y="701"/>
                    </a:lnTo>
                    <a:lnTo>
                      <a:pt x="465" y="703"/>
                    </a:lnTo>
                    <a:lnTo>
                      <a:pt x="470" y="705"/>
                    </a:lnTo>
                    <a:lnTo>
                      <a:pt x="476" y="707"/>
                    </a:lnTo>
                    <a:lnTo>
                      <a:pt x="480" y="707"/>
                    </a:lnTo>
                    <a:lnTo>
                      <a:pt x="483" y="708"/>
                    </a:lnTo>
                    <a:lnTo>
                      <a:pt x="487" y="709"/>
                    </a:lnTo>
                    <a:lnTo>
                      <a:pt x="490" y="710"/>
                    </a:lnTo>
                    <a:lnTo>
                      <a:pt x="493" y="711"/>
                    </a:lnTo>
                    <a:lnTo>
                      <a:pt x="496" y="713"/>
                    </a:lnTo>
                    <a:lnTo>
                      <a:pt x="500" y="713"/>
                    </a:lnTo>
                    <a:lnTo>
                      <a:pt x="503" y="714"/>
                    </a:lnTo>
                    <a:lnTo>
                      <a:pt x="505" y="715"/>
                    </a:lnTo>
                    <a:lnTo>
                      <a:pt x="510" y="716"/>
                    </a:lnTo>
                    <a:lnTo>
                      <a:pt x="514" y="717"/>
                    </a:lnTo>
                    <a:lnTo>
                      <a:pt x="517" y="718"/>
                    </a:lnTo>
                    <a:lnTo>
                      <a:pt x="523" y="720"/>
                    </a:lnTo>
                    <a:lnTo>
                      <a:pt x="529" y="722"/>
                    </a:lnTo>
                    <a:lnTo>
                      <a:pt x="536" y="723"/>
                    </a:lnTo>
                    <a:lnTo>
                      <a:pt x="541" y="724"/>
                    </a:lnTo>
                    <a:lnTo>
                      <a:pt x="547" y="725"/>
                    </a:lnTo>
                    <a:lnTo>
                      <a:pt x="553" y="727"/>
                    </a:lnTo>
                    <a:lnTo>
                      <a:pt x="560" y="728"/>
                    </a:lnTo>
                    <a:lnTo>
                      <a:pt x="566" y="730"/>
                    </a:lnTo>
                    <a:lnTo>
                      <a:pt x="572" y="730"/>
                    </a:lnTo>
                    <a:lnTo>
                      <a:pt x="576" y="731"/>
                    </a:lnTo>
                    <a:lnTo>
                      <a:pt x="582" y="731"/>
                    </a:lnTo>
                    <a:lnTo>
                      <a:pt x="588" y="732"/>
                    </a:lnTo>
                    <a:lnTo>
                      <a:pt x="593" y="734"/>
                    </a:lnTo>
                    <a:lnTo>
                      <a:pt x="598" y="734"/>
                    </a:lnTo>
                    <a:lnTo>
                      <a:pt x="603" y="734"/>
                    </a:lnTo>
                    <a:lnTo>
                      <a:pt x="608" y="735"/>
                    </a:lnTo>
                    <a:lnTo>
                      <a:pt x="611" y="734"/>
                    </a:lnTo>
                    <a:lnTo>
                      <a:pt x="617" y="734"/>
                    </a:lnTo>
                    <a:lnTo>
                      <a:pt x="619" y="734"/>
                    </a:lnTo>
                    <a:lnTo>
                      <a:pt x="623" y="734"/>
                    </a:lnTo>
                    <a:lnTo>
                      <a:pt x="627" y="734"/>
                    </a:lnTo>
                    <a:lnTo>
                      <a:pt x="632" y="734"/>
                    </a:lnTo>
                    <a:lnTo>
                      <a:pt x="636" y="732"/>
                    </a:lnTo>
                    <a:lnTo>
                      <a:pt x="640" y="732"/>
                    </a:lnTo>
                    <a:lnTo>
                      <a:pt x="644" y="732"/>
                    </a:lnTo>
                    <a:lnTo>
                      <a:pt x="650" y="732"/>
                    </a:lnTo>
                    <a:lnTo>
                      <a:pt x="653" y="731"/>
                    </a:lnTo>
                    <a:lnTo>
                      <a:pt x="658" y="731"/>
                    </a:lnTo>
                    <a:lnTo>
                      <a:pt x="662" y="731"/>
                    </a:lnTo>
                    <a:lnTo>
                      <a:pt x="668" y="731"/>
                    </a:lnTo>
                    <a:lnTo>
                      <a:pt x="673" y="731"/>
                    </a:lnTo>
                    <a:lnTo>
                      <a:pt x="677" y="731"/>
                    </a:lnTo>
                    <a:lnTo>
                      <a:pt x="682" y="730"/>
                    </a:lnTo>
                    <a:lnTo>
                      <a:pt x="687" y="730"/>
                    </a:lnTo>
                    <a:lnTo>
                      <a:pt x="690" y="730"/>
                    </a:lnTo>
                    <a:lnTo>
                      <a:pt x="695" y="730"/>
                    </a:lnTo>
                    <a:lnTo>
                      <a:pt x="699" y="730"/>
                    </a:lnTo>
                    <a:lnTo>
                      <a:pt x="703" y="730"/>
                    </a:lnTo>
                    <a:lnTo>
                      <a:pt x="706" y="730"/>
                    </a:lnTo>
                    <a:lnTo>
                      <a:pt x="710" y="730"/>
                    </a:lnTo>
                    <a:lnTo>
                      <a:pt x="712" y="730"/>
                    </a:lnTo>
                    <a:lnTo>
                      <a:pt x="716" y="730"/>
                    </a:lnTo>
                    <a:lnTo>
                      <a:pt x="720" y="730"/>
                    </a:lnTo>
                    <a:lnTo>
                      <a:pt x="724" y="731"/>
                    </a:lnTo>
                    <a:lnTo>
                      <a:pt x="720" y="731"/>
                    </a:lnTo>
                    <a:lnTo>
                      <a:pt x="717" y="732"/>
                    </a:lnTo>
                    <a:lnTo>
                      <a:pt x="713" y="732"/>
                    </a:lnTo>
                    <a:lnTo>
                      <a:pt x="710" y="734"/>
                    </a:lnTo>
                    <a:lnTo>
                      <a:pt x="703" y="735"/>
                    </a:lnTo>
                    <a:lnTo>
                      <a:pt x="697" y="736"/>
                    </a:lnTo>
                    <a:lnTo>
                      <a:pt x="690" y="736"/>
                    </a:lnTo>
                    <a:lnTo>
                      <a:pt x="686" y="738"/>
                    </a:lnTo>
                    <a:lnTo>
                      <a:pt x="680" y="739"/>
                    </a:lnTo>
                    <a:lnTo>
                      <a:pt x="675" y="741"/>
                    </a:lnTo>
                    <a:lnTo>
                      <a:pt x="680" y="741"/>
                    </a:lnTo>
                    <a:lnTo>
                      <a:pt x="686" y="741"/>
                    </a:lnTo>
                    <a:lnTo>
                      <a:pt x="688" y="739"/>
                    </a:lnTo>
                    <a:lnTo>
                      <a:pt x="690" y="739"/>
                    </a:lnTo>
                    <a:lnTo>
                      <a:pt x="695" y="739"/>
                    </a:lnTo>
                    <a:lnTo>
                      <a:pt x="698" y="739"/>
                    </a:lnTo>
                    <a:lnTo>
                      <a:pt x="701" y="738"/>
                    </a:lnTo>
                    <a:lnTo>
                      <a:pt x="704" y="738"/>
                    </a:lnTo>
                    <a:lnTo>
                      <a:pt x="708" y="736"/>
                    </a:lnTo>
                    <a:lnTo>
                      <a:pt x="711" y="736"/>
                    </a:lnTo>
                    <a:lnTo>
                      <a:pt x="715" y="735"/>
                    </a:lnTo>
                    <a:lnTo>
                      <a:pt x="718" y="735"/>
                    </a:lnTo>
                    <a:lnTo>
                      <a:pt x="723" y="734"/>
                    </a:lnTo>
                    <a:lnTo>
                      <a:pt x="727" y="734"/>
                    </a:lnTo>
                    <a:lnTo>
                      <a:pt x="731" y="732"/>
                    </a:lnTo>
                    <a:lnTo>
                      <a:pt x="734" y="732"/>
                    </a:lnTo>
                    <a:lnTo>
                      <a:pt x="738" y="731"/>
                    </a:lnTo>
                    <a:lnTo>
                      <a:pt x="743" y="730"/>
                    </a:lnTo>
                    <a:lnTo>
                      <a:pt x="747" y="729"/>
                    </a:lnTo>
                    <a:lnTo>
                      <a:pt x="751" y="729"/>
                    </a:lnTo>
                    <a:lnTo>
                      <a:pt x="755" y="728"/>
                    </a:lnTo>
                    <a:lnTo>
                      <a:pt x="760" y="727"/>
                    </a:lnTo>
                    <a:lnTo>
                      <a:pt x="763" y="725"/>
                    </a:lnTo>
                    <a:lnTo>
                      <a:pt x="768" y="724"/>
                    </a:lnTo>
                    <a:lnTo>
                      <a:pt x="772" y="723"/>
                    </a:lnTo>
                    <a:lnTo>
                      <a:pt x="776" y="722"/>
                    </a:lnTo>
                    <a:lnTo>
                      <a:pt x="781" y="721"/>
                    </a:lnTo>
                    <a:lnTo>
                      <a:pt x="786" y="720"/>
                    </a:lnTo>
                    <a:lnTo>
                      <a:pt x="789" y="718"/>
                    </a:lnTo>
                    <a:lnTo>
                      <a:pt x="795" y="718"/>
                    </a:lnTo>
                    <a:lnTo>
                      <a:pt x="798" y="716"/>
                    </a:lnTo>
                    <a:lnTo>
                      <a:pt x="803" y="715"/>
                    </a:lnTo>
                    <a:lnTo>
                      <a:pt x="806" y="714"/>
                    </a:lnTo>
                    <a:lnTo>
                      <a:pt x="811" y="713"/>
                    </a:lnTo>
                    <a:lnTo>
                      <a:pt x="815" y="710"/>
                    </a:lnTo>
                    <a:lnTo>
                      <a:pt x="819" y="709"/>
                    </a:lnTo>
                    <a:lnTo>
                      <a:pt x="823" y="708"/>
                    </a:lnTo>
                    <a:lnTo>
                      <a:pt x="827" y="707"/>
                    </a:lnTo>
                    <a:lnTo>
                      <a:pt x="831" y="706"/>
                    </a:lnTo>
                    <a:lnTo>
                      <a:pt x="836" y="705"/>
                    </a:lnTo>
                    <a:lnTo>
                      <a:pt x="839" y="702"/>
                    </a:lnTo>
                    <a:lnTo>
                      <a:pt x="844" y="701"/>
                    </a:lnTo>
                    <a:lnTo>
                      <a:pt x="847" y="700"/>
                    </a:lnTo>
                    <a:lnTo>
                      <a:pt x="851" y="699"/>
                    </a:lnTo>
                    <a:lnTo>
                      <a:pt x="854" y="698"/>
                    </a:lnTo>
                    <a:lnTo>
                      <a:pt x="859" y="696"/>
                    </a:lnTo>
                    <a:lnTo>
                      <a:pt x="862" y="694"/>
                    </a:lnTo>
                    <a:lnTo>
                      <a:pt x="866" y="693"/>
                    </a:lnTo>
                    <a:lnTo>
                      <a:pt x="869" y="692"/>
                    </a:lnTo>
                    <a:lnTo>
                      <a:pt x="873" y="689"/>
                    </a:lnTo>
                    <a:lnTo>
                      <a:pt x="879" y="686"/>
                    </a:lnTo>
                    <a:lnTo>
                      <a:pt x="885" y="684"/>
                    </a:lnTo>
                    <a:lnTo>
                      <a:pt x="890" y="681"/>
                    </a:lnTo>
                    <a:lnTo>
                      <a:pt x="896" y="679"/>
                    </a:lnTo>
                    <a:lnTo>
                      <a:pt x="899" y="675"/>
                    </a:lnTo>
                    <a:lnTo>
                      <a:pt x="904" y="673"/>
                    </a:lnTo>
                    <a:lnTo>
                      <a:pt x="905" y="672"/>
                    </a:lnTo>
                    <a:lnTo>
                      <a:pt x="908" y="670"/>
                    </a:lnTo>
                    <a:lnTo>
                      <a:pt x="910" y="666"/>
                    </a:lnTo>
                    <a:lnTo>
                      <a:pt x="912" y="663"/>
                    </a:lnTo>
                    <a:lnTo>
                      <a:pt x="916" y="658"/>
                    </a:lnTo>
                    <a:lnTo>
                      <a:pt x="919" y="653"/>
                    </a:lnTo>
                    <a:lnTo>
                      <a:pt x="923" y="648"/>
                    </a:lnTo>
                    <a:lnTo>
                      <a:pt x="927" y="642"/>
                    </a:lnTo>
                    <a:lnTo>
                      <a:pt x="929" y="638"/>
                    </a:lnTo>
                    <a:lnTo>
                      <a:pt x="931" y="635"/>
                    </a:lnTo>
                    <a:lnTo>
                      <a:pt x="933" y="631"/>
                    </a:lnTo>
                    <a:lnTo>
                      <a:pt x="935" y="628"/>
                    </a:lnTo>
                    <a:lnTo>
                      <a:pt x="938" y="623"/>
                    </a:lnTo>
                    <a:lnTo>
                      <a:pt x="940" y="620"/>
                    </a:lnTo>
                    <a:lnTo>
                      <a:pt x="942" y="616"/>
                    </a:lnTo>
                    <a:lnTo>
                      <a:pt x="946" y="613"/>
                    </a:lnTo>
                    <a:lnTo>
                      <a:pt x="947" y="608"/>
                    </a:lnTo>
                    <a:lnTo>
                      <a:pt x="951" y="605"/>
                    </a:lnTo>
                    <a:lnTo>
                      <a:pt x="953" y="599"/>
                    </a:lnTo>
                    <a:lnTo>
                      <a:pt x="955" y="595"/>
                    </a:lnTo>
                    <a:lnTo>
                      <a:pt x="959" y="591"/>
                    </a:lnTo>
                    <a:lnTo>
                      <a:pt x="961" y="587"/>
                    </a:lnTo>
                    <a:lnTo>
                      <a:pt x="963" y="582"/>
                    </a:lnTo>
                    <a:lnTo>
                      <a:pt x="967" y="579"/>
                    </a:lnTo>
                    <a:lnTo>
                      <a:pt x="968" y="574"/>
                    </a:lnTo>
                    <a:lnTo>
                      <a:pt x="972" y="570"/>
                    </a:lnTo>
                    <a:lnTo>
                      <a:pt x="973" y="565"/>
                    </a:lnTo>
                    <a:lnTo>
                      <a:pt x="976" y="562"/>
                    </a:lnTo>
                    <a:lnTo>
                      <a:pt x="977" y="557"/>
                    </a:lnTo>
                    <a:lnTo>
                      <a:pt x="981" y="552"/>
                    </a:lnTo>
                    <a:lnTo>
                      <a:pt x="983" y="548"/>
                    </a:lnTo>
                    <a:lnTo>
                      <a:pt x="985" y="544"/>
                    </a:lnTo>
                    <a:lnTo>
                      <a:pt x="988" y="539"/>
                    </a:lnTo>
                    <a:lnTo>
                      <a:pt x="990" y="536"/>
                    </a:lnTo>
                    <a:lnTo>
                      <a:pt x="991" y="531"/>
                    </a:lnTo>
                    <a:lnTo>
                      <a:pt x="994" y="528"/>
                    </a:lnTo>
                    <a:lnTo>
                      <a:pt x="996" y="523"/>
                    </a:lnTo>
                    <a:lnTo>
                      <a:pt x="998" y="520"/>
                    </a:lnTo>
                    <a:lnTo>
                      <a:pt x="999" y="516"/>
                    </a:lnTo>
                    <a:lnTo>
                      <a:pt x="1003" y="514"/>
                    </a:lnTo>
                    <a:lnTo>
                      <a:pt x="1004" y="509"/>
                    </a:lnTo>
                    <a:lnTo>
                      <a:pt x="1005" y="506"/>
                    </a:lnTo>
                    <a:lnTo>
                      <a:pt x="1006" y="502"/>
                    </a:lnTo>
                    <a:lnTo>
                      <a:pt x="1009" y="500"/>
                    </a:lnTo>
                    <a:lnTo>
                      <a:pt x="1011" y="494"/>
                    </a:lnTo>
                    <a:lnTo>
                      <a:pt x="1013" y="489"/>
                    </a:lnTo>
                    <a:lnTo>
                      <a:pt x="1015" y="485"/>
                    </a:lnTo>
                    <a:lnTo>
                      <a:pt x="1016" y="481"/>
                    </a:lnTo>
                    <a:lnTo>
                      <a:pt x="1017" y="479"/>
                    </a:lnTo>
                    <a:lnTo>
                      <a:pt x="1017" y="478"/>
                    </a:lnTo>
                    <a:lnTo>
                      <a:pt x="1013" y="480"/>
                    </a:lnTo>
                    <a:lnTo>
                      <a:pt x="1009" y="486"/>
                    </a:lnTo>
                    <a:lnTo>
                      <a:pt x="1005" y="488"/>
                    </a:lnTo>
                    <a:lnTo>
                      <a:pt x="1003" y="493"/>
                    </a:lnTo>
                    <a:lnTo>
                      <a:pt x="1001" y="496"/>
                    </a:lnTo>
                    <a:lnTo>
                      <a:pt x="998" y="501"/>
                    </a:lnTo>
                    <a:lnTo>
                      <a:pt x="995" y="505"/>
                    </a:lnTo>
                    <a:lnTo>
                      <a:pt x="992" y="509"/>
                    </a:lnTo>
                    <a:lnTo>
                      <a:pt x="989" y="514"/>
                    </a:lnTo>
                    <a:lnTo>
                      <a:pt x="987" y="519"/>
                    </a:lnTo>
                    <a:lnTo>
                      <a:pt x="983" y="523"/>
                    </a:lnTo>
                    <a:lnTo>
                      <a:pt x="981" y="528"/>
                    </a:lnTo>
                    <a:lnTo>
                      <a:pt x="977" y="532"/>
                    </a:lnTo>
                    <a:lnTo>
                      <a:pt x="975" y="538"/>
                    </a:lnTo>
                    <a:lnTo>
                      <a:pt x="972" y="543"/>
                    </a:lnTo>
                    <a:lnTo>
                      <a:pt x="968" y="548"/>
                    </a:lnTo>
                    <a:lnTo>
                      <a:pt x="966" y="552"/>
                    </a:lnTo>
                    <a:lnTo>
                      <a:pt x="963" y="558"/>
                    </a:lnTo>
                    <a:lnTo>
                      <a:pt x="960" y="563"/>
                    </a:lnTo>
                    <a:lnTo>
                      <a:pt x="958" y="567"/>
                    </a:lnTo>
                    <a:lnTo>
                      <a:pt x="955" y="571"/>
                    </a:lnTo>
                    <a:lnTo>
                      <a:pt x="953" y="575"/>
                    </a:lnTo>
                    <a:lnTo>
                      <a:pt x="951" y="579"/>
                    </a:lnTo>
                    <a:lnTo>
                      <a:pt x="949" y="584"/>
                    </a:lnTo>
                    <a:lnTo>
                      <a:pt x="947" y="587"/>
                    </a:lnTo>
                    <a:lnTo>
                      <a:pt x="947" y="591"/>
                    </a:lnTo>
                    <a:lnTo>
                      <a:pt x="945" y="595"/>
                    </a:lnTo>
                    <a:lnTo>
                      <a:pt x="944" y="600"/>
                    </a:lnTo>
                    <a:lnTo>
                      <a:pt x="940" y="599"/>
                    </a:lnTo>
                    <a:lnTo>
                      <a:pt x="938" y="599"/>
                    </a:lnTo>
                    <a:lnTo>
                      <a:pt x="937" y="596"/>
                    </a:lnTo>
                    <a:lnTo>
                      <a:pt x="937" y="594"/>
                    </a:lnTo>
                    <a:lnTo>
                      <a:pt x="937" y="592"/>
                    </a:lnTo>
                    <a:lnTo>
                      <a:pt x="939" y="588"/>
                    </a:lnTo>
                    <a:lnTo>
                      <a:pt x="940" y="585"/>
                    </a:lnTo>
                    <a:lnTo>
                      <a:pt x="944" y="581"/>
                    </a:lnTo>
                    <a:lnTo>
                      <a:pt x="945" y="575"/>
                    </a:lnTo>
                    <a:lnTo>
                      <a:pt x="948" y="572"/>
                    </a:lnTo>
                    <a:lnTo>
                      <a:pt x="951" y="567"/>
                    </a:lnTo>
                    <a:lnTo>
                      <a:pt x="953" y="563"/>
                    </a:lnTo>
                    <a:lnTo>
                      <a:pt x="955" y="558"/>
                    </a:lnTo>
                    <a:lnTo>
                      <a:pt x="958" y="555"/>
                    </a:lnTo>
                    <a:lnTo>
                      <a:pt x="959" y="550"/>
                    </a:lnTo>
                    <a:lnTo>
                      <a:pt x="960" y="548"/>
                    </a:lnTo>
                    <a:lnTo>
                      <a:pt x="958" y="550"/>
                    </a:lnTo>
                    <a:lnTo>
                      <a:pt x="954" y="553"/>
                    </a:lnTo>
                    <a:lnTo>
                      <a:pt x="952" y="556"/>
                    </a:lnTo>
                    <a:lnTo>
                      <a:pt x="949" y="559"/>
                    </a:lnTo>
                    <a:lnTo>
                      <a:pt x="948" y="563"/>
                    </a:lnTo>
                    <a:lnTo>
                      <a:pt x="946" y="566"/>
                    </a:lnTo>
                    <a:lnTo>
                      <a:pt x="944" y="570"/>
                    </a:lnTo>
                    <a:lnTo>
                      <a:pt x="941" y="573"/>
                    </a:lnTo>
                    <a:lnTo>
                      <a:pt x="939" y="577"/>
                    </a:lnTo>
                    <a:lnTo>
                      <a:pt x="937" y="581"/>
                    </a:lnTo>
                    <a:lnTo>
                      <a:pt x="933" y="585"/>
                    </a:lnTo>
                    <a:lnTo>
                      <a:pt x="932" y="589"/>
                    </a:lnTo>
                    <a:lnTo>
                      <a:pt x="929" y="594"/>
                    </a:lnTo>
                    <a:lnTo>
                      <a:pt x="926" y="599"/>
                    </a:lnTo>
                    <a:lnTo>
                      <a:pt x="924" y="602"/>
                    </a:lnTo>
                    <a:lnTo>
                      <a:pt x="922" y="607"/>
                    </a:lnTo>
                    <a:lnTo>
                      <a:pt x="919" y="610"/>
                    </a:lnTo>
                    <a:lnTo>
                      <a:pt x="917" y="615"/>
                    </a:lnTo>
                    <a:lnTo>
                      <a:pt x="915" y="618"/>
                    </a:lnTo>
                    <a:lnTo>
                      <a:pt x="912" y="622"/>
                    </a:lnTo>
                    <a:lnTo>
                      <a:pt x="911" y="627"/>
                    </a:lnTo>
                    <a:lnTo>
                      <a:pt x="909" y="630"/>
                    </a:lnTo>
                    <a:lnTo>
                      <a:pt x="905" y="636"/>
                    </a:lnTo>
                    <a:lnTo>
                      <a:pt x="903" y="641"/>
                    </a:lnTo>
                    <a:lnTo>
                      <a:pt x="902" y="644"/>
                    </a:lnTo>
                    <a:lnTo>
                      <a:pt x="902" y="645"/>
                    </a:lnTo>
                    <a:lnTo>
                      <a:pt x="902" y="642"/>
                    </a:lnTo>
                    <a:lnTo>
                      <a:pt x="903" y="638"/>
                    </a:lnTo>
                    <a:lnTo>
                      <a:pt x="904" y="634"/>
                    </a:lnTo>
                    <a:lnTo>
                      <a:pt x="908" y="629"/>
                    </a:lnTo>
                    <a:lnTo>
                      <a:pt x="909" y="625"/>
                    </a:lnTo>
                    <a:lnTo>
                      <a:pt x="910" y="621"/>
                    </a:lnTo>
                    <a:lnTo>
                      <a:pt x="911" y="617"/>
                    </a:lnTo>
                    <a:lnTo>
                      <a:pt x="913" y="615"/>
                    </a:lnTo>
                    <a:lnTo>
                      <a:pt x="915" y="610"/>
                    </a:lnTo>
                    <a:lnTo>
                      <a:pt x="917" y="607"/>
                    </a:lnTo>
                    <a:lnTo>
                      <a:pt x="918" y="602"/>
                    </a:lnTo>
                    <a:lnTo>
                      <a:pt x="920" y="599"/>
                    </a:lnTo>
                    <a:lnTo>
                      <a:pt x="923" y="594"/>
                    </a:lnTo>
                    <a:lnTo>
                      <a:pt x="924" y="589"/>
                    </a:lnTo>
                    <a:lnTo>
                      <a:pt x="926" y="585"/>
                    </a:lnTo>
                    <a:lnTo>
                      <a:pt x="929" y="581"/>
                    </a:lnTo>
                    <a:lnTo>
                      <a:pt x="932" y="575"/>
                    </a:lnTo>
                    <a:lnTo>
                      <a:pt x="934" y="571"/>
                    </a:lnTo>
                    <a:lnTo>
                      <a:pt x="937" y="566"/>
                    </a:lnTo>
                    <a:lnTo>
                      <a:pt x="939" y="562"/>
                    </a:lnTo>
                    <a:lnTo>
                      <a:pt x="941" y="557"/>
                    </a:lnTo>
                    <a:lnTo>
                      <a:pt x="945" y="551"/>
                    </a:lnTo>
                    <a:lnTo>
                      <a:pt x="947" y="546"/>
                    </a:lnTo>
                    <a:lnTo>
                      <a:pt x="949" y="542"/>
                    </a:lnTo>
                    <a:lnTo>
                      <a:pt x="952" y="536"/>
                    </a:lnTo>
                    <a:lnTo>
                      <a:pt x="955" y="531"/>
                    </a:lnTo>
                    <a:lnTo>
                      <a:pt x="958" y="527"/>
                    </a:lnTo>
                    <a:lnTo>
                      <a:pt x="961" y="522"/>
                    </a:lnTo>
                    <a:lnTo>
                      <a:pt x="963" y="516"/>
                    </a:lnTo>
                    <a:lnTo>
                      <a:pt x="966" y="510"/>
                    </a:lnTo>
                    <a:lnTo>
                      <a:pt x="968" y="506"/>
                    </a:lnTo>
                    <a:lnTo>
                      <a:pt x="970" y="501"/>
                    </a:lnTo>
                    <a:lnTo>
                      <a:pt x="973" y="495"/>
                    </a:lnTo>
                    <a:lnTo>
                      <a:pt x="975" y="491"/>
                    </a:lnTo>
                    <a:lnTo>
                      <a:pt x="977" y="486"/>
                    </a:lnTo>
                    <a:lnTo>
                      <a:pt x="981" y="481"/>
                    </a:lnTo>
                    <a:lnTo>
                      <a:pt x="983" y="477"/>
                    </a:lnTo>
                    <a:lnTo>
                      <a:pt x="985" y="472"/>
                    </a:lnTo>
                    <a:lnTo>
                      <a:pt x="988" y="467"/>
                    </a:lnTo>
                    <a:lnTo>
                      <a:pt x="990" y="464"/>
                    </a:lnTo>
                    <a:lnTo>
                      <a:pt x="991" y="459"/>
                    </a:lnTo>
                    <a:lnTo>
                      <a:pt x="994" y="456"/>
                    </a:lnTo>
                    <a:lnTo>
                      <a:pt x="996" y="452"/>
                    </a:lnTo>
                    <a:lnTo>
                      <a:pt x="998" y="449"/>
                    </a:lnTo>
                    <a:lnTo>
                      <a:pt x="999" y="444"/>
                    </a:lnTo>
                    <a:lnTo>
                      <a:pt x="1001" y="441"/>
                    </a:lnTo>
                    <a:lnTo>
                      <a:pt x="1003" y="437"/>
                    </a:lnTo>
                    <a:lnTo>
                      <a:pt x="1004" y="435"/>
                    </a:lnTo>
                    <a:lnTo>
                      <a:pt x="1006" y="429"/>
                    </a:lnTo>
                    <a:lnTo>
                      <a:pt x="1009" y="424"/>
                    </a:lnTo>
                    <a:lnTo>
                      <a:pt x="1010" y="420"/>
                    </a:lnTo>
                    <a:lnTo>
                      <a:pt x="1011" y="417"/>
                    </a:lnTo>
                    <a:lnTo>
                      <a:pt x="1011" y="416"/>
                    </a:lnTo>
                    <a:lnTo>
                      <a:pt x="1006" y="422"/>
                    </a:lnTo>
                    <a:lnTo>
                      <a:pt x="1003" y="429"/>
                    </a:lnTo>
                    <a:lnTo>
                      <a:pt x="999" y="431"/>
                    </a:lnTo>
                    <a:lnTo>
                      <a:pt x="997" y="435"/>
                    </a:lnTo>
                    <a:lnTo>
                      <a:pt x="995" y="438"/>
                    </a:lnTo>
                    <a:lnTo>
                      <a:pt x="994" y="442"/>
                    </a:lnTo>
                    <a:lnTo>
                      <a:pt x="991" y="445"/>
                    </a:lnTo>
                    <a:lnTo>
                      <a:pt x="989" y="449"/>
                    </a:lnTo>
                    <a:lnTo>
                      <a:pt x="987" y="452"/>
                    </a:lnTo>
                    <a:lnTo>
                      <a:pt x="985" y="456"/>
                    </a:lnTo>
                    <a:lnTo>
                      <a:pt x="983" y="459"/>
                    </a:lnTo>
                    <a:lnTo>
                      <a:pt x="981" y="463"/>
                    </a:lnTo>
                    <a:lnTo>
                      <a:pt x="978" y="466"/>
                    </a:lnTo>
                    <a:lnTo>
                      <a:pt x="976" y="471"/>
                    </a:lnTo>
                    <a:lnTo>
                      <a:pt x="974" y="474"/>
                    </a:lnTo>
                    <a:lnTo>
                      <a:pt x="972" y="478"/>
                    </a:lnTo>
                    <a:lnTo>
                      <a:pt x="969" y="481"/>
                    </a:lnTo>
                    <a:lnTo>
                      <a:pt x="968" y="485"/>
                    </a:lnTo>
                    <a:lnTo>
                      <a:pt x="966" y="488"/>
                    </a:lnTo>
                    <a:lnTo>
                      <a:pt x="963" y="493"/>
                    </a:lnTo>
                    <a:lnTo>
                      <a:pt x="962" y="496"/>
                    </a:lnTo>
                    <a:lnTo>
                      <a:pt x="960" y="500"/>
                    </a:lnTo>
                    <a:lnTo>
                      <a:pt x="958" y="503"/>
                    </a:lnTo>
                    <a:lnTo>
                      <a:pt x="955" y="507"/>
                    </a:lnTo>
                    <a:lnTo>
                      <a:pt x="953" y="512"/>
                    </a:lnTo>
                    <a:lnTo>
                      <a:pt x="951" y="516"/>
                    </a:lnTo>
                    <a:lnTo>
                      <a:pt x="948" y="520"/>
                    </a:lnTo>
                    <a:lnTo>
                      <a:pt x="947" y="523"/>
                    </a:lnTo>
                    <a:lnTo>
                      <a:pt x="945" y="527"/>
                    </a:lnTo>
                    <a:lnTo>
                      <a:pt x="944" y="531"/>
                    </a:lnTo>
                    <a:lnTo>
                      <a:pt x="941" y="535"/>
                    </a:lnTo>
                    <a:lnTo>
                      <a:pt x="939" y="538"/>
                    </a:lnTo>
                    <a:lnTo>
                      <a:pt x="937" y="542"/>
                    </a:lnTo>
                    <a:lnTo>
                      <a:pt x="934" y="545"/>
                    </a:lnTo>
                    <a:lnTo>
                      <a:pt x="932" y="549"/>
                    </a:lnTo>
                    <a:lnTo>
                      <a:pt x="930" y="552"/>
                    </a:lnTo>
                    <a:lnTo>
                      <a:pt x="927" y="557"/>
                    </a:lnTo>
                    <a:lnTo>
                      <a:pt x="926" y="560"/>
                    </a:lnTo>
                    <a:lnTo>
                      <a:pt x="924" y="564"/>
                    </a:lnTo>
                    <a:lnTo>
                      <a:pt x="922" y="567"/>
                    </a:lnTo>
                    <a:lnTo>
                      <a:pt x="919" y="571"/>
                    </a:lnTo>
                    <a:lnTo>
                      <a:pt x="917" y="574"/>
                    </a:lnTo>
                    <a:lnTo>
                      <a:pt x="915" y="578"/>
                    </a:lnTo>
                    <a:lnTo>
                      <a:pt x="913" y="582"/>
                    </a:lnTo>
                    <a:lnTo>
                      <a:pt x="911" y="586"/>
                    </a:lnTo>
                    <a:lnTo>
                      <a:pt x="909" y="589"/>
                    </a:lnTo>
                    <a:lnTo>
                      <a:pt x="906" y="592"/>
                    </a:lnTo>
                    <a:lnTo>
                      <a:pt x="904" y="595"/>
                    </a:lnTo>
                    <a:lnTo>
                      <a:pt x="902" y="599"/>
                    </a:lnTo>
                    <a:lnTo>
                      <a:pt x="899" y="602"/>
                    </a:lnTo>
                    <a:lnTo>
                      <a:pt x="897" y="606"/>
                    </a:lnTo>
                    <a:lnTo>
                      <a:pt x="895" y="609"/>
                    </a:lnTo>
                    <a:lnTo>
                      <a:pt x="892" y="612"/>
                    </a:lnTo>
                    <a:lnTo>
                      <a:pt x="891" y="615"/>
                    </a:lnTo>
                    <a:lnTo>
                      <a:pt x="887" y="621"/>
                    </a:lnTo>
                    <a:lnTo>
                      <a:pt x="882" y="628"/>
                    </a:lnTo>
                    <a:lnTo>
                      <a:pt x="877" y="634"/>
                    </a:lnTo>
                    <a:lnTo>
                      <a:pt x="874" y="639"/>
                    </a:lnTo>
                    <a:lnTo>
                      <a:pt x="872" y="641"/>
                    </a:lnTo>
                    <a:lnTo>
                      <a:pt x="868" y="642"/>
                    </a:lnTo>
                    <a:lnTo>
                      <a:pt x="865" y="644"/>
                    </a:lnTo>
                    <a:lnTo>
                      <a:pt x="860" y="645"/>
                    </a:lnTo>
                    <a:lnTo>
                      <a:pt x="855" y="645"/>
                    </a:lnTo>
                    <a:lnTo>
                      <a:pt x="852" y="645"/>
                    </a:lnTo>
                    <a:lnTo>
                      <a:pt x="849" y="644"/>
                    </a:lnTo>
                    <a:lnTo>
                      <a:pt x="849" y="643"/>
                    </a:lnTo>
                    <a:lnTo>
                      <a:pt x="868" y="628"/>
                    </a:lnTo>
                    <a:lnTo>
                      <a:pt x="869" y="623"/>
                    </a:lnTo>
                    <a:lnTo>
                      <a:pt x="872" y="618"/>
                    </a:lnTo>
                    <a:lnTo>
                      <a:pt x="874" y="614"/>
                    </a:lnTo>
                    <a:lnTo>
                      <a:pt x="877" y="610"/>
                    </a:lnTo>
                    <a:lnTo>
                      <a:pt x="881" y="605"/>
                    </a:lnTo>
                    <a:lnTo>
                      <a:pt x="884" y="599"/>
                    </a:lnTo>
                    <a:lnTo>
                      <a:pt x="888" y="593"/>
                    </a:lnTo>
                    <a:lnTo>
                      <a:pt x="892" y="587"/>
                    </a:lnTo>
                    <a:lnTo>
                      <a:pt x="894" y="584"/>
                    </a:lnTo>
                    <a:lnTo>
                      <a:pt x="896" y="581"/>
                    </a:lnTo>
                    <a:lnTo>
                      <a:pt x="897" y="577"/>
                    </a:lnTo>
                    <a:lnTo>
                      <a:pt x="899" y="574"/>
                    </a:lnTo>
                    <a:lnTo>
                      <a:pt x="902" y="571"/>
                    </a:lnTo>
                    <a:lnTo>
                      <a:pt x="904" y="567"/>
                    </a:lnTo>
                    <a:lnTo>
                      <a:pt x="906" y="564"/>
                    </a:lnTo>
                    <a:lnTo>
                      <a:pt x="909" y="562"/>
                    </a:lnTo>
                    <a:lnTo>
                      <a:pt x="911" y="558"/>
                    </a:lnTo>
                    <a:lnTo>
                      <a:pt x="912" y="553"/>
                    </a:lnTo>
                    <a:lnTo>
                      <a:pt x="915" y="550"/>
                    </a:lnTo>
                    <a:lnTo>
                      <a:pt x="917" y="548"/>
                    </a:lnTo>
                    <a:lnTo>
                      <a:pt x="919" y="544"/>
                    </a:lnTo>
                    <a:lnTo>
                      <a:pt x="922" y="541"/>
                    </a:lnTo>
                    <a:lnTo>
                      <a:pt x="924" y="537"/>
                    </a:lnTo>
                    <a:lnTo>
                      <a:pt x="926" y="534"/>
                    </a:lnTo>
                    <a:lnTo>
                      <a:pt x="927" y="530"/>
                    </a:lnTo>
                    <a:lnTo>
                      <a:pt x="930" y="527"/>
                    </a:lnTo>
                    <a:lnTo>
                      <a:pt x="932" y="523"/>
                    </a:lnTo>
                    <a:lnTo>
                      <a:pt x="934" y="520"/>
                    </a:lnTo>
                    <a:lnTo>
                      <a:pt x="935" y="516"/>
                    </a:lnTo>
                    <a:lnTo>
                      <a:pt x="938" y="513"/>
                    </a:lnTo>
                    <a:lnTo>
                      <a:pt x="939" y="508"/>
                    </a:lnTo>
                    <a:lnTo>
                      <a:pt x="941" y="505"/>
                    </a:lnTo>
                    <a:lnTo>
                      <a:pt x="942" y="501"/>
                    </a:lnTo>
                    <a:lnTo>
                      <a:pt x="945" y="498"/>
                    </a:lnTo>
                    <a:lnTo>
                      <a:pt x="946" y="494"/>
                    </a:lnTo>
                    <a:lnTo>
                      <a:pt x="948" y="491"/>
                    </a:lnTo>
                    <a:lnTo>
                      <a:pt x="952" y="484"/>
                    </a:lnTo>
                    <a:lnTo>
                      <a:pt x="955" y="478"/>
                    </a:lnTo>
                    <a:lnTo>
                      <a:pt x="958" y="472"/>
                    </a:lnTo>
                    <a:lnTo>
                      <a:pt x="960" y="465"/>
                    </a:lnTo>
                    <a:lnTo>
                      <a:pt x="962" y="460"/>
                    </a:lnTo>
                    <a:lnTo>
                      <a:pt x="965" y="455"/>
                    </a:lnTo>
                    <a:lnTo>
                      <a:pt x="966" y="450"/>
                    </a:lnTo>
                    <a:lnTo>
                      <a:pt x="967" y="445"/>
                    </a:lnTo>
                    <a:lnTo>
                      <a:pt x="968" y="441"/>
                    </a:lnTo>
                    <a:lnTo>
                      <a:pt x="968" y="437"/>
                    </a:lnTo>
                    <a:lnTo>
                      <a:pt x="965" y="438"/>
                    </a:lnTo>
                    <a:lnTo>
                      <a:pt x="962" y="442"/>
                    </a:lnTo>
                    <a:lnTo>
                      <a:pt x="959" y="445"/>
                    </a:lnTo>
                    <a:lnTo>
                      <a:pt x="954" y="449"/>
                    </a:lnTo>
                    <a:lnTo>
                      <a:pt x="951" y="453"/>
                    </a:lnTo>
                    <a:lnTo>
                      <a:pt x="946" y="459"/>
                    </a:lnTo>
                    <a:lnTo>
                      <a:pt x="944" y="462"/>
                    </a:lnTo>
                    <a:lnTo>
                      <a:pt x="942" y="464"/>
                    </a:lnTo>
                    <a:lnTo>
                      <a:pt x="940" y="467"/>
                    </a:lnTo>
                    <a:lnTo>
                      <a:pt x="938" y="472"/>
                    </a:lnTo>
                    <a:lnTo>
                      <a:pt x="935" y="474"/>
                    </a:lnTo>
                    <a:lnTo>
                      <a:pt x="933" y="478"/>
                    </a:lnTo>
                    <a:lnTo>
                      <a:pt x="930" y="481"/>
                    </a:lnTo>
                    <a:lnTo>
                      <a:pt x="929" y="485"/>
                    </a:lnTo>
                    <a:lnTo>
                      <a:pt x="925" y="488"/>
                    </a:lnTo>
                    <a:lnTo>
                      <a:pt x="924" y="493"/>
                    </a:lnTo>
                    <a:lnTo>
                      <a:pt x="920" y="496"/>
                    </a:lnTo>
                    <a:lnTo>
                      <a:pt x="919" y="500"/>
                    </a:lnTo>
                    <a:lnTo>
                      <a:pt x="916" y="503"/>
                    </a:lnTo>
                    <a:lnTo>
                      <a:pt x="913" y="508"/>
                    </a:lnTo>
                    <a:lnTo>
                      <a:pt x="911" y="513"/>
                    </a:lnTo>
                    <a:lnTo>
                      <a:pt x="909" y="516"/>
                    </a:lnTo>
                    <a:lnTo>
                      <a:pt x="906" y="520"/>
                    </a:lnTo>
                    <a:lnTo>
                      <a:pt x="904" y="524"/>
                    </a:lnTo>
                    <a:lnTo>
                      <a:pt x="901" y="528"/>
                    </a:lnTo>
                    <a:lnTo>
                      <a:pt x="899" y="532"/>
                    </a:lnTo>
                    <a:lnTo>
                      <a:pt x="896" y="537"/>
                    </a:lnTo>
                    <a:lnTo>
                      <a:pt x="894" y="541"/>
                    </a:lnTo>
                    <a:lnTo>
                      <a:pt x="891" y="544"/>
                    </a:lnTo>
                    <a:lnTo>
                      <a:pt x="889" y="549"/>
                    </a:lnTo>
                    <a:lnTo>
                      <a:pt x="887" y="552"/>
                    </a:lnTo>
                    <a:lnTo>
                      <a:pt x="884" y="557"/>
                    </a:lnTo>
                    <a:lnTo>
                      <a:pt x="882" y="560"/>
                    </a:lnTo>
                    <a:lnTo>
                      <a:pt x="880" y="564"/>
                    </a:lnTo>
                    <a:lnTo>
                      <a:pt x="877" y="567"/>
                    </a:lnTo>
                    <a:lnTo>
                      <a:pt x="876" y="571"/>
                    </a:lnTo>
                    <a:lnTo>
                      <a:pt x="874" y="574"/>
                    </a:lnTo>
                    <a:lnTo>
                      <a:pt x="872" y="578"/>
                    </a:lnTo>
                    <a:lnTo>
                      <a:pt x="870" y="581"/>
                    </a:lnTo>
                    <a:lnTo>
                      <a:pt x="868" y="585"/>
                    </a:lnTo>
                    <a:lnTo>
                      <a:pt x="867" y="588"/>
                    </a:lnTo>
                    <a:lnTo>
                      <a:pt x="865" y="592"/>
                    </a:lnTo>
                    <a:lnTo>
                      <a:pt x="861" y="598"/>
                    </a:lnTo>
                    <a:lnTo>
                      <a:pt x="858" y="602"/>
                    </a:lnTo>
                    <a:lnTo>
                      <a:pt x="855" y="608"/>
                    </a:lnTo>
                    <a:lnTo>
                      <a:pt x="853" y="612"/>
                    </a:lnTo>
                    <a:lnTo>
                      <a:pt x="852" y="615"/>
                    </a:lnTo>
                    <a:lnTo>
                      <a:pt x="851" y="617"/>
                    </a:lnTo>
                    <a:lnTo>
                      <a:pt x="849" y="620"/>
                    </a:lnTo>
                    <a:lnTo>
                      <a:pt x="849" y="621"/>
                    </a:lnTo>
                    <a:lnTo>
                      <a:pt x="844" y="623"/>
                    </a:lnTo>
                    <a:lnTo>
                      <a:pt x="839" y="627"/>
                    </a:lnTo>
                    <a:lnTo>
                      <a:pt x="833" y="629"/>
                    </a:lnTo>
                    <a:lnTo>
                      <a:pt x="829" y="631"/>
                    </a:lnTo>
                    <a:lnTo>
                      <a:pt x="823" y="632"/>
                    </a:lnTo>
                    <a:lnTo>
                      <a:pt x="818" y="635"/>
                    </a:lnTo>
                    <a:lnTo>
                      <a:pt x="812" y="637"/>
                    </a:lnTo>
                    <a:lnTo>
                      <a:pt x="806" y="639"/>
                    </a:lnTo>
                    <a:lnTo>
                      <a:pt x="801" y="641"/>
                    </a:lnTo>
                    <a:lnTo>
                      <a:pt x="796" y="643"/>
                    </a:lnTo>
                    <a:lnTo>
                      <a:pt x="790" y="644"/>
                    </a:lnTo>
                    <a:lnTo>
                      <a:pt x="784" y="646"/>
                    </a:lnTo>
                    <a:lnTo>
                      <a:pt x="780" y="648"/>
                    </a:lnTo>
                    <a:lnTo>
                      <a:pt x="774" y="650"/>
                    </a:lnTo>
                    <a:lnTo>
                      <a:pt x="769" y="651"/>
                    </a:lnTo>
                    <a:lnTo>
                      <a:pt x="763" y="653"/>
                    </a:lnTo>
                    <a:lnTo>
                      <a:pt x="758" y="653"/>
                    </a:lnTo>
                    <a:lnTo>
                      <a:pt x="752" y="656"/>
                    </a:lnTo>
                    <a:lnTo>
                      <a:pt x="746" y="656"/>
                    </a:lnTo>
                    <a:lnTo>
                      <a:pt x="740" y="658"/>
                    </a:lnTo>
                    <a:lnTo>
                      <a:pt x="734" y="658"/>
                    </a:lnTo>
                    <a:lnTo>
                      <a:pt x="729" y="659"/>
                    </a:lnTo>
                    <a:lnTo>
                      <a:pt x="723" y="660"/>
                    </a:lnTo>
                    <a:lnTo>
                      <a:pt x="717" y="661"/>
                    </a:lnTo>
                    <a:lnTo>
                      <a:pt x="711" y="661"/>
                    </a:lnTo>
                    <a:lnTo>
                      <a:pt x="705" y="663"/>
                    </a:lnTo>
                    <a:lnTo>
                      <a:pt x="699" y="663"/>
                    </a:lnTo>
                    <a:lnTo>
                      <a:pt x="694" y="664"/>
                    </a:lnTo>
                    <a:lnTo>
                      <a:pt x="688" y="664"/>
                    </a:lnTo>
                    <a:lnTo>
                      <a:pt x="682" y="664"/>
                    </a:lnTo>
                    <a:lnTo>
                      <a:pt x="676" y="665"/>
                    </a:lnTo>
                    <a:lnTo>
                      <a:pt x="670" y="665"/>
                    </a:lnTo>
                    <a:lnTo>
                      <a:pt x="665" y="665"/>
                    </a:lnTo>
                    <a:lnTo>
                      <a:pt x="659" y="665"/>
                    </a:lnTo>
                    <a:lnTo>
                      <a:pt x="653" y="665"/>
                    </a:lnTo>
                    <a:lnTo>
                      <a:pt x="646" y="665"/>
                    </a:lnTo>
                    <a:lnTo>
                      <a:pt x="640" y="665"/>
                    </a:lnTo>
                    <a:lnTo>
                      <a:pt x="634" y="665"/>
                    </a:lnTo>
                    <a:lnTo>
                      <a:pt x="629" y="664"/>
                    </a:lnTo>
                    <a:lnTo>
                      <a:pt x="623" y="664"/>
                    </a:lnTo>
                    <a:lnTo>
                      <a:pt x="617" y="664"/>
                    </a:lnTo>
                    <a:lnTo>
                      <a:pt x="611" y="663"/>
                    </a:lnTo>
                    <a:lnTo>
                      <a:pt x="605" y="663"/>
                    </a:lnTo>
                    <a:lnTo>
                      <a:pt x="600" y="663"/>
                    </a:lnTo>
                    <a:lnTo>
                      <a:pt x="594" y="661"/>
                    </a:lnTo>
                    <a:lnTo>
                      <a:pt x="588" y="661"/>
                    </a:lnTo>
                    <a:lnTo>
                      <a:pt x="582" y="660"/>
                    </a:lnTo>
                    <a:lnTo>
                      <a:pt x="576" y="660"/>
                    </a:lnTo>
                    <a:lnTo>
                      <a:pt x="569" y="659"/>
                    </a:lnTo>
                    <a:lnTo>
                      <a:pt x="563" y="658"/>
                    </a:lnTo>
                    <a:lnTo>
                      <a:pt x="558" y="657"/>
                    </a:lnTo>
                    <a:lnTo>
                      <a:pt x="552" y="656"/>
                    </a:lnTo>
                    <a:lnTo>
                      <a:pt x="546" y="655"/>
                    </a:lnTo>
                    <a:lnTo>
                      <a:pt x="540" y="653"/>
                    </a:lnTo>
                    <a:lnTo>
                      <a:pt x="536" y="652"/>
                    </a:lnTo>
                    <a:lnTo>
                      <a:pt x="530" y="651"/>
                    </a:lnTo>
                    <a:lnTo>
                      <a:pt x="524" y="650"/>
                    </a:lnTo>
                    <a:lnTo>
                      <a:pt x="518" y="649"/>
                    </a:lnTo>
                    <a:lnTo>
                      <a:pt x="512" y="648"/>
                    </a:lnTo>
                    <a:lnTo>
                      <a:pt x="508" y="645"/>
                    </a:lnTo>
                    <a:lnTo>
                      <a:pt x="502" y="644"/>
                    </a:lnTo>
                    <a:lnTo>
                      <a:pt x="496" y="643"/>
                    </a:lnTo>
                    <a:lnTo>
                      <a:pt x="491" y="641"/>
                    </a:lnTo>
                    <a:lnTo>
                      <a:pt x="486" y="639"/>
                    </a:lnTo>
                    <a:lnTo>
                      <a:pt x="476" y="636"/>
                    </a:lnTo>
                    <a:lnTo>
                      <a:pt x="467" y="634"/>
                    </a:lnTo>
                    <a:lnTo>
                      <a:pt x="458" y="630"/>
                    </a:lnTo>
                    <a:lnTo>
                      <a:pt x="450" y="627"/>
                    </a:lnTo>
                    <a:lnTo>
                      <a:pt x="441" y="622"/>
                    </a:lnTo>
                    <a:lnTo>
                      <a:pt x="432" y="618"/>
                    </a:lnTo>
                    <a:lnTo>
                      <a:pt x="424" y="615"/>
                    </a:lnTo>
                    <a:lnTo>
                      <a:pt x="416" y="612"/>
                    </a:lnTo>
                    <a:lnTo>
                      <a:pt x="407" y="608"/>
                    </a:lnTo>
                    <a:lnTo>
                      <a:pt x="400" y="603"/>
                    </a:lnTo>
                    <a:lnTo>
                      <a:pt x="390" y="599"/>
                    </a:lnTo>
                    <a:lnTo>
                      <a:pt x="383" y="595"/>
                    </a:lnTo>
                    <a:lnTo>
                      <a:pt x="375" y="591"/>
                    </a:lnTo>
                    <a:lnTo>
                      <a:pt x="367" y="587"/>
                    </a:lnTo>
                    <a:lnTo>
                      <a:pt x="360" y="582"/>
                    </a:lnTo>
                    <a:lnTo>
                      <a:pt x="353" y="578"/>
                    </a:lnTo>
                    <a:lnTo>
                      <a:pt x="345" y="573"/>
                    </a:lnTo>
                    <a:lnTo>
                      <a:pt x="338" y="569"/>
                    </a:lnTo>
                    <a:lnTo>
                      <a:pt x="331" y="564"/>
                    </a:lnTo>
                    <a:lnTo>
                      <a:pt x="324" y="559"/>
                    </a:lnTo>
                    <a:lnTo>
                      <a:pt x="317" y="553"/>
                    </a:lnTo>
                    <a:lnTo>
                      <a:pt x="310" y="548"/>
                    </a:lnTo>
                    <a:lnTo>
                      <a:pt x="304" y="543"/>
                    </a:lnTo>
                    <a:lnTo>
                      <a:pt x="297" y="538"/>
                    </a:lnTo>
                    <a:lnTo>
                      <a:pt x="290" y="531"/>
                    </a:lnTo>
                    <a:lnTo>
                      <a:pt x="284" y="527"/>
                    </a:lnTo>
                    <a:lnTo>
                      <a:pt x="278" y="521"/>
                    </a:lnTo>
                    <a:lnTo>
                      <a:pt x="273" y="515"/>
                    </a:lnTo>
                    <a:lnTo>
                      <a:pt x="266" y="509"/>
                    </a:lnTo>
                    <a:lnTo>
                      <a:pt x="260" y="503"/>
                    </a:lnTo>
                    <a:lnTo>
                      <a:pt x="254" y="498"/>
                    </a:lnTo>
                    <a:lnTo>
                      <a:pt x="250" y="492"/>
                    </a:lnTo>
                    <a:lnTo>
                      <a:pt x="243" y="485"/>
                    </a:lnTo>
                    <a:lnTo>
                      <a:pt x="237" y="479"/>
                    </a:lnTo>
                    <a:lnTo>
                      <a:pt x="232" y="472"/>
                    </a:lnTo>
                    <a:lnTo>
                      <a:pt x="226" y="466"/>
                    </a:lnTo>
                    <a:lnTo>
                      <a:pt x="221" y="459"/>
                    </a:lnTo>
                    <a:lnTo>
                      <a:pt x="215" y="452"/>
                    </a:lnTo>
                    <a:lnTo>
                      <a:pt x="210" y="446"/>
                    </a:lnTo>
                    <a:lnTo>
                      <a:pt x="205" y="439"/>
                    </a:lnTo>
                    <a:lnTo>
                      <a:pt x="200" y="433"/>
                    </a:lnTo>
                    <a:lnTo>
                      <a:pt x="195" y="426"/>
                    </a:lnTo>
                    <a:lnTo>
                      <a:pt x="190" y="417"/>
                    </a:lnTo>
                    <a:lnTo>
                      <a:pt x="186" y="412"/>
                    </a:lnTo>
                    <a:lnTo>
                      <a:pt x="181" y="403"/>
                    </a:lnTo>
                    <a:lnTo>
                      <a:pt x="176" y="396"/>
                    </a:lnTo>
                    <a:lnTo>
                      <a:pt x="172" y="389"/>
                    </a:lnTo>
                    <a:lnTo>
                      <a:pt x="168" y="383"/>
                    </a:lnTo>
                    <a:lnTo>
                      <a:pt x="164" y="373"/>
                    </a:lnTo>
                    <a:lnTo>
                      <a:pt x="159" y="366"/>
                    </a:lnTo>
                    <a:lnTo>
                      <a:pt x="154" y="358"/>
                    </a:lnTo>
                    <a:lnTo>
                      <a:pt x="150" y="351"/>
                    </a:lnTo>
                    <a:lnTo>
                      <a:pt x="146" y="343"/>
                    </a:lnTo>
                    <a:lnTo>
                      <a:pt x="142" y="335"/>
                    </a:lnTo>
                    <a:lnTo>
                      <a:pt x="138" y="327"/>
                    </a:lnTo>
                    <a:lnTo>
                      <a:pt x="135" y="319"/>
                    </a:lnTo>
                    <a:lnTo>
                      <a:pt x="130" y="310"/>
                    </a:lnTo>
                    <a:lnTo>
                      <a:pt x="126" y="301"/>
                    </a:lnTo>
                    <a:lnTo>
                      <a:pt x="123" y="293"/>
                    </a:lnTo>
                    <a:lnTo>
                      <a:pt x="119" y="285"/>
                    </a:lnTo>
                    <a:lnTo>
                      <a:pt x="116" y="276"/>
                    </a:lnTo>
                    <a:lnTo>
                      <a:pt x="112" y="267"/>
                    </a:lnTo>
                    <a:lnTo>
                      <a:pt x="110" y="259"/>
                    </a:lnTo>
                    <a:lnTo>
                      <a:pt x="107" y="251"/>
                    </a:lnTo>
                    <a:lnTo>
                      <a:pt x="107" y="249"/>
                    </a:lnTo>
                    <a:lnTo>
                      <a:pt x="108" y="244"/>
                    </a:lnTo>
                    <a:lnTo>
                      <a:pt x="109" y="240"/>
                    </a:lnTo>
                    <a:lnTo>
                      <a:pt x="110" y="236"/>
                    </a:lnTo>
                    <a:lnTo>
                      <a:pt x="112" y="231"/>
                    </a:lnTo>
                    <a:lnTo>
                      <a:pt x="114" y="227"/>
                    </a:lnTo>
                    <a:lnTo>
                      <a:pt x="116" y="221"/>
                    </a:lnTo>
                    <a:lnTo>
                      <a:pt x="117" y="215"/>
                    </a:lnTo>
                    <a:lnTo>
                      <a:pt x="118" y="212"/>
                    </a:lnTo>
                    <a:lnTo>
                      <a:pt x="119" y="208"/>
                    </a:lnTo>
                    <a:lnTo>
                      <a:pt x="119" y="205"/>
                    </a:lnTo>
                    <a:lnTo>
                      <a:pt x="122" y="202"/>
                    </a:lnTo>
                    <a:lnTo>
                      <a:pt x="122" y="198"/>
                    </a:lnTo>
                    <a:lnTo>
                      <a:pt x="123" y="194"/>
                    </a:lnTo>
                    <a:lnTo>
                      <a:pt x="124" y="191"/>
                    </a:lnTo>
                    <a:lnTo>
                      <a:pt x="125" y="187"/>
                    </a:lnTo>
                    <a:lnTo>
                      <a:pt x="126" y="184"/>
                    </a:lnTo>
                    <a:lnTo>
                      <a:pt x="128" y="180"/>
                    </a:lnTo>
                    <a:lnTo>
                      <a:pt x="129" y="177"/>
                    </a:lnTo>
                    <a:lnTo>
                      <a:pt x="131" y="172"/>
                    </a:lnTo>
                    <a:lnTo>
                      <a:pt x="131" y="169"/>
                    </a:lnTo>
                    <a:lnTo>
                      <a:pt x="132" y="164"/>
                    </a:lnTo>
                    <a:lnTo>
                      <a:pt x="135" y="160"/>
                    </a:lnTo>
                    <a:lnTo>
                      <a:pt x="136" y="157"/>
                    </a:lnTo>
                    <a:lnTo>
                      <a:pt x="136" y="152"/>
                    </a:lnTo>
                    <a:lnTo>
                      <a:pt x="138" y="148"/>
                    </a:lnTo>
                    <a:lnTo>
                      <a:pt x="138" y="144"/>
                    </a:lnTo>
                    <a:lnTo>
                      <a:pt x="140" y="141"/>
                    </a:lnTo>
                    <a:lnTo>
                      <a:pt x="140" y="137"/>
                    </a:lnTo>
                    <a:lnTo>
                      <a:pt x="142" y="134"/>
                    </a:lnTo>
                    <a:lnTo>
                      <a:pt x="143" y="129"/>
                    </a:lnTo>
                    <a:lnTo>
                      <a:pt x="144" y="126"/>
                    </a:lnTo>
                    <a:lnTo>
                      <a:pt x="145" y="122"/>
                    </a:lnTo>
                    <a:lnTo>
                      <a:pt x="146" y="119"/>
                    </a:lnTo>
                    <a:lnTo>
                      <a:pt x="147" y="115"/>
                    </a:lnTo>
                    <a:lnTo>
                      <a:pt x="148" y="112"/>
                    </a:lnTo>
                    <a:lnTo>
                      <a:pt x="148" y="107"/>
                    </a:lnTo>
                    <a:lnTo>
                      <a:pt x="150" y="104"/>
                    </a:lnTo>
                    <a:lnTo>
                      <a:pt x="150" y="100"/>
                    </a:lnTo>
                    <a:lnTo>
                      <a:pt x="151" y="98"/>
                    </a:lnTo>
                    <a:lnTo>
                      <a:pt x="152" y="94"/>
                    </a:lnTo>
                    <a:lnTo>
                      <a:pt x="153" y="91"/>
                    </a:lnTo>
                    <a:lnTo>
                      <a:pt x="153" y="88"/>
                    </a:lnTo>
                    <a:lnTo>
                      <a:pt x="154" y="85"/>
                    </a:lnTo>
                    <a:lnTo>
                      <a:pt x="155" y="79"/>
                    </a:lnTo>
                    <a:lnTo>
                      <a:pt x="157" y="74"/>
                    </a:lnTo>
                    <a:lnTo>
                      <a:pt x="157" y="71"/>
                    </a:lnTo>
                    <a:lnTo>
                      <a:pt x="159" y="68"/>
                    </a:lnTo>
                    <a:lnTo>
                      <a:pt x="159" y="6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22" name="Freeform 50"/>
              <p:cNvSpPr>
                <a:spLocks/>
              </p:cNvSpPr>
              <p:nvPr/>
            </p:nvSpPr>
            <p:spPr bwMode="auto">
              <a:xfrm>
                <a:off x="3735" y="1925"/>
                <a:ext cx="181" cy="143"/>
              </a:xfrm>
              <a:custGeom>
                <a:avLst/>
                <a:gdLst/>
                <a:ahLst/>
                <a:cxnLst>
                  <a:cxn ang="0">
                    <a:pos x="2" y="4"/>
                  </a:cxn>
                  <a:cxn ang="0">
                    <a:pos x="9" y="14"/>
                  </a:cxn>
                  <a:cxn ang="0">
                    <a:pos x="14" y="22"/>
                  </a:cxn>
                  <a:cxn ang="0">
                    <a:pos x="22" y="31"/>
                  </a:cxn>
                  <a:cxn ang="0">
                    <a:pos x="31" y="39"/>
                  </a:cxn>
                  <a:cxn ang="0">
                    <a:pos x="39" y="46"/>
                  </a:cxn>
                  <a:cxn ang="0">
                    <a:pos x="49" y="54"/>
                  </a:cxn>
                  <a:cxn ang="0">
                    <a:pos x="58" y="61"/>
                  </a:cxn>
                  <a:cxn ang="0">
                    <a:pos x="69" y="68"/>
                  </a:cxn>
                  <a:cxn ang="0">
                    <a:pos x="78" y="76"/>
                  </a:cxn>
                  <a:cxn ang="0">
                    <a:pos x="88" y="83"/>
                  </a:cxn>
                  <a:cxn ang="0">
                    <a:pos x="97" y="90"/>
                  </a:cxn>
                  <a:cxn ang="0">
                    <a:pos x="106" y="97"/>
                  </a:cxn>
                  <a:cxn ang="0">
                    <a:pos x="117" y="104"/>
                  </a:cxn>
                  <a:cxn ang="0">
                    <a:pos x="125" y="111"/>
                  </a:cxn>
                  <a:cxn ang="0">
                    <a:pos x="133" y="118"/>
                  </a:cxn>
                  <a:cxn ang="0">
                    <a:pos x="140" y="124"/>
                  </a:cxn>
                  <a:cxn ang="0">
                    <a:pos x="148" y="130"/>
                  </a:cxn>
                  <a:cxn ang="0">
                    <a:pos x="155" y="133"/>
                  </a:cxn>
                  <a:cxn ang="0">
                    <a:pos x="162" y="137"/>
                  </a:cxn>
                  <a:cxn ang="0">
                    <a:pos x="169" y="140"/>
                  </a:cxn>
                  <a:cxn ang="0">
                    <a:pos x="177" y="143"/>
                  </a:cxn>
                  <a:cxn ang="0">
                    <a:pos x="177" y="138"/>
                  </a:cxn>
                  <a:cxn ang="0">
                    <a:pos x="170" y="134"/>
                  </a:cxn>
                  <a:cxn ang="0">
                    <a:pos x="161" y="129"/>
                  </a:cxn>
                  <a:cxn ang="0">
                    <a:pos x="149" y="120"/>
                  </a:cxn>
                  <a:cxn ang="0">
                    <a:pos x="138" y="111"/>
                  </a:cxn>
                  <a:cxn ang="0">
                    <a:pos x="126" y="103"/>
                  </a:cxn>
                  <a:cxn ang="0">
                    <a:pos x="115" y="94"/>
                  </a:cxn>
                  <a:cxn ang="0">
                    <a:pos x="105" y="84"/>
                  </a:cxn>
                  <a:cxn ang="0">
                    <a:pos x="95" y="75"/>
                  </a:cxn>
                  <a:cxn ang="0">
                    <a:pos x="83" y="65"/>
                  </a:cxn>
                  <a:cxn ang="0">
                    <a:pos x="72" y="55"/>
                  </a:cxn>
                  <a:cxn ang="0">
                    <a:pos x="61" y="46"/>
                  </a:cxn>
                  <a:cxn ang="0">
                    <a:pos x="50" y="37"/>
                  </a:cxn>
                  <a:cxn ang="0">
                    <a:pos x="39" y="27"/>
                  </a:cxn>
                  <a:cxn ang="0">
                    <a:pos x="28" y="19"/>
                  </a:cxn>
                  <a:cxn ang="0">
                    <a:pos x="17" y="11"/>
                  </a:cxn>
                  <a:cxn ang="0">
                    <a:pos x="5" y="3"/>
                  </a:cxn>
                  <a:cxn ang="0">
                    <a:pos x="0" y="0"/>
                  </a:cxn>
                </a:cxnLst>
                <a:rect l="0" t="0" r="r" b="b"/>
                <a:pathLst>
                  <a:path w="181" h="143">
                    <a:moveTo>
                      <a:pt x="0" y="0"/>
                    </a:moveTo>
                    <a:lnTo>
                      <a:pt x="2" y="4"/>
                    </a:lnTo>
                    <a:lnTo>
                      <a:pt x="5" y="9"/>
                    </a:lnTo>
                    <a:lnTo>
                      <a:pt x="9" y="14"/>
                    </a:lnTo>
                    <a:lnTo>
                      <a:pt x="12" y="18"/>
                    </a:lnTo>
                    <a:lnTo>
                      <a:pt x="14" y="22"/>
                    </a:lnTo>
                    <a:lnTo>
                      <a:pt x="18" y="26"/>
                    </a:lnTo>
                    <a:lnTo>
                      <a:pt x="22" y="31"/>
                    </a:lnTo>
                    <a:lnTo>
                      <a:pt x="27" y="36"/>
                    </a:lnTo>
                    <a:lnTo>
                      <a:pt x="31" y="39"/>
                    </a:lnTo>
                    <a:lnTo>
                      <a:pt x="35" y="43"/>
                    </a:lnTo>
                    <a:lnTo>
                      <a:pt x="39" y="46"/>
                    </a:lnTo>
                    <a:lnTo>
                      <a:pt x="45" y="51"/>
                    </a:lnTo>
                    <a:lnTo>
                      <a:pt x="49" y="54"/>
                    </a:lnTo>
                    <a:lnTo>
                      <a:pt x="54" y="58"/>
                    </a:lnTo>
                    <a:lnTo>
                      <a:pt x="58" y="61"/>
                    </a:lnTo>
                    <a:lnTo>
                      <a:pt x="63" y="66"/>
                    </a:lnTo>
                    <a:lnTo>
                      <a:pt x="69" y="68"/>
                    </a:lnTo>
                    <a:lnTo>
                      <a:pt x="74" y="73"/>
                    </a:lnTo>
                    <a:lnTo>
                      <a:pt x="78" y="76"/>
                    </a:lnTo>
                    <a:lnTo>
                      <a:pt x="83" y="80"/>
                    </a:lnTo>
                    <a:lnTo>
                      <a:pt x="88" y="83"/>
                    </a:lnTo>
                    <a:lnTo>
                      <a:pt x="92" y="87"/>
                    </a:lnTo>
                    <a:lnTo>
                      <a:pt x="97" y="90"/>
                    </a:lnTo>
                    <a:lnTo>
                      <a:pt x="103" y="94"/>
                    </a:lnTo>
                    <a:lnTo>
                      <a:pt x="106" y="97"/>
                    </a:lnTo>
                    <a:lnTo>
                      <a:pt x="111" y="101"/>
                    </a:lnTo>
                    <a:lnTo>
                      <a:pt x="117" y="104"/>
                    </a:lnTo>
                    <a:lnTo>
                      <a:pt x="121" y="108"/>
                    </a:lnTo>
                    <a:lnTo>
                      <a:pt x="125" y="111"/>
                    </a:lnTo>
                    <a:lnTo>
                      <a:pt x="129" y="115"/>
                    </a:lnTo>
                    <a:lnTo>
                      <a:pt x="133" y="118"/>
                    </a:lnTo>
                    <a:lnTo>
                      <a:pt x="138" y="123"/>
                    </a:lnTo>
                    <a:lnTo>
                      <a:pt x="140" y="124"/>
                    </a:lnTo>
                    <a:lnTo>
                      <a:pt x="145" y="127"/>
                    </a:lnTo>
                    <a:lnTo>
                      <a:pt x="148" y="130"/>
                    </a:lnTo>
                    <a:lnTo>
                      <a:pt x="151" y="131"/>
                    </a:lnTo>
                    <a:lnTo>
                      <a:pt x="155" y="133"/>
                    </a:lnTo>
                    <a:lnTo>
                      <a:pt x="158" y="136"/>
                    </a:lnTo>
                    <a:lnTo>
                      <a:pt x="162" y="137"/>
                    </a:lnTo>
                    <a:lnTo>
                      <a:pt x="165" y="139"/>
                    </a:lnTo>
                    <a:lnTo>
                      <a:pt x="169" y="140"/>
                    </a:lnTo>
                    <a:lnTo>
                      <a:pt x="172" y="143"/>
                    </a:lnTo>
                    <a:lnTo>
                      <a:pt x="177" y="143"/>
                    </a:lnTo>
                    <a:lnTo>
                      <a:pt x="181" y="140"/>
                    </a:lnTo>
                    <a:lnTo>
                      <a:pt x="177" y="138"/>
                    </a:lnTo>
                    <a:lnTo>
                      <a:pt x="174" y="137"/>
                    </a:lnTo>
                    <a:lnTo>
                      <a:pt x="170" y="134"/>
                    </a:lnTo>
                    <a:lnTo>
                      <a:pt x="168" y="132"/>
                    </a:lnTo>
                    <a:lnTo>
                      <a:pt x="161" y="129"/>
                    </a:lnTo>
                    <a:lnTo>
                      <a:pt x="155" y="125"/>
                    </a:lnTo>
                    <a:lnTo>
                      <a:pt x="149" y="120"/>
                    </a:lnTo>
                    <a:lnTo>
                      <a:pt x="143" y="116"/>
                    </a:lnTo>
                    <a:lnTo>
                      <a:pt x="138" y="111"/>
                    </a:lnTo>
                    <a:lnTo>
                      <a:pt x="132" y="108"/>
                    </a:lnTo>
                    <a:lnTo>
                      <a:pt x="126" y="103"/>
                    </a:lnTo>
                    <a:lnTo>
                      <a:pt x="121" y="98"/>
                    </a:lnTo>
                    <a:lnTo>
                      <a:pt x="115" y="94"/>
                    </a:lnTo>
                    <a:lnTo>
                      <a:pt x="110" y="89"/>
                    </a:lnTo>
                    <a:lnTo>
                      <a:pt x="105" y="84"/>
                    </a:lnTo>
                    <a:lnTo>
                      <a:pt x="99" y="80"/>
                    </a:lnTo>
                    <a:lnTo>
                      <a:pt x="95" y="75"/>
                    </a:lnTo>
                    <a:lnTo>
                      <a:pt x="89" y="70"/>
                    </a:lnTo>
                    <a:lnTo>
                      <a:pt x="83" y="65"/>
                    </a:lnTo>
                    <a:lnTo>
                      <a:pt x="77" y="60"/>
                    </a:lnTo>
                    <a:lnTo>
                      <a:pt x="72" y="55"/>
                    </a:lnTo>
                    <a:lnTo>
                      <a:pt x="67" y="52"/>
                    </a:lnTo>
                    <a:lnTo>
                      <a:pt x="61" y="46"/>
                    </a:lnTo>
                    <a:lnTo>
                      <a:pt x="56" y="41"/>
                    </a:lnTo>
                    <a:lnTo>
                      <a:pt x="50" y="37"/>
                    </a:lnTo>
                    <a:lnTo>
                      <a:pt x="46" y="33"/>
                    </a:lnTo>
                    <a:lnTo>
                      <a:pt x="39" y="27"/>
                    </a:lnTo>
                    <a:lnTo>
                      <a:pt x="34" y="24"/>
                    </a:lnTo>
                    <a:lnTo>
                      <a:pt x="28" y="19"/>
                    </a:lnTo>
                    <a:lnTo>
                      <a:pt x="24" y="16"/>
                    </a:lnTo>
                    <a:lnTo>
                      <a:pt x="17" y="11"/>
                    </a:lnTo>
                    <a:lnTo>
                      <a:pt x="11" y="8"/>
                    </a:lnTo>
                    <a:lnTo>
                      <a:pt x="5" y="3"/>
                    </a:lnTo>
                    <a:lnTo>
                      <a:pt x="0" y="0"/>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23" name="Freeform 51"/>
              <p:cNvSpPr>
                <a:spLocks/>
              </p:cNvSpPr>
              <p:nvPr/>
            </p:nvSpPr>
            <p:spPr bwMode="auto">
              <a:xfrm>
                <a:off x="4117" y="2143"/>
                <a:ext cx="172" cy="12"/>
              </a:xfrm>
              <a:custGeom>
                <a:avLst/>
                <a:gdLst/>
                <a:ahLst/>
                <a:cxnLst>
                  <a:cxn ang="0">
                    <a:pos x="3" y="2"/>
                  </a:cxn>
                  <a:cxn ang="0">
                    <a:pos x="10" y="4"/>
                  </a:cxn>
                  <a:cxn ang="0">
                    <a:pos x="18" y="5"/>
                  </a:cxn>
                  <a:cxn ang="0">
                    <a:pos x="26" y="6"/>
                  </a:cxn>
                  <a:cxn ang="0">
                    <a:pos x="33" y="7"/>
                  </a:cxn>
                  <a:cxn ang="0">
                    <a:pos x="43" y="7"/>
                  </a:cxn>
                  <a:cxn ang="0">
                    <a:pos x="50" y="7"/>
                  </a:cxn>
                  <a:cxn ang="0">
                    <a:pos x="58" y="7"/>
                  </a:cxn>
                  <a:cxn ang="0">
                    <a:pos x="67" y="7"/>
                  </a:cxn>
                  <a:cxn ang="0">
                    <a:pos x="75" y="7"/>
                  </a:cxn>
                  <a:cxn ang="0">
                    <a:pos x="82" y="6"/>
                  </a:cxn>
                  <a:cxn ang="0">
                    <a:pos x="91" y="6"/>
                  </a:cxn>
                  <a:cxn ang="0">
                    <a:pos x="100" y="6"/>
                  </a:cxn>
                  <a:cxn ang="0">
                    <a:pos x="108" y="5"/>
                  </a:cxn>
                  <a:cxn ang="0">
                    <a:pos x="116" y="4"/>
                  </a:cxn>
                  <a:cxn ang="0">
                    <a:pos x="124" y="2"/>
                  </a:cxn>
                  <a:cxn ang="0">
                    <a:pos x="132" y="2"/>
                  </a:cxn>
                  <a:cxn ang="0">
                    <a:pos x="140" y="1"/>
                  </a:cxn>
                  <a:cxn ang="0">
                    <a:pos x="147" y="0"/>
                  </a:cxn>
                  <a:cxn ang="0">
                    <a:pos x="153" y="0"/>
                  </a:cxn>
                  <a:cxn ang="0">
                    <a:pos x="160" y="0"/>
                  </a:cxn>
                  <a:cxn ang="0">
                    <a:pos x="168" y="2"/>
                  </a:cxn>
                  <a:cxn ang="0">
                    <a:pos x="166" y="6"/>
                  </a:cxn>
                  <a:cxn ang="0">
                    <a:pos x="155" y="6"/>
                  </a:cxn>
                  <a:cxn ang="0">
                    <a:pos x="144" y="7"/>
                  </a:cxn>
                  <a:cxn ang="0">
                    <a:pos x="133" y="8"/>
                  </a:cxn>
                  <a:cxn ang="0">
                    <a:pos x="122" y="8"/>
                  </a:cxn>
                  <a:cxn ang="0">
                    <a:pos x="111" y="9"/>
                  </a:cxn>
                  <a:cxn ang="0">
                    <a:pos x="101" y="9"/>
                  </a:cxn>
                  <a:cxn ang="0">
                    <a:pos x="90" y="12"/>
                  </a:cxn>
                  <a:cxn ang="0">
                    <a:pos x="79" y="12"/>
                  </a:cxn>
                  <a:cxn ang="0">
                    <a:pos x="68" y="12"/>
                  </a:cxn>
                  <a:cxn ang="0">
                    <a:pos x="58" y="12"/>
                  </a:cxn>
                  <a:cxn ang="0">
                    <a:pos x="47" y="11"/>
                  </a:cxn>
                  <a:cxn ang="0">
                    <a:pos x="36" y="9"/>
                  </a:cxn>
                  <a:cxn ang="0">
                    <a:pos x="25" y="8"/>
                  </a:cxn>
                  <a:cxn ang="0">
                    <a:pos x="15" y="6"/>
                  </a:cxn>
                  <a:cxn ang="0">
                    <a:pos x="4" y="4"/>
                  </a:cxn>
                  <a:cxn ang="0">
                    <a:pos x="0" y="2"/>
                  </a:cxn>
                </a:cxnLst>
                <a:rect l="0" t="0" r="r" b="b"/>
                <a:pathLst>
                  <a:path w="172" h="12">
                    <a:moveTo>
                      <a:pt x="0" y="2"/>
                    </a:moveTo>
                    <a:lnTo>
                      <a:pt x="3" y="2"/>
                    </a:lnTo>
                    <a:lnTo>
                      <a:pt x="7" y="4"/>
                    </a:lnTo>
                    <a:lnTo>
                      <a:pt x="10" y="4"/>
                    </a:lnTo>
                    <a:lnTo>
                      <a:pt x="14" y="5"/>
                    </a:lnTo>
                    <a:lnTo>
                      <a:pt x="18" y="5"/>
                    </a:lnTo>
                    <a:lnTo>
                      <a:pt x="22" y="6"/>
                    </a:lnTo>
                    <a:lnTo>
                      <a:pt x="26" y="6"/>
                    </a:lnTo>
                    <a:lnTo>
                      <a:pt x="30" y="7"/>
                    </a:lnTo>
                    <a:lnTo>
                      <a:pt x="33" y="7"/>
                    </a:lnTo>
                    <a:lnTo>
                      <a:pt x="38" y="7"/>
                    </a:lnTo>
                    <a:lnTo>
                      <a:pt x="43" y="7"/>
                    </a:lnTo>
                    <a:lnTo>
                      <a:pt x="46" y="7"/>
                    </a:lnTo>
                    <a:lnTo>
                      <a:pt x="50" y="7"/>
                    </a:lnTo>
                    <a:lnTo>
                      <a:pt x="54" y="7"/>
                    </a:lnTo>
                    <a:lnTo>
                      <a:pt x="58" y="7"/>
                    </a:lnTo>
                    <a:lnTo>
                      <a:pt x="64" y="8"/>
                    </a:lnTo>
                    <a:lnTo>
                      <a:pt x="67" y="7"/>
                    </a:lnTo>
                    <a:lnTo>
                      <a:pt x="71" y="7"/>
                    </a:lnTo>
                    <a:lnTo>
                      <a:pt x="75" y="7"/>
                    </a:lnTo>
                    <a:lnTo>
                      <a:pt x="79" y="7"/>
                    </a:lnTo>
                    <a:lnTo>
                      <a:pt x="82" y="6"/>
                    </a:lnTo>
                    <a:lnTo>
                      <a:pt x="87" y="6"/>
                    </a:lnTo>
                    <a:lnTo>
                      <a:pt x="91" y="6"/>
                    </a:lnTo>
                    <a:lnTo>
                      <a:pt x="96" y="6"/>
                    </a:lnTo>
                    <a:lnTo>
                      <a:pt x="100" y="6"/>
                    </a:lnTo>
                    <a:lnTo>
                      <a:pt x="103" y="5"/>
                    </a:lnTo>
                    <a:lnTo>
                      <a:pt x="108" y="5"/>
                    </a:lnTo>
                    <a:lnTo>
                      <a:pt x="112" y="5"/>
                    </a:lnTo>
                    <a:lnTo>
                      <a:pt x="116" y="4"/>
                    </a:lnTo>
                    <a:lnTo>
                      <a:pt x="121" y="4"/>
                    </a:lnTo>
                    <a:lnTo>
                      <a:pt x="124" y="2"/>
                    </a:lnTo>
                    <a:lnTo>
                      <a:pt x="129" y="2"/>
                    </a:lnTo>
                    <a:lnTo>
                      <a:pt x="132" y="2"/>
                    </a:lnTo>
                    <a:lnTo>
                      <a:pt x="137" y="1"/>
                    </a:lnTo>
                    <a:lnTo>
                      <a:pt x="140" y="1"/>
                    </a:lnTo>
                    <a:lnTo>
                      <a:pt x="144" y="0"/>
                    </a:lnTo>
                    <a:lnTo>
                      <a:pt x="147" y="0"/>
                    </a:lnTo>
                    <a:lnTo>
                      <a:pt x="151" y="0"/>
                    </a:lnTo>
                    <a:lnTo>
                      <a:pt x="153" y="0"/>
                    </a:lnTo>
                    <a:lnTo>
                      <a:pt x="158" y="0"/>
                    </a:lnTo>
                    <a:lnTo>
                      <a:pt x="160" y="0"/>
                    </a:lnTo>
                    <a:lnTo>
                      <a:pt x="164" y="1"/>
                    </a:lnTo>
                    <a:lnTo>
                      <a:pt x="168" y="2"/>
                    </a:lnTo>
                    <a:lnTo>
                      <a:pt x="172" y="6"/>
                    </a:lnTo>
                    <a:lnTo>
                      <a:pt x="166" y="6"/>
                    </a:lnTo>
                    <a:lnTo>
                      <a:pt x="160" y="6"/>
                    </a:lnTo>
                    <a:lnTo>
                      <a:pt x="155" y="6"/>
                    </a:lnTo>
                    <a:lnTo>
                      <a:pt x="150" y="7"/>
                    </a:lnTo>
                    <a:lnTo>
                      <a:pt x="144" y="7"/>
                    </a:lnTo>
                    <a:lnTo>
                      <a:pt x="138" y="7"/>
                    </a:lnTo>
                    <a:lnTo>
                      <a:pt x="133" y="8"/>
                    </a:lnTo>
                    <a:lnTo>
                      <a:pt x="128" y="8"/>
                    </a:lnTo>
                    <a:lnTo>
                      <a:pt x="122" y="8"/>
                    </a:lnTo>
                    <a:lnTo>
                      <a:pt x="117" y="9"/>
                    </a:lnTo>
                    <a:lnTo>
                      <a:pt x="111" y="9"/>
                    </a:lnTo>
                    <a:lnTo>
                      <a:pt x="105" y="9"/>
                    </a:lnTo>
                    <a:lnTo>
                      <a:pt x="101" y="9"/>
                    </a:lnTo>
                    <a:lnTo>
                      <a:pt x="95" y="11"/>
                    </a:lnTo>
                    <a:lnTo>
                      <a:pt x="90" y="12"/>
                    </a:lnTo>
                    <a:lnTo>
                      <a:pt x="85" y="12"/>
                    </a:lnTo>
                    <a:lnTo>
                      <a:pt x="79" y="12"/>
                    </a:lnTo>
                    <a:lnTo>
                      <a:pt x="74" y="12"/>
                    </a:lnTo>
                    <a:lnTo>
                      <a:pt x="68" y="12"/>
                    </a:lnTo>
                    <a:lnTo>
                      <a:pt x="64" y="12"/>
                    </a:lnTo>
                    <a:lnTo>
                      <a:pt x="58" y="12"/>
                    </a:lnTo>
                    <a:lnTo>
                      <a:pt x="52" y="12"/>
                    </a:lnTo>
                    <a:lnTo>
                      <a:pt x="47" y="11"/>
                    </a:lnTo>
                    <a:lnTo>
                      <a:pt x="42" y="11"/>
                    </a:lnTo>
                    <a:lnTo>
                      <a:pt x="36" y="9"/>
                    </a:lnTo>
                    <a:lnTo>
                      <a:pt x="31" y="8"/>
                    </a:lnTo>
                    <a:lnTo>
                      <a:pt x="25" y="8"/>
                    </a:lnTo>
                    <a:lnTo>
                      <a:pt x="21" y="7"/>
                    </a:lnTo>
                    <a:lnTo>
                      <a:pt x="15" y="6"/>
                    </a:lnTo>
                    <a:lnTo>
                      <a:pt x="10" y="5"/>
                    </a:lnTo>
                    <a:lnTo>
                      <a:pt x="4" y="4"/>
                    </a:lnTo>
                    <a:lnTo>
                      <a:pt x="0" y="2"/>
                    </a:lnTo>
                    <a:lnTo>
                      <a:pt x="0" y="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24" name="Freeform 52"/>
              <p:cNvSpPr>
                <a:spLocks/>
              </p:cNvSpPr>
              <p:nvPr/>
            </p:nvSpPr>
            <p:spPr bwMode="auto">
              <a:xfrm>
                <a:off x="4306" y="2133"/>
                <a:ext cx="22" cy="9"/>
              </a:xfrm>
              <a:custGeom>
                <a:avLst/>
                <a:gdLst/>
                <a:ahLst/>
                <a:cxnLst>
                  <a:cxn ang="0">
                    <a:pos x="0" y="9"/>
                  </a:cxn>
                  <a:cxn ang="0">
                    <a:pos x="1" y="9"/>
                  </a:cxn>
                  <a:cxn ang="0">
                    <a:pos x="5" y="8"/>
                  </a:cxn>
                  <a:cxn ang="0">
                    <a:pos x="8" y="8"/>
                  </a:cxn>
                  <a:cxn ang="0">
                    <a:pos x="13" y="7"/>
                  </a:cxn>
                  <a:cxn ang="0">
                    <a:pos x="16" y="5"/>
                  </a:cxn>
                  <a:cxn ang="0">
                    <a:pos x="20" y="4"/>
                  </a:cxn>
                  <a:cxn ang="0">
                    <a:pos x="21" y="2"/>
                  </a:cxn>
                  <a:cxn ang="0">
                    <a:pos x="22" y="1"/>
                  </a:cxn>
                  <a:cxn ang="0">
                    <a:pos x="21" y="0"/>
                  </a:cxn>
                  <a:cxn ang="0">
                    <a:pos x="18" y="0"/>
                  </a:cxn>
                  <a:cxn ang="0">
                    <a:pos x="13" y="2"/>
                  </a:cxn>
                  <a:cxn ang="0">
                    <a:pos x="9" y="3"/>
                  </a:cxn>
                  <a:cxn ang="0">
                    <a:pos x="5" y="5"/>
                  </a:cxn>
                  <a:cxn ang="0">
                    <a:pos x="2" y="7"/>
                  </a:cxn>
                  <a:cxn ang="0">
                    <a:pos x="0" y="8"/>
                  </a:cxn>
                  <a:cxn ang="0">
                    <a:pos x="0" y="9"/>
                  </a:cxn>
                  <a:cxn ang="0">
                    <a:pos x="0" y="9"/>
                  </a:cxn>
                </a:cxnLst>
                <a:rect l="0" t="0" r="r" b="b"/>
                <a:pathLst>
                  <a:path w="22" h="9">
                    <a:moveTo>
                      <a:pt x="0" y="9"/>
                    </a:moveTo>
                    <a:lnTo>
                      <a:pt x="1" y="9"/>
                    </a:lnTo>
                    <a:lnTo>
                      <a:pt x="5" y="8"/>
                    </a:lnTo>
                    <a:lnTo>
                      <a:pt x="8" y="8"/>
                    </a:lnTo>
                    <a:lnTo>
                      <a:pt x="13" y="7"/>
                    </a:lnTo>
                    <a:lnTo>
                      <a:pt x="16" y="5"/>
                    </a:lnTo>
                    <a:lnTo>
                      <a:pt x="20" y="4"/>
                    </a:lnTo>
                    <a:lnTo>
                      <a:pt x="21" y="2"/>
                    </a:lnTo>
                    <a:lnTo>
                      <a:pt x="22" y="1"/>
                    </a:lnTo>
                    <a:lnTo>
                      <a:pt x="21" y="0"/>
                    </a:lnTo>
                    <a:lnTo>
                      <a:pt x="18" y="0"/>
                    </a:lnTo>
                    <a:lnTo>
                      <a:pt x="13" y="2"/>
                    </a:lnTo>
                    <a:lnTo>
                      <a:pt x="9" y="3"/>
                    </a:lnTo>
                    <a:lnTo>
                      <a:pt x="5" y="5"/>
                    </a:lnTo>
                    <a:lnTo>
                      <a:pt x="2" y="7"/>
                    </a:lnTo>
                    <a:lnTo>
                      <a:pt x="0" y="8"/>
                    </a:lnTo>
                    <a:lnTo>
                      <a:pt x="0" y="9"/>
                    </a:lnTo>
                    <a:lnTo>
                      <a:pt x="0" y="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25" name="Freeform 53"/>
              <p:cNvSpPr>
                <a:spLocks/>
              </p:cNvSpPr>
              <p:nvPr/>
            </p:nvSpPr>
            <p:spPr bwMode="auto">
              <a:xfrm>
                <a:off x="3741" y="1992"/>
                <a:ext cx="25" cy="22"/>
              </a:xfrm>
              <a:custGeom>
                <a:avLst/>
                <a:gdLst/>
                <a:ahLst/>
                <a:cxnLst>
                  <a:cxn ang="0">
                    <a:pos x="0" y="7"/>
                  </a:cxn>
                  <a:cxn ang="0">
                    <a:pos x="5" y="10"/>
                  </a:cxn>
                  <a:cxn ang="0">
                    <a:pos x="11" y="15"/>
                  </a:cxn>
                  <a:cxn ang="0">
                    <a:pos x="14" y="17"/>
                  </a:cxn>
                  <a:cxn ang="0">
                    <a:pos x="18" y="20"/>
                  </a:cxn>
                  <a:cxn ang="0">
                    <a:pos x="21" y="21"/>
                  </a:cxn>
                  <a:cxn ang="0">
                    <a:pos x="25" y="22"/>
                  </a:cxn>
                  <a:cxn ang="0">
                    <a:pos x="22" y="19"/>
                  </a:cxn>
                  <a:cxn ang="0">
                    <a:pos x="21" y="15"/>
                  </a:cxn>
                  <a:cxn ang="0">
                    <a:pos x="19" y="13"/>
                  </a:cxn>
                  <a:cxn ang="0">
                    <a:pos x="16" y="10"/>
                  </a:cxn>
                  <a:cxn ang="0">
                    <a:pos x="11" y="5"/>
                  </a:cxn>
                  <a:cxn ang="0">
                    <a:pos x="6" y="0"/>
                  </a:cxn>
                  <a:cxn ang="0">
                    <a:pos x="0" y="7"/>
                  </a:cxn>
                  <a:cxn ang="0">
                    <a:pos x="0" y="7"/>
                  </a:cxn>
                </a:cxnLst>
                <a:rect l="0" t="0" r="r" b="b"/>
                <a:pathLst>
                  <a:path w="25" h="22">
                    <a:moveTo>
                      <a:pt x="0" y="7"/>
                    </a:moveTo>
                    <a:lnTo>
                      <a:pt x="5" y="10"/>
                    </a:lnTo>
                    <a:lnTo>
                      <a:pt x="11" y="15"/>
                    </a:lnTo>
                    <a:lnTo>
                      <a:pt x="14" y="17"/>
                    </a:lnTo>
                    <a:lnTo>
                      <a:pt x="18" y="20"/>
                    </a:lnTo>
                    <a:lnTo>
                      <a:pt x="21" y="21"/>
                    </a:lnTo>
                    <a:lnTo>
                      <a:pt x="25" y="22"/>
                    </a:lnTo>
                    <a:lnTo>
                      <a:pt x="22" y="19"/>
                    </a:lnTo>
                    <a:lnTo>
                      <a:pt x="21" y="15"/>
                    </a:lnTo>
                    <a:lnTo>
                      <a:pt x="19" y="13"/>
                    </a:lnTo>
                    <a:lnTo>
                      <a:pt x="16" y="10"/>
                    </a:lnTo>
                    <a:lnTo>
                      <a:pt x="11" y="5"/>
                    </a:lnTo>
                    <a:lnTo>
                      <a:pt x="6" y="0"/>
                    </a:lnTo>
                    <a:lnTo>
                      <a:pt x="0" y="7"/>
                    </a:lnTo>
                    <a:lnTo>
                      <a:pt x="0" y="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26" name="Freeform 54"/>
              <p:cNvSpPr>
                <a:spLocks/>
              </p:cNvSpPr>
              <p:nvPr/>
            </p:nvSpPr>
            <p:spPr bwMode="auto">
              <a:xfrm>
                <a:off x="3588" y="1647"/>
                <a:ext cx="18" cy="95"/>
              </a:xfrm>
              <a:custGeom>
                <a:avLst/>
                <a:gdLst/>
                <a:ahLst/>
                <a:cxnLst>
                  <a:cxn ang="0">
                    <a:pos x="18" y="0"/>
                  </a:cxn>
                  <a:cxn ang="0">
                    <a:pos x="17" y="3"/>
                  </a:cxn>
                  <a:cxn ang="0">
                    <a:pos x="15" y="8"/>
                  </a:cxn>
                  <a:cxn ang="0">
                    <a:pos x="14" y="11"/>
                  </a:cxn>
                  <a:cxn ang="0">
                    <a:pos x="13" y="16"/>
                  </a:cxn>
                  <a:cxn ang="0">
                    <a:pos x="11" y="18"/>
                  </a:cxn>
                  <a:cxn ang="0">
                    <a:pos x="10" y="22"/>
                  </a:cxn>
                  <a:cxn ang="0">
                    <a:pos x="9" y="25"/>
                  </a:cxn>
                  <a:cxn ang="0">
                    <a:pos x="8" y="28"/>
                  </a:cxn>
                  <a:cxn ang="0">
                    <a:pos x="6" y="32"/>
                  </a:cxn>
                  <a:cxn ang="0">
                    <a:pos x="4" y="38"/>
                  </a:cxn>
                  <a:cxn ang="0">
                    <a:pos x="2" y="43"/>
                  </a:cxn>
                  <a:cxn ang="0">
                    <a:pos x="2" y="47"/>
                  </a:cxn>
                  <a:cxn ang="0">
                    <a:pos x="0" y="51"/>
                  </a:cxn>
                  <a:cxn ang="0">
                    <a:pos x="0" y="56"/>
                  </a:cxn>
                  <a:cxn ang="0">
                    <a:pos x="0" y="60"/>
                  </a:cxn>
                  <a:cxn ang="0">
                    <a:pos x="2" y="66"/>
                  </a:cxn>
                  <a:cxn ang="0">
                    <a:pos x="2" y="68"/>
                  </a:cxn>
                  <a:cxn ang="0">
                    <a:pos x="3" y="71"/>
                  </a:cxn>
                  <a:cxn ang="0">
                    <a:pos x="4" y="74"/>
                  </a:cxn>
                  <a:cxn ang="0">
                    <a:pos x="6" y="78"/>
                  </a:cxn>
                  <a:cxn ang="0">
                    <a:pos x="7" y="82"/>
                  </a:cxn>
                  <a:cxn ang="0">
                    <a:pos x="9" y="86"/>
                  </a:cxn>
                  <a:cxn ang="0">
                    <a:pos x="10" y="89"/>
                  </a:cxn>
                  <a:cxn ang="0">
                    <a:pos x="13" y="95"/>
                  </a:cxn>
                  <a:cxn ang="0">
                    <a:pos x="11" y="90"/>
                  </a:cxn>
                  <a:cxn ang="0">
                    <a:pos x="11" y="87"/>
                  </a:cxn>
                  <a:cxn ang="0">
                    <a:pos x="10" y="83"/>
                  </a:cxn>
                  <a:cxn ang="0">
                    <a:pos x="10" y="80"/>
                  </a:cxn>
                  <a:cxn ang="0">
                    <a:pos x="9" y="76"/>
                  </a:cxn>
                  <a:cxn ang="0">
                    <a:pos x="9" y="73"/>
                  </a:cxn>
                  <a:cxn ang="0">
                    <a:pos x="9" y="71"/>
                  </a:cxn>
                  <a:cxn ang="0">
                    <a:pos x="9" y="68"/>
                  </a:cxn>
                  <a:cxn ang="0">
                    <a:pos x="8" y="63"/>
                  </a:cxn>
                  <a:cxn ang="0">
                    <a:pos x="8" y="57"/>
                  </a:cxn>
                  <a:cxn ang="0">
                    <a:pos x="9" y="52"/>
                  </a:cxn>
                  <a:cxn ang="0">
                    <a:pos x="10" y="47"/>
                  </a:cxn>
                  <a:cxn ang="0">
                    <a:pos x="10" y="42"/>
                  </a:cxn>
                  <a:cxn ang="0">
                    <a:pos x="11" y="36"/>
                  </a:cxn>
                  <a:cxn ang="0">
                    <a:pos x="13" y="31"/>
                  </a:cxn>
                  <a:cxn ang="0">
                    <a:pos x="14" y="25"/>
                  </a:cxn>
                  <a:cxn ang="0">
                    <a:pos x="15" y="20"/>
                  </a:cxn>
                  <a:cxn ang="0">
                    <a:pos x="16" y="13"/>
                  </a:cxn>
                  <a:cxn ang="0">
                    <a:pos x="16" y="9"/>
                  </a:cxn>
                  <a:cxn ang="0">
                    <a:pos x="17" y="7"/>
                  </a:cxn>
                  <a:cxn ang="0">
                    <a:pos x="17" y="3"/>
                  </a:cxn>
                  <a:cxn ang="0">
                    <a:pos x="18" y="0"/>
                  </a:cxn>
                  <a:cxn ang="0">
                    <a:pos x="18" y="0"/>
                  </a:cxn>
                </a:cxnLst>
                <a:rect l="0" t="0" r="r" b="b"/>
                <a:pathLst>
                  <a:path w="18" h="95">
                    <a:moveTo>
                      <a:pt x="18" y="0"/>
                    </a:moveTo>
                    <a:lnTo>
                      <a:pt x="17" y="3"/>
                    </a:lnTo>
                    <a:lnTo>
                      <a:pt x="15" y="8"/>
                    </a:lnTo>
                    <a:lnTo>
                      <a:pt x="14" y="11"/>
                    </a:lnTo>
                    <a:lnTo>
                      <a:pt x="13" y="16"/>
                    </a:lnTo>
                    <a:lnTo>
                      <a:pt x="11" y="18"/>
                    </a:lnTo>
                    <a:lnTo>
                      <a:pt x="10" y="22"/>
                    </a:lnTo>
                    <a:lnTo>
                      <a:pt x="9" y="25"/>
                    </a:lnTo>
                    <a:lnTo>
                      <a:pt x="8" y="28"/>
                    </a:lnTo>
                    <a:lnTo>
                      <a:pt x="6" y="32"/>
                    </a:lnTo>
                    <a:lnTo>
                      <a:pt x="4" y="38"/>
                    </a:lnTo>
                    <a:lnTo>
                      <a:pt x="2" y="43"/>
                    </a:lnTo>
                    <a:lnTo>
                      <a:pt x="2" y="47"/>
                    </a:lnTo>
                    <a:lnTo>
                      <a:pt x="0" y="51"/>
                    </a:lnTo>
                    <a:lnTo>
                      <a:pt x="0" y="56"/>
                    </a:lnTo>
                    <a:lnTo>
                      <a:pt x="0" y="60"/>
                    </a:lnTo>
                    <a:lnTo>
                      <a:pt x="2" y="66"/>
                    </a:lnTo>
                    <a:lnTo>
                      <a:pt x="2" y="68"/>
                    </a:lnTo>
                    <a:lnTo>
                      <a:pt x="3" y="71"/>
                    </a:lnTo>
                    <a:lnTo>
                      <a:pt x="4" y="74"/>
                    </a:lnTo>
                    <a:lnTo>
                      <a:pt x="6" y="78"/>
                    </a:lnTo>
                    <a:lnTo>
                      <a:pt x="7" y="82"/>
                    </a:lnTo>
                    <a:lnTo>
                      <a:pt x="9" y="86"/>
                    </a:lnTo>
                    <a:lnTo>
                      <a:pt x="10" y="89"/>
                    </a:lnTo>
                    <a:lnTo>
                      <a:pt x="13" y="95"/>
                    </a:lnTo>
                    <a:lnTo>
                      <a:pt x="11" y="90"/>
                    </a:lnTo>
                    <a:lnTo>
                      <a:pt x="11" y="87"/>
                    </a:lnTo>
                    <a:lnTo>
                      <a:pt x="10" y="83"/>
                    </a:lnTo>
                    <a:lnTo>
                      <a:pt x="10" y="80"/>
                    </a:lnTo>
                    <a:lnTo>
                      <a:pt x="9" y="76"/>
                    </a:lnTo>
                    <a:lnTo>
                      <a:pt x="9" y="73"/>
                    </a:lnTo>
                    <a:lnTo>
                      <a:pt x="9" y="71"/>
                    </a:lnTo>
                    <a:lnTo>
                      <a:pt x="9" y="68"/>
                    </a:lnTo>
                    <a:lnTo>
                      <a:pt x="8" y="63"/>
                    </a:lnTo>
                    <a:lnTo>
                      <a:pt x="8" y="57"/>
                    </a:lnTo>
                    <a:lnTo>
                      <a:pt x="9" y="52"/>
                    </a:lnTo>
                    <a:lnTo>
                      <a:pt x="10" y="47"/>
                    </a:lnTo>
                    <a:lnTo>
                      <a:pt x="10" y="42"/>
                    </a:lnTo>
                    <a:lnTo>
                      <a:pt x="11" y="36"/>
                    </a:lnTo>
                    <a:lnTo>
                      <a:pt x="13" y="31"/>
                    </a:lnTo>
                    <a:lnTo>
                      <a:pt x="14" y="25"/>
                    </a:lnTo>
                    <a:lnTo>
                      <a:pt x="15" y="20"/>
                    </a:lnTo>
                    <a:lnTo>
                      <a:pt x="16" y="13"/>
                    </a:lnTo>
                    <a:lnTo>
                      <a:pt x="16" y="9"/>
                    </a:lnTo>
                    <a:lnTo>
                      <a:pt x="17" y="7"/>
                    </a:lnTo>
                    <a:lnTo>
                      <a:pt x="17" y="3"/>
                    </a:lnTo>
                    <a:lnTo>
                      <a:pt x="18" y="0"/>
                    </a:lnTo>
                    <a:lnTo>
                      <a:pt x="18"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27" name="Freeform 55"/>
              <p:cNvSpPr>
                <a:spLocks/>
              </p:cNvSpPr>
              <p:nvPr/>
            </p:nvSpPr>
            <p:spPr bwMode="auto">
              <a:xfrm>
                <a:off x="3687" y="1937"/>
                <a:ext cx="48" cy="49"/>
              </a:xfrm>
              <a:custGeom>
                <a:avLst/>
                <a:gdLst/>
                <a:ahLst/>
                <a:cxnLst>
                  <a:cxn ang="0">
                    <a:pos x="0" y="0"/>
                  </a:cxn>
                  <a:cxn ang="0">
                    <a:pos x="0" y="0"/>
                  </a:cxn>
                  <a:cxn ang="0">
                    <a:pos x="2" y="3"/>
                  </a:cxn>
                  <a:cxn ang="0">
                    <a:pos x="4" y="4"/>
                  </a:cxn>
                  <a:cxn ang="0">
                    <a:pos x="8" y="7"/>
                  </a:cxn>
                  <a:cxn ang="0">
                    <a:pos x="11" y="11"/>
                  </a:cxn>
                  <a:cxn ang="0">
                    <a:pos x="15" y="14"/>
                  </a:cxn>
                  <a:cxn ang="0">
                    <a:pos x="19" y="19"/>
                  </a:cxn>
                  <a:cxn ang="0">
                    <a:pos x="24" y="24"/>
                  </a:cxn>
                  <a:cxn ang="0">
                    <a:pos x="29" y="28"/>
                  </a:cxn>
                  <a:cxn ang="0">
                    <a:pos x="32" y="32"/>
                  </a:cxn>
                  <a:cxn ang="0">
                    <a:pos x="36" y="35"/>
                  </a:cxn>
                  <a:cxn ang="0">
                    <a:pos x="40" y="40"/>
                  </a:cxn>
                  <a:cxn ang="0">
                    <a:pos x="43" y="43"/>
                  </a:cxn>
                  <a:cxn ang="0">
                    <a:pos x="46" y="46"/>
                  </a:cxn>
                  <a:cxn ang="0">
                    <a:pos x="47" y="48"/>
                  </a:cxn>
                  <a:cxn ang="0">
                    <a:pos x="48" y="49"/>
                  </a:cxn>
                  <a:cxn ang="0">
                    <a:pos x="41" y="43"/>
                  </a:cxn>
                  <a:cxn ang="0">
                    <a:pos x="36" y="38"/>
                  </a:cxn>
                  <a:cxn ang="0">
                    <a:pos x="30" y="32"/>
                  </a:cxn>
                  <a:cxn ang="0">
                    <a:pos x="24" y="26"/>
                  </a:cxn>
                  <a:cxn ang="0">
                    <a:pos x="17" y="19"/>
                  </a:cxn>
                  <a:cxn ang="0">
                    <a:pos x="11" y="13"/>
                  </a:cxn>
                  <a:cxn ang="0">
                    <a:pos x="4" y="6"/>
                  </a:cxn>
                  <a:cxn ang="0">
                    <a:pos x="0" y="0"/>
                  </a:cxn>
                  <a:cxn ang="0">
                    <a:pos x="0" y="0"/>
                  </a:cxn>
                </a:cxnLst>
                <a:rect l="0" t="0" r="r" b="b"/>
                <a:pathLst>
                  <a:path w="48" h="49">
                    <a:moveTo>
                      <a:pt x="0" y="0"/>
                    </a:moveTo>
                    <a:lnTo>
                      <a:pt x="0" y="0"/>
                    </a:lnTo>
                    <a:lnTo>
                      <a:pt x="2" y="3"/>
                    </a:lnTo>
                    <a:lnTo>
                      <a:pt x="4" y="4"/>
                    </a:lnTo>
                    <a:lnTo>
                      <a:pt x="8" y="7"/>
                    </a:lnTo>
                    <a:lnTo>
                      <a:pt x="11" y="11"/>
                    </a:lnTo>
                    <a:lnTo>
                      <a:pt x="15" y="14"/>
                    </a:lnTo>
                    <a:lnTo>
                      <a:pt x="19" y="19"/>
                    </a:lnTo>
                    <a:lnTo>
                      <a:pt x="24" y="24"/>
                    </a:lnTo>
                    <a:lnTo>
                      <a:pt x="29" y="28"/>
                    </a:lnTo>
                    <a:lnTo>
                      <a:pt x="32" y="32"/>
                    </a:lnTo>
                    <a:lnTo>
                      <a:pt x="36" y="35"/>
                    </a:lnTo>
                    <a:lnTo>
                      <a:pt x="40" y="40"/>
                    </a:lnTo>
                    <a:lnTo>
                      <a:pt x="43" y="43"/>
                    </a:lnTo>
                    <a:lnTo>
                      <a:pt x="46" y="46"/>
                    </a:lnTo>
                    <a:lnTo>
                      <a:pt x="47" y="48"/>
                    </a:lnTo>
                    <a:lnTo>
                      <a:pt x="48" y="49"/>
                    </a:lnTo>
                    <a:lnTo>
                      <a:pt x="41" y="43"/>
                    </a:lnTo>
                    <a:lnTo>
                      <a:pt x="36" y="38"/>
                    </a:lnTo>
                    <a:lnTo>
                      <a:pt x="30" y="32"/>
                    </a:lnTo>
                    <a:lnTo>
                      <a:pt x="24" y="26"/>
                    </a:lnTo>
                    <a:lnTo>
                      <a:pt x="17" y="19"/>
                    </a:lnTo>
                    <a:lnTo>
                      <a:pt x="11" y="13"/>
                    </a:lnTo>
                    <a:lnTo>
                      <a:pt x="4" y="6"/>
                    </a:lnTo>
                    <a:lnTo>
                      <a:pt x="0" y="0"/>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28" name="Freeform 56"/>
              <p:cNvSpPr>
                <a:spLocks/>
              </p:cNvSpPr>
              <p:nvPr/>
            </p:nvSpPr>
            <p:spPr bwMode="auto">
              <a:xfrm>
                <a:off x="3906" y="2130"/>
                <a:ext cx="73" cy="40"/>
              </a:xfrm>
              <a:custGeom>
                <a:avLst/>
                <a:gdLst/>
                <a:ahLst/>
                <a:cxnLst>
                  <a:cxn ang="0">
                    <a:pos x="73" y="40"/>
                  </a:cxn>
                  <a:cxn ang="0">
                    <a:pos x="69" y="36"/>
                  </a:cxn>
                  <a:cxn ang="0">
                    <a:pos x="64" y="34"/>
                  </a:cxn>
                  <a:cxn ang="0">
                    <a:pos x="60" y="32"/>
                  </a:cxn>
                  <a:cxn ang="0">
                    <a:pos x="55" y="29"/>
                  </a:cxn>
                  <a:cxn ang="0">
                    <a:pos x="50" y="26"/>
                  </a:cxn>
                  <a:cxn ang="0">
                    <a:pos x="46" y="24"/>
                  </a:cxn>
                  <a:cxn ang="0">
                    <a:pos x="41" y="20"/>
                  </a:cxn>
                  <a:cxn ang="0">
                    <a:pos x="36" y="19"/>
                  </a:cxn>
                  <a:cxn ang="0">
                    <a:pos x="32" y="15"/>
                  </a:cxn>
                  <a:cxn ang="0">
                    <a:pos x="27" y="13"/>
                  </a:cxn>
                  <a:cxn ang="0">
                    <a:pos x="22" y="11"/>
                  </a:cxn>
                  <a:cxn ang="0">
                    <a:pos x="19" y="10"/>
                  </a:cxn>
                  <a:cxn ang="0">
                    <a:pos x="13" y="7"/>
                  </a:cxn>
                  <a:cxn ang="0">
                    <a:pos x="8" y="5"/>
                  </a:cxn>
                  <a:cxn ang="0">
                    <a:pos x="4" y="3"/>
                  </a:cxn>
                  <a:cxn ang="0">
                    <a:pos x="0" y="0"/>
                  </a:cxn>
                  <a:cxn ang="0">
                    <a:pos x="4" y="3"/>
                  </a:cxn>
                  <a:cxn ang="0">
                    <a:pos x="7" y="6"/>
                  </a:cxn>
                  <a:cxn ang="0">
                    <a:pos x="12" y="8"/>
                  </a:cxn>
                  <a:cxn ang="0">
                    <a:pos x="17" y="11"/>
                  </a:cxn>
                  <a:cxn ang="0">
                    <a:pos x="20" y="13"/>
                  </a:cxn>
                  <a:cxn ang="0">
                    <a:pos x="25" y="17"/>
                  </a:cxn>
                  <a:cxn ang="0">
                    <a:pos x="29" y="19"/>
                  </a:cxn>
                  <a:cxn ang="0">
                    <a:pos x="34" y="22"/>
                  </a:cxn>
                  <a:cxn ang="0">
                    <a:pos x="39" y="25"/>
                  </a:cxn>
                  <a:cxn ang="0">
                    <a:pos x="43" y="27"/>
                  </a:cxn>
                  <a:cxn ang="0">
                    <a:pos x="48" y="29"/>
                  </a:cxn>
                  <a:cxn ang="0">
                    <a:pos x="53" y="32"/>
                  </a:cxn>
                  <a:cxn ang="0">
                    <a:pos x="57" y="34"/>
                  </a:cxn>
                  <a:cxn ang="0">
                    <a:pos x="63" y="36"/>
                  </a:cxn>
                  <a:cxn ang="0">
                    <a:pos x="69" y="38"/>
                  </a:cxn>
                  <a:cxn ang="0">
                    <a:pos x="73" y="40"/>
                  </a:cxn>
                  <a:cxn ang="0">
                    <a:pos x="73" y="40"/>
                  </a:cxn>
                </a:cxnLst>
                <a:rect l="0" t="0" r="r" b="b"/>
                <a:pathLst>
                  <a:path w="73" h="40">
                    <a:moveTo>
                      <a:pt x="73" y="40"/>
                    </a:moveTo>
                    <a:lnTo>
                      <a:pt x="69" y="36"/>
                    </a:lnTo>
                    <a:lnTo>
                      <a:pt x="64" y="34"/>
                    </a:lnTo>
                    <a:lnTo>
                      <a:pt x="60" y="32"/>
                    </a:lnTo>
                    <a:lnTo>
                      <a:pt x="55" y="29"/>
                    </a:lnTo>
                    <a:lnTo>
                      <a:pt x="50" y="26"/>
                    </a:lnTo>
                    <a:lnTo>
                      <a:pt x="46" y="24"/>
                    </a:lnTo>
                    <a:lnTo>
                      <a:pt x="41" y="20"/>
                    </a:lnTo>
                    <a:lnTo>
                      <a:pt x="36" y="19"/>
                    </a:lnTo>
                    <a:lnTo>
                      <a:pt x="32" y="15"/>
                    </a:lnTo>
                    <a:lnTo>
                      <a:pt x="27" y="13"/>
                    </a:lnTo>
                    <a:lnTo>
                      <a:pt x="22" y="11"/>
                    </a:lnTo>
                    <a:lnTo>
                      <a:pt x="19" y="10"/>
                    </a:lnTo>
                    <a:lnTo>
                      <a:pt x="13" y="7"/>
                    </a:lnTo>
                    <a:lnTo>
                      <a:pt x="8" y="5"/>
                    </a:lnTo>
                    <a:lnTo>
                      <a:pt x="4" y="3"/>
                    </a:lnTo>
                    <a:lnTo>
                      <a:pt x="0" y="0"/>
                    </a:lnTo>
                    <a:lnTo>
                      <a:pt x="4" y="3"/>
                    </a:lnTo>
                    <a:lnTo>
                      <a:pt x="7" y="6"/>
                    </a:lnTo>
                    <a:lnTo>
                      <a:pt x="12" y="8"/>
                    </a:lnTo>
                    <a:lnTo>
                      <a:pt x="17" y="11"/>
                    </a:lnTo>
                    <a:lnTo>
                      <a:pt x="20" y="13"/>
                    </a:lnTo>
                    <a:lnTo>
                      <a:pt x="25" y="17"/>
                    </a:lnTo>
                    <a:lnTo>
                      <a:pt x="29" y="19"/>
                    </a:lnTo>
                    <a:lnTo>
                      <a:pt x="34" y="22"/>
                    </a:lnTo>
                    <a:lnTo>
                      <a:pt x="39" y="25"/>
                    </a:lnTo>
                    <a:lnTo>
                      <a:pt x="43" y="27"/>
                    </a:lnTo>
                    <a:lnTo>
                      <a:pt x="48" y="29"/>
                    </a:lnTo>
                    <a:lnTo>
                      <a:pt x="53" y="32"/>
                    </a:lnTo>
                    <a:lnTo>
                      <a:pt x="57" y="34"/>
                    </a:lnTo>
                    <a:lnTo>
                      <a:pt x="63" y="36"/>
                    </a:lnTo>
                    <a:lnTo>
                      <a:pt x="69" y="38"/>
                    </a:lnTo>
                    <a:lnTo>
                      <a:pt x="73" y="40"/>
                    </a:lnTo>
                    <a:lnTo>
                      <a:pt x="73" y="4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29" name="Freeform 57"/>
              <p:cNvSpPr>
                <a:spLocks/>
              </p:cNvSpPr>
              <p:nvPr/>
            </p:nvSpPr>
            <p:spPr bwMode="auto">
              <a:xfrm>
                <a:off x="4105" y="2201"/>
                <a:ext cx="36" cy="4"/>
              </a:xfrm>
              <a:custGeom>
                <a:avLst/>
                <a:gdLst/>
                <a:ahLst/>
                <a:cxnLst>
                  <a:cxn ang="0">
                    <a:pos x="36" y="3"/>
                  </a:cxn>
                  <a:cxn ang="0">
                    <a:pos x="31" y="3"/>
                  </a:cxn>
                  <a:cxn ang="0">
                    <a:pos x="27" y="1"/>
                  </a:cxn>
                  <a:cxn ang="0">
                    <a:pos x="22" y="1"/>
                  </a:cxn>
                  <a:cxn ang="0">
                    <a:pos x="17" y="1"/>
                  </a:cxn>
                  <a:cxn ang="0">
                    <a:pos x="13" y="0"/>
                  </a:cxn>
                  <a:cxn ang="0">
                    <a:pos x="9" y="0"/>
                  </a:cxn>
                  <a:cxn ang="0">
                    <a:pos x="5" y="0"/>
                  </a:cxn>
                  <a:cxn ang="0">
                    <a:pos x="0" y="0"/>
                  </a:cxn>
                  <a:cxn ang="0">
                    <a:pos x="2" y="0"/>
                  </a:cxn>
                  <a:cxn ang="0">
                    <a:pos x="8" y="1"/>
                  </a:cxn>
                  <a:cxn ang="0">
                    <a:pos x="13" y="3"/>
                  </a:cxn>
                  <a:cxn ang="0">
                    <a:pos x="17" y="4"/>
                  </a:cxn>
                  <a:cxn ang="0">
                    <a:pos x="22" y="4"/>
                  </a:cxn>
                  <a:cxn ang="0">
                    <a:pos x="28" y="4"/>
                  </a:cxn>
                  <a:cxn ang="0">
                    <a:pos x="33" y="3"/>
                  </a:cxn>
                  <a:cxn ang="0">
                    <a:pos x="36" y="3"/>
                  </a:cxn>
                  <a:cxn ang="0">
                    <a:pos x="36" y="3"/>
                  </a:cxn>
                </a:cxnLst>
                <a:rect l="0" t="0" r="r" b="b"/>
                <a:pathLst>
                  <a:path w="36" h="4">
                    <a:moveTo>
                      <a:pt x="36" y="3"/>
                    </a:moveTo>
                    <a:lnTo>
                      <a:pt x="31" y="3"/>
                    </a:lnTo>
                    <a:lnTo>
                      <a:pt x="27" y="1"/>
                    </a:lnTo>
                    <a:lnTo>
                      <a:pt x="22" y="1"/>
                    </a:lnTo>
                    <a:lnTo>
                      <a:pt x="17" y="1"/>
                    </a:lnTo>
                    <a:lnTo>
                      <a:pt x="13" y="0"/>
                    </a:lnTo>
                    <a:lnTo>
                      <a:pt x="9" y="0"/>
                    </a:lnTo>
                    <a:lnTo>
                      <a:pt x="5" y="0"/>
                    </a:lnTo>
                    <a:lnTo>
                      <a:pt x="0" y="0"/>
                    </a:lnTo>
                    <a:lnTo>
                      <a:pt x="2" y="0"/>
                    </a:lnTo>
                    <a:lnTo>
                      <a:pt x="8" y="1"/>
                    </a:lnTo>
                    <a:lnTo>
                      <a:pt x="13" y="3"/>
                    </a:lnTo>
                    <a:lnTo>
                      <a:pt x="17" y="4"/>
                    </a:lnTo>
                    <a:lnTo>
                      <a:pt x="22" y="4"/>
                    </a:lnTo>
                    <a:lnTo>
                      <a:pt x="28" y="4"/>
                    </a:lnTo>
                    <a:lnTo>
                      <a:pt x="33" y="3"/>
                    </a:lnTo>
                    <a:lnTo>
                      <a:pt x="36" y="3"/>
                    </a:lnTo>
                    <a:lnTo>
                      <a:pt x="36"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30" name="Freeform 58"/>
              <p:cNvSpPr>
                <a:spLocks/>
              </p:cNvSpPr>
              <p:nvPr/>
            </p:nvSpPr>
            <p:spPr bwMode="auto">
              <a:xfrm>
                <a:off x="4150" y="2204"/>
                <a:ext cx="56" cy="3"/>
              </a:xfrm>
              <a:custGeom>
                <a:avLst/>
                <a:gdLst/>
                <a:ahLst/>
                <a:cxnLst>
                  <a:cxn ang="0">
                    <a:pos x="56" y="0"/>
                  </a:cxn>
                  <a:cxn ang="0">
                    <a:pos x="53" y="0"/>
                  </a:cxn>
                  <a:cxn ang="0">
                    <a:pos x="48" y="0"/>
                  </a:cxn>
                  <a:cxn ang="0">
                    <a:pos x="45" y="0"/>
                  </a:cxn>
                  <a:cxn ang="0">
                    <a:pos x="41" y="1"/>
                  </a:cxn>
                  <a:cxn ang="0">
                    <a:pos x="38" y="1"/>
                  </a:cxn>
                  <a:cxn ang="0">
                    <a:pos x="35" y="1"/>
                  </a:cxn>
                  <a:cxn ang="0">
                    <a:pos x="32" y="1"/>
                  </a:cxn>
                  <a:cxn ang="0">
                    <a:pos x="28" y="1"/>
                  </a:cxn>
                  <a:cxn ang="0">
                    <a:pos x="25" y="0"/>
                  </a:cxn>
                  <a:cxn ang="0">
                    <a:pos x="21" y="0"/>
                  </a:cxn>
                  <a:cxn ang="0">
                    <a:pos x="18" y="0"/>
                  </a:cxn>
                  <a:cxn ang="0">
                    <a:pos x="14" y="0"/>
                  </a:cxn>
                  <a:cxn ang="0">
                    <a:pos x="11" y="0"/>
                  </a:cxn>
                  <a:cxn ang="0">
                    <a:pos x="7" y="0"/>
                  </a:cxn>
                  <a:cxn ang="0">
                    <a:pos x="4" y="0"/>
                  </a:cxn>
                  <a:cxn ang="0">
                    <a:pos x="0" y="0"/>
                  </a:cxn>
                  <a:cxn ang="0">
                    <a:pos x="2" y="0"/>
                  </a:cxn>
                  <a:cxn ang="0">
                    <a:pos x="5" y="1"/>
                  </a:cxn>
                  <a:cxn ang="0">
                    <a:pos x="9" y="1"/>
                  </a:cxn>
                  <a:cxn ang="0">
                    <a:pos x="12" y="2"/>
                  </a:cxn>
                  <a:cxn ang="0">
                    <a:pos x="15" y="2"/>
                  </a:cxn>
                  <a:cxn ang="0">
                    <a:pos x="20" y="2"/>
                  </a:cxn>
                  <a:cxn ang="0">
                    <a:pos x="24" y="2"/>
                  </a:cxn>
                  <a:cxn ang="0">
                    <a:pos x="29" y="3"/>
                  </a:cxn>
                  <a:cxn ang="0">
                    <a:pos x="33" y="2"/>
                  </a:cxn>
                  <a:cxn ang="0">
                    <a:pos x="38" y="2"/>
                  </a:cxn>
                  <a:cxn ang="0">
                    <a:pos x="41" y="2"/>
                  </a:cxn>
                  <a:cxn ang="0">
                    <a:pos x="46" y="2"/>
                  </a:cxn>
                  <a:cxn ang="0">
                    <a:pos x="48" y="2"/>
                  </a:cxn>
                  <a:cxn ang="0">
                    <a:pos x="52" y="1"/>
                  </a:cxn>
                  <a:cxn ang="0">
                    <a:pos x="54" y="1"/>
                  </a:cxn>
                  <a:cxn ang="0">
                    <a:pos x="56" y="0"/>
                  </a:cxn>
                  <a:cxn ang="0">
                    <a:pos x="56" y="0"/>
                  </a:cxn>
                </a:cxnLst>
                <a:rect l="0" t="0" r="r" b="b"/>
                <a:pathLst>
                  <a:path w="56" h="3">
                    <a:moveTo>
                      <a:pt x="56" y="0"/>
                    </a:moveTo>
                    <a:lnTo>
                      <a:pt x="53" y="0"/>
                    </a:lnTo>
                    <a:lnTo>
                      <a:pt x="48" y="0"/>
                    </a:lnTo>
                    <a:lnTo>
                      <a:pt x="45" y="0"/>
                    </a:lnTo>
                    <a:lnTo>
                      <a:pt x="41" y="1"/>
                    </a:lnTo>
                    <a:lnTo>
                      <a:pt x="38" y="1"/>
                    </a:lnTo>
                    <a:lnTo>
                      <a:pt x="35" y="1"/>
                    </a:lnTo>
                    <a:lnTo>
                      <a:pt x="32" y="1"/>
                    </a:lnTo>
                    <a:lnTo>
                      <a:pt x="28" y="1"/>
                    </a:lnTo>
                    <a:lnTo>
                      <a:pt x="25" y="0"/>
                    </a:lnTo>
                    <a:lnTo>
                      <a:pt x="21" y="0"/>
                    </a:lnTo>
                    <a:lnTo>
                      <a:pt x="18" y="0"/>
                    </a:lnTo>
                    <a:lnTo>
                      <a:pt x="14" y="0"/>
                    </a:lnTo>
                    <a:lnTo>
                      <a:pt x="11" y="0"/>
                    </a:lnTo>
                    <a:lnTo>
                      <a:pt x="7" y="0"/>
                    </a:lnTo>
                    <a:lnTo>
                      <a:pt x="4" y="0"/>
                    </a:lnTo>
                    <a:lnTo>
                      <a:pt x="0" y="0"/>
                    </a:lnTo>
                    <a:lnTo>
                      <a:pt x="2" y="0"/>
                    </a:lnTo>
                    <a:lnTo>
                      <a:pt x="5" y="1"/>
                    </a:lnTo>
                    <a:lnTo>
                      <a:pt x="9" y="1"/>
                    </a:lnTo>
                    <a:lnTo>
                      <a:pt x="12" y="2"/>
                    </a:lnTo>
                    <a:lnTo>
                      <a:pt x="15" y="2"/>
                    </a:lnTo>
                    <a:lnTo>
                      <a:pt x="20" y="2"/>
                    </a:lnTo>
                    <a:lnTo>
                      <a:pt x="24" y="2"/>
                    </a:lnTo>
                    <a:lnTo>
                      <a:pt x="29" y="3"/>
                    </a:lnTo>
                    <a:lnTo>
                      <a:pt x="33" y="2"/>
                    </a:lnTo>
                    <a:lnTo>
                      <a:pt x="38" y="2"/>
                    </a:lnTo>
                    <a:lnTo>
                      <a:pt x="41" y="2"/>
                    </a:lnTo>
                    <a:lnTo>
                      <a:pt x="46" y="2"/>
                    </a:lnTo>
                    <a:lnTo>
                      <a:pt x="48" y="2"/>
                    </a:lnTo>
                    <a:lnTo>
                      <a:pt x="52" y="1"/>
                    </a:lnTo>
                    <a:lnTo>
                      <a:pt x="54" y="1"/>
                    </a:lnTo>
                    <a:lnTo>
                      <a:pt x="56" y="0"/>
                    </a:lnTo>
                    <a:lnTo>
                      <a:pt x="5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31" name="Freeform 84"/>
              <p:cNvSpPr>
                <a:spLocks/>
              </p:cNvSpPr>
              <p:nvPr/>
            </p:nvSpPr>
            <p:spPr bwMode="auto">
              <a:xfrm>
                <a:off x="3439" y="2627"/>
                <a:ext cx="3" cy="26"/>
              </a:xfrm>
              <a:custGeom>
                <a:avLst/>
                <a:gdLst/>
                <a:ahLst/>
                <a:cxnLst>
                  <a:cxn ang="0">
                    <a:pos x="0" y="0"/>
                  </a:cxn>
                  <a:cxn ang="0">
                    <a:pos x="0" y="1"/>
                  </a:cxn>
                  <a:cxn ang="0">
                    <a:pos x="1" y="4"/>
                  </a:cxn>
                  <a:cxn ang="0">
                    <a:pos x="2" y="8"/>
                  </a:cxn>
                  <a:cxn ang="0">
                    <a:pos x="3" y="12"/>
                  </a:cxn>
                  <a:cxn ang="0">
                    <a:pos x="3" y="17"/>
                  </a:cxn>
                  <a:cxn ang="0">
                    <a:pos x="3" y="22"/>
                  </a:cxn>
                  <a:cxn ang="0">
                    <a:pos x="2" y="24"/>
                  </a:cxn>
                  <a:cxn ang="0">
                    <a:pos x="2" y="26"/>
                  </a:cxn>
                  <a:cxn ang="0">
                    <a:pos x="0" y="0"/>
                  </a:cxn>
                  <a:cxn ang="0">
                    <a:pos x="0" y="0"/>
                  </a:cxn>
                </a:cxnLst>
                <a:rect l="0" t="0" r="r" b="b"/>
                <a:pathLst>
                  <a:path w="3" h="26">
                    <a:moveTo>
                      <a:pt x="0" y="0"/>
                    </a:moveTo>
                    <a:lnTo>
                      <a:pt x="0" y="1"/>
                    </a:lnTo>
                    <a:lnTo>
                      <a:pt x="1" y="4"/>
                    </a:lnTo>
                    <a:lnTo>
                      <a:pt x="2" y="8"/>
                    </a:lnTo>
                    <a:lnTo>
                      <a:pt x="3" y="12"/>
                    </a:lnTo>
                    <a:lnTo>
                      <a:pt x="3" y="17"/>
                    </a:lnTo>
                    <a:lnTo>
                      <a:pt x="3" y="22"/>
                    </a:lnTo>
                    <a:lnTo>
                      <a:pt x="2" y="24"/>
                    </a:lnTo>
                    <a:lnTo>
                      <a:pt x="2" y="26"/>
                    </a:lnTo>
                    <a:lnTo>
                      <a:pt x="0" y="0"/>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grpSp>
        <p:grpSp>
          <p:nvGrpSpPr>
            <p:cNvPr id="7" name="Group 9"/>
            <p:cNvGrpSpPr>
              <a:grpSpLocks noChangeAspect="1"/>
            </p:cNvGrpSpPr>
            <p:nvPr/>
          </p:nvGrpSpPr>
          <p:grpSpPr bwMode="auto">
            <a:xfrm rot="-3180000">
              <a:off x="7000892" y="2071678"/>
              <a:ext cx="186039" cy="214314"/>
              <a:chOff x="3439" y="1319"/>
              <a:chExt cx="1158" cy="1334"/>
            </a:xfrm>
          </p:grpSpPr>
          <p:sp>
            <p:nvSpPr>
              <p:cNvPr id="133" name="Freeform 10"/>
              <p:cNvSpPr>
                <a:spLocks/>
              </p:cNvSpPr>
              <p:nvPr/>
            </p:nvSpPr>
            <p:spPr bwMode="auto">
              <a:xfrm>
                <a:off x="3616" y="1524"/>
                <a:ext cx="898" cy="649"/>
              </a:xfrm>
              <a:custGeom>
                <a:avLst/>
                <a:gdLst/>
                <a:ahLst/>
                <a:cxnLst>
                  <a:cxn ang="0">
                    <a:pos x="67" y="0"/>
                  </a:cxn>
                  <a:cxn ang="0">
                    <a:pos x="0" y="224"/>
                  </a:cxn>
                  <a:cxn ang="0">
                    <a:pos x="71" y="374"/>
                  </a:cxn>
                  <a:cxn ang="0">
                    <a:pos x="187" y="499"/>
                  </a:cxn>
                  <a:cxn ang="0">
                    <a:pos x="339" y="600"/>
                  </a:cxn>
                  <a:cxn ang="0">
                    <a:pos x="556" y="649"/>
                  </a:cxn>
                  <a:cxn ang="0">
                    <a:pos x="810" y="603"/>
                  </a:cxn>
                  <a:cxn ang="0">
                    <a:pos x="898" y="447"/>
                  </a:cxn>
                  <a:cxn ang="0">
                    <a:pos x="847" y="441"/>
                  </a:cxn>
                  <a:cxn ang="0">
                    <a:pos x="770" y="468"/>
                  </a:cxn>
                  <a:cxn ang="0">
                    <a:pos x="626" y="475"/>
                  </a:cxn>
                  <a:cxn ang="0">
                    <a:pos x="495" y="468"/>
                  </a:cxn>
                  <a:cxn ang="0">
                    <a:pos x="339" y="368"/>
                  </a:cxn>
                  <a:cxn ang="0">
                    <a:pos x="241" y="288"/>
                  </a:cxn>
                  <a:cxn ang="0">
                    <a:pos x="137" y="177"/>
                  </a:cxn>
                  <a:cxn ang="0">
                    <a:pos x="67" y="0"/>
                  </a:cxn>
                  <a:cxn ang="0">
                    <a:pos x="67" y="0"/>
                  </a:cxn>
                </a:cxnLst>
                <a:rect l="0" t="0" r="r" b="b"/>
                <a:pathLst>
                  <a:path w="898" h="649">
                    <a:moveTo>
                      <a:pt x="67" y="0"/>
                    </a:moveTo>
                    <a:lnTo>
                      <a:pt x="0" y="224"/>
                    </a:lnTo>
                    <a:lnTo>
                      <a:pt x="71" y="374"/>
                    </a:lnTo>
                    <a:lnTo>
                      <a:pt x="187" y="499"/>
                    </a:lnTo>
                    <a:lnTo>
                      <a:pt x="339" y="600"/>
                    </a:lnTo>
                    <a:lnTo>
                      <a:pt x="556" y="649"/>
                    </a:lnTo>
                    <a:lnTo>
                      <a:pt x="810" y="603"/>
                    </a:lnTo>
                    <a:lnTo>
                      <a:pt x="898" y="447"/>
                    </a:lnTo>
                    <a:lnTo>
                      <a:pt x="847" y="441"/>
                    </a:lnTo>
                    <a:lnTo>
                      <a:pt x="770" y="468"/>
                    </a:lnTo>
                    <a:lnTo>
                      <a:pt x="626" y="475"/>
                    </a:lnTo>
                    <a:lnTo>
                      <a:pt x="495" y="468"/>
                    </a:lnTo>
                    <a:lnTo>
                      <a:pt x="339" y="368"/>
                    </a:lnTo>
                    <a:lnTo>
                      <a:pt x="241" y="288"/>
                    </a:lnTo>
                    <a:lnTo>
                      <a:pt x="137" y="177"/>
                    </a:lnTo>
                    <a:lnTo>
                      <a:pt x="67" y="0"/>
                    </a:lnTo>
                    <a:lnTo>
                      <a:pt x="67" y="0"/>
                    </a:lnTo>
                    <a:close/>
                  </a:path>
                </a:pathLst>
              </a:custGeom>
              <a:solidFill>
                <a:srgbClr val="BDC9D4"/>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34" name="Freeform 11"/>
              <p:cNvSpPr>
                <a:spLocks/>
              </p:cNvSpPr>
              <p:nvPr/>
            </p:nvSpPr>
            <p:spPr bwMode="auto">
              <a:xfrm>
                <a:off x="3670" y="1680"/>
                <a:ext cx="55" cy="117"/>
              </a:xfrm>
              <a:custGeom>
                <a:avLst/>
                <a:gdLst/>
                <a:ahLst/>
                <a:cxnLst>
                  <a:cxn ang="0">
                    <a:pos x="37" y="2"/>
                  </a:cxn>
                  <a:cxn ang="0">
                    <a:pos x="43" y="7"/>
                  </a:cxn>
                  <a:cxn ang="0">
                    <a:pos x="48" y="13"/>
                  </a:cxn>
                  <a:cxn ang="0">
                    <a:pos x="51" y="20"/>
                  </a:cxn>
                  <a:cxn ang="0">
                    <a:pos x="54" y="27"/>
                  </a:cxn>
                  <a:cxn ang="0">
                    <a:pos x="54" y="34"/>
                  </a:cxn>
                  <a:cxn ang="0">
                    <a:pos x="54" y="42"/>
                  </a:cxn>
                  <a:cxn ang="0">
                    <a:pos x="54" y="50"/>
                  </a:cxn>
                  <a:cxn ang="0">
                    <a:pos x="53" y="59"/>
                  </a:cxn>
                  <a:cxn ang="0">
                    <a:pos x="50" y="67"/>
                  </a:cxn>
                  <a:cxn ang="0">
                    <a:pos x="48" y="75"/>
                  </a:cxn>
                  <a:cxn ang="0">
                    <a:pos x="46" y="83"/>
                  </a:cxn>
                  <a:cxn ang="0">
                    <a:pos x="42" y="91"/>
                  </a:cxn>
                  <a:cxn ang="0">
                    <a:pos x="39" y="98"/>
                  </a:cxn>
                  <a:cxn ang="0">
                    <a:pos x="36" y="106"/>
                  </a:cxn>
                  <a:cxn ang="0">
                    <a:pos x="34" y="113"/>
                  </a:cxn>
                  <a:cxn ang="0">
                    <a:pos x="30" y="116"/>
                  </a:cxn>
                  <a:cxn ang="0">
                    <a:pos x="22" y="114"/>
                  </a:cxn>
                  <a:cxn ang="0">
                    <a:pos x="12" y="114"/>
                  </a:cxn>
                  <a:cxn ang="0">
                    <a:pos x="4" y="113"/>
                  </a:cxn>
                  <a:cxn ang="0">
                    <a:pos x="0" y="110"/>
                  </a:cxn>
                  <a:cxn ang="0">
                    <a:pos x="0" y="102"/>
                  </a:cxn>
                  <a:cxn ang="0">
                    <a:pos x="0" y="93"/>
                  </a:cxn>
                  <a:cxn ang="0">
                    <a:pos x="0" y="85"/>
                  </a:cxn>
                  <a:cxn ang="0">
                    <a:pos x="0" y="77"/>
                  </a:cxn>
                  <a:cxn ang="0">
                    <a:pos x="0" y="69"/>
                  </a:cxn>
                  <a:cxn ang="0">
                    <a:pos x="1" y="62"/>
                  </a:cxn>
                  <a:cxn ang="0">
                    <a:pos x="3" y="55"/>
                  </a:cxn>
                  <a:cxn ang="0">
                    <a:pos x="4" y="47"/>
                  </a:cxn>
                  <a:cxn ang="0">
                    <a:pos x="5" y="40"/>
                  </a:cxn>
                  <a:cxn ang="0">
                    <a:pos x="8" y="33"/>
                  </a:cxn>
                  <a:cxn ang="0">
                    <a:pos x="11" y="26"/>
                  </a:cxn>
                  <a:cxn ang="0">
                    <a:pos x="18" y="17"/>
                  </a:cxn>
                  <a:cxn ang="0">
                    <a:pos x="25" y="7"/>
                  </a:cxn>
                  <a:cxn ang="0">
                    <a:pos x="30" y="2"/>
                  </a:cxn>
                  <a:cxn ang="0">
                    <a:pos x="34" y="0"/>
                  </a:cxn>
                </a:cxnLst>
                <a:rect l="0" t="0" r="r" b="b"/>
                <a:pathLst>
                  <a:path w="55" h="117">
                    <a:moveTo>
                      <a:pt x="34" y="0"/>
                    </a:moveTo>
                    <a:lnTo>
                      <a:pt x="37" y="2"/>
                    </a:lnTo>
                    <a:lnTo>
                      <a:pt x="41" y="4"/>
                    </a:lnTo>
                    <a:lnTo>
                      <a:pt x="43" y="7"/>
                    </a:lnTo>
                    <a:lnTo>
                      <a:pt x="47" y="11"/>
                    </a:lnTo>
                    <a:lnTo>
                      <a:pt x="48" y="13"/>
                    </a:lnTo>
                    <a:lnTo>
                      <a:pt x="50" y="17"/>
                    </a:lnTo>
                    <a:lnTo>
                      <a:pt x="51" y="20"/>
                    </a:lnTo>
                    <a:lnTo>
                      <a:pt x="54" y="24"/>
                    </a:lnTo>
                    <a:lnTo>
                      <a:pt x="54" y="27"/>
                    </a:lnTo>
                    <a:lnTo>
                      <a:pt x="54" y="31"/>
                    </a:lnTo>
                    <a:lnTo>
                      <a:pt x="54" y="34"/>
                    </a:lnTo>
                    <a:lnTo>
                      <a:pt x="55" y="39"/>
                    </a:lnTo>
                    <a:lnTo>
                      <a:pt x="54" y="42"/>
                    </a:lnTo>
                    <a:lnTo>
                      <a:pt x="54" y="46"/>
                    </a:lnTo>
                    <a:lnTo>
                      <a:pt x="54" y="50"/>
                    </a:lnTo>
                    <a:lnTo>
                      <a:pt x="54" y="55"/>
                    </a:lnTo>
                    <a:lnTo>
                      <a:pt x="53" y="59"/>
                    </a:lnTo>
                    <a:lnTo>
                      <a:pt x="51" y="62"/>
                    </a:lnTo>
                    <a:lnTo>
                      <a:pt x="50" y="67"/>
                    </a:lnTo>
                    <a:lnTo>
                      <a:pt x="49" y="71"/>
                    </a:lnTo>
                    <a:lnTo>
                      <a:pt x="48" y="75"/>
                    </a:lnTo>
                    <a:lnTo>
                      <a:pt x="47" y="80"/>
                    </a:lnTo>
                    <a:lnTo>
                      <a:pt x="46" y="83"/>
                    </a:lnTo>
                    <a:lnTo>
                      <a:pt x="44" y="88"/>
                    </a:lnTo>
                    <a:lnTo>
                      <a:pt x="42" y="91"/>
                    </a:lnTo>
                    <a:lnTo>
                      <a:pt x="41" y="95"/>
                    </a:lnTo>
                    <a:lnTo>
                      <a:pt x="39" y="98"/>
                    </a:lnTo>
                    <a:lnTo>
                      <a:pt x="37" y="103"/>
                    </a:lnTo>
                    <a:lnTo>
                      <a:pt x="36" y="106"/>
                    </a:lnTo>
                    <a:lnTo>
                      <a:pt x="35" y="110"/>
                    </a:lnTo>
                    <a:lnTo>
                      <a:pt x="34" y="113"/>
                    </a:lnTo>
                    <a:lnTo>
                      <a:pt x="34" y="117"/>
                    </a:lnTo>
                    <a:lnTo>
                      <a:pt x="30" y="116"/>
                    </a:lnTo>
                    <a:lnTo>
                      <a:pt x="26" y="116"/>
                    </a:lnTo>
                    <a:lnTo>
                      <a:pt x="22" y="114"/>
                    </a:lnTo>
                    <a:lnTo>
                      <a:pt x="18" y="114"/>
                    </a:lnTo>
                    <a:lnTo>
                      <a:pt x="12" y="114"/>
                    </a:lnTo>
                    <a:lnTo>
                      <a:pt x="8" y="113"/>
                    </a:lnTo>
                    <a:lnTo>
                      <a:pt x="4" y="113"/>
                    </a:lnTo>
                    <a:lnTo>
                      <a:pt x="1" y="113"/>
                    </a:lnTo>
                    <a:lnTo>
                      <a:pt x="0" y="110"/>
                    </a:lnTo>
                    <a:lnTo>
                      <a:pt x="0" y="105"/>
                    </a:lnTo>
                    <a:lnTo>
                      <a:pt x="0" y="102"/>
                    </a:lnTo>
                    <a:lnTo>
                      <a:pt x="0" y="98"/>
                    </a:lnTo>
                    <a:lnTo>
                      <a:pt x="0" y="93"/>
                    </a:lnTo>
                    <a:lnTo>
                      <a:pt x="0" y="89"/>
                    </a:lnTo>
                    <a:lnTo>
                      <a:pt x="0" y="85"/>
                    </a:lnTo>
                    <a:lnTo>
                      <a:pt x="0" y="82"/>
                    </a:lnTo>
                    <a:lnTo>
                      <a:pt x="0" y="77"/>
                    </a:lnTo>
                    <a:lnTo>
                      <a:pt x="0" y="74"/>
                    </a:lnTo>
                    <a:lnTo>
                      <a:pt x="0" y="69"/>
                    </a:lnTo>
                    <a:lnTo>
                      <a:pt x="1" y="66"/>
                    </a:lnTo>
                    <a:lnTo>
                      <a:pt x="1" y="62"/>
                    </a:lnTo>
                    <a:lnTo>
                      <a:pt x="1" y="59"/>
                    </a:lnTo>
                    <a:lnTo>
                      <a:pt x="3" y="55"/>
                    </a:lnTo>
                    <a:lnTo>
                      <a:pt x="4" y="52"/>
                    </a:lnTo>
                    <a:lnTo>
                      <a:pt x="4" y="47"/>
                    </a:lnTo>
                    <a:lnTo>
                      <a:pt x="5" y="43"/>
                    </a:lnTo>
                    <a:lnTo>
                      <a:pt x="5" y="40"/>
                    </a:lnTo>
                    <a:lnTo>
                      <a:pt x="7" y="36"/>
                    </a:lnTo>
                    <a:lnTo>
                      <a:pt x="8" y="33"/>
                    </a:lnTo>
                    <a:lnTo>
                      <a:pt x="10" y="30"/>
                    </a:lnTo>
                    <a:lnTo>
                      <a:pt x="11" y="26"/>
                    </a:lnTo>
                    <a:lnTo>
                      <a:pt x="13" y="23"/>
                    </a:lnTo>
                    <a:lnTo>
                      <a:pt x="18" y="17"/>
                    </a:lnTo>
                    <a:lnTo>
                      <a:pt x="22" y="11"/>
                    </a:lnTo>
                    <a:lnTo>
                      <a:pt x="25" y="7"/>
                    </a:lnTo>
                    <a:lnTo>
                      <a:pt x="27" y="5"/>
                    </a:lnTo>
                    <a:lnTo>
                      <a:pt x="30" y="2"/>
                    </a:lnTo>
                    <a:lnTo>
                      <a:pt x="34" y="0"/>
                    </a:lnTo>
                    <a:lnTo>
                      <a:pt x="34"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35" name="Freeform 12"/>
              <p:cNvSpPr>
                <a:spLocks/>
              </p:cNvSpPr>
              <p:nvPr/>
            </p:nvSpPr>
            <p:spPr bwMode="auto">
              <a:xfrm>
                <a:off x="3721" y="1784"/>
                <a:ext cx="70" cy="105"/>
              </a:xfrm>
              <a:custGeom>
                <a:avLst/>
                <a:gdLst/>
                <a:ahLst/>
                <a:cxnLst>
                  <a:cxn ang="0">
                    <a:pos x="54" y="2"/>
                  </a:cxn>
                  <a:cxn ang="0">
                    <a:pos x="62" y="6"/>
                  </a:cxn>
                  <a:cxn ang="0">
                    <a:pos x="68" y="14"/>
                  </a:cxn>
                  <a:cxn ang="0">
                    <a:pos x="70" y="23"/>
                  </a:cxn>
                  <a:cxn ang="0">
                    <a:pos x="70" y="29"/>
                  </a:cxn>
                  <a:cxn ang="0">
                    <a:pos x="69" y="37"/>
                  </a:cxn>
                  <a:cxn ang="0">
                    <a:pos x="66" y="44"/>
                  </a:cxn>
                  <a:cxn ang="0">
                    <a:pos x="62" y="50"/>
                  </a:cxn>
                  <a:cxn ang="0">
                    <a:pos x="59" y="58"/>
                  </a:cxn>
                  <a:cxn ang="0">
                    <a:pos x="54" y="65"/>
                  </a:cxn>
                  <a:cxn ang="0">
                    <a:pos x="49" y="72"/>
                  </a:cxn>
                  <a:cxn ang="0">
                    <a:pos x="45" y="79"/>
                  </a:cxn>
                  <a:cxn ang="0">
                    <a:pos x="41" y="86"/>
                  </a:cxn>
                  <a:cxn ang="0">
                    <a:pos x="36" y="95"/>
                  </a:cxn>
                  <a:cxn ang="0">
                    <a:pos x="31" y="102"/>
                  </a:cxn>
                  <a:cxn ang="0">
                    <a:pos x="23" y="102"/>
                  </a:cxn>
                  <a:cxn ang="0">
                    <a:pos x="14" y="103"/>
                  </a:cxn>
                  <a:cxn ang="0">
                    <a:pos x="6" y="105"/>
                  </a:cxn>
                  <a:cxn ang="0">
                    <a:pos x="2" y="101"/>
                  </a:cxn>
                  <a:cxn ang="0">
                    <a:pos x="0" y="93"/>
                  </a:cxn>
                  <a:cxn ang="0">
                    <a:pos x="2" y="85"/>
                  </a:cxn>
                  <a:cxn ang="0">
                    <a:pos x="3" y="78"/>
                  </a:cxn>
                  <a:cxn ang="0">
                    <a:pos x="4" y="71"/>
                  </a:cxn>
                  <a:cxn ang="0">
                    <a:pos x="5" y="64"/>
                  </a:cxn>
                  <a:cxn ang="0">
                    <a:pos x="9" y="56"/>
                  </a:cxn>
                  <a:cxn ang="0">
                    <a:pos x="12" y="49"/>
                  </a:cxn>
                  <a:cxn ang="0">
                    <a:pos x="16" y="43"/>
                  </a:cxn>
                  <a:cxn ang="0">
                    <a:pos x="19" y="36"/>
                  </a:cxn>
                  <a:cxn ang="0">
                    <a:pos x="25" y="25"/>
                  </a:cxn>
                  <a:cxn ang="0">
                    <a:pos x="34" y="15"/>
                  </a:cxn>
                  <a:cxn ang="0">
                    <a:pos x="45" y="5"/>
                  </a:cxn>
                  <a:cxn ang="0">
                    <a:pos x="50" y="0"/>
                  </a:cxn>
                </a:cxnLst>
                <a:rect l="0" t="0" r="r" b="b"/>
                <a:pathLst>
                  <a:path w="70" h="105">
                    <a:moveTo>
                      <a:pt x="50" y="0"/>
                    </a:moveTo>
                    <a:lnTo>
                      <a:pt x="54" y="2"/>
                    </a:lnTo>
                    <a:lnTo>
                      <a:pt x="59" y="3"/>
                    </a:lnTo>
                    <a:lnTo>
                      <a:pt x="62" y="6"/>
                    </a:lnTo>
                    <a:lnTo>
                      <a:pt x="64" y="9"/>
                    </a:lnTo>
                    <a:lnTo>
                      <a:pt x="68" y="14"/>
                    </a:lnTo>
                    <a:lnTo>
                      <a:pt x="70" y="21"/>
                    </a:lnTo>
                    <a:lnTo>
                      <a:pt x="70" y="23"/>
                    </a:lnTo>
                    <a:lnTo>
                      <a:pt x="70" y="25"/>
                    </a:lnTo>
                    <a:lnTo>
                      <a:pt x="70" y="29"/>
                    </a:lnTo>
                    <a:lnTo>
                      <a:pt x="70" y="32"/>
                    </a:lnTo>
                    <a:lnTo>
                      <a:pt x="69" y="37"/>
                    </a:lnTo>
                    <a:lnTo>
                      <a:pt x="68" y="41"/>
                    </a:lnTo>
                    <a:lnTo>
                      <a:pt x="66" y="44"/>
                    </a:lnTo>
                    <a:lnTo>
                      <a:pt x="64" y="48"/>
                    </a:lnTo>
                    <a:lnTo>
                      <a:pt x="62" y="50"/>
                    </a:lnTo>
                    <a:lnTo>
                      <a:pt x="61" y="53"/>
                    </a:lnTo>
                    <a:lnTo>
                      <a:pt x="59" y="58"/>
                    </a:lnTo>
                    <a:lnTo>
                      <a:pt x="56" y="62"/>
                    </a:lnTo>
                    <a:lnTo>
                      <a:pt x="54" y="65"/>
                    </a:lnTo>
                    <a:lnTo>
                      <a:pt x="52" y="68"/>
                    </a:lnTo>
                    <a:lnTo>
                      <a:pt x="49" y="72"/>
                    </a:lnTo>
                    <a:lnTo>
                      <a:pt x="47" y="75"/>
                    </a:lnTo>
                    <a:lnTo>
                      <a:pt x="45" y="79"/>
                    </a:lnTo>
                    <a:lnTo>
                      <a:pt x="42" y="82"/>
                    </a:lnTo>
                    <a:lnTo>
                      <a:pt x="41" y="86"/>
                    </a:lnTo>
                    <a:lnTo>
                      <a:pt x="40" y="89"/>
                    </a:lnTo>
                    <a:lnTo>
                      <a:pt x="36" y="95"/>
                    </a:lnTo>
                    <a:lnTo>
                      <a:pt x="35" y="102"/>
                    </a:lnTo>
                    <a:lnTo>
                      <a:pt x="31" y="102"/>
                    </a:lnTo>
                    <a:lnTo>
                      <a:pt x="26" y="102"/>
                    </a:lnTo>
                    <a:lnTo>
                      <a:pt x="23" y="102"/>
                    </a:lnTo>
                    <a:lnTo>
                      <a:pt x="19" y="103"/>
                    </a:lnTo>
                    <a:lnTo>
                      <a:pt x="14" y="103"/>
                    </a:lnTo>
                    <a:lnTo>
                      <a:pt x="10" y="103"/>
                    </a:lnTo>
                    <a:lnTo>
                      <a:pt x="6" y="105"/>
                    </a:lnTo>
                    <a:lnTo>
                      <a:pt x="2" y="105"/>
                    </a:lnTo>
                    <a:lnTo>
                      <a:pt x="2" y="101"/>
                    </a:lnTo>
                    <a:lnTo>
                      <a:pt x="0" y="96"/>
                    </a:lnTo>
                    <a:lnTo>
                      <a:pt x="0" y="93"/>
                    </a:lnTo>
                    <a:lnTo>
                      <a:pt x="2" y="89"/>
                    </a:lnTo>
                    <a:lnTo>
                      <a:pt x="2" y="85"/>
                    </a:lnTo>
                    <a:lnTo>
                      <a:pt x="2" y="81"/>
                    </a:lnTo>
                    <a:lnTo>
                      <a:pt x="3" y="78"/>
                    </a:lnTo>
                    <a:lnTo>
                      <a:pt x="4" y="74"/>
                    </a:lnTo>
                    <a:lnTo>
                      <a:pt x="4" y="71"/>
                    </a:lnTo>
                    <a:lnTo>
                      <a:pt x="5" y="67"/>
                    </a:lnTo>
                    <a:lnTo>
                      <a:pt x="5" y="64"/>
                    </a:lnTo>
                    <a:lnTo>
                      <a:pt x="7" y="60"/>
                    </a:lnTo>
                    <a:lnTo>
                      <a:pt x="9" y="56"/>
                    </a:lnTo>
                    <a:lnTo>
                      <a:pt x="10" y="52"/>
                    </a:lnTo>
                    <a:lnTo>
                      <a:pt x="12" y="49"/>
                    </a:lnTo>
                    <a:lnTo>
                      <a:pt x="14" y="46"/>
                    </a:lnTo>
                    <a:lnTo>
                      <a:pt x="16" y="43"/>
                    </a:lnTo>
                    <a:lnTo>
                      <a:pt x="17" y="39"/>
                    </a:lnTo>
                    <a:lnTo>
                      <a:pt x="19" y="36"/>
                    </a:lnTo>
                    <a:lnTo>
                      <a:pt x="20" y="32"/>
                    </a:lnTo>
                    <a:lnTo>
                      <a:pt x="25" y="25"/>
                    </a:lnTo>
                    <a:lnTo>
                      <a:pt x="29" y="21"/>
                    </a:lnTo>
                    <a:lnTo>
                      <a:pt x="34" y="15"/>
                    </a:lnTo>
                    <a:lnTo>
                      <a:pt x="40" y="9"/>
                    </a:lnTo>
                    <a:lnTo>
                      <a:pt x="45" y="5"/>
                    </a:lnTo>
                    <a:lnTo>
                      <a:pt x="50" y="0"/>
                    </a:lnTo>
                    <a:lnTo>
                      <a:pt x="5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36" name="Freeform 13"/>
              <p:cNvSpPr>
                <a:spLocks/>
              </p:cNvSpPr>
              <p:nvPr/>
            </p:nvSpPr>
            <p:spPr bwMode="auto">
              <a:xfrm>
                <a:off x="3799" y="1843"/>
                <a:ext cx="85" cy="125"/>
              </a:xfrm>
              <a:custGeom>
                <a:avLst/>
                <a:gdLst/>
                <a:ahLst/>
                <a:cxnLst>
                  <a:cxn ang="0">
                    <a:pos x="67" y="3"/>
                  </a:cxn>
                  <a:cxn ang="0">
                    <a:pos x="75" y="8"/>
                  </a:cxn>
                  <a:cxn ang="0">
                    <a:pos x="81" y="15"/>
                  </a:cxn>
                  <a:cxn ang="0">
                    <a:pos x="84" y="23"/>
                  </a:cxn>
                  <a:cxn ang="0">
                    <a:pos x="85" y="30"/>
                  </a:cxn>
                  <a:cxn ang="0">
                    <a:pos x="85" y="39"/>
                  </a:cxn>
                  <a:cxn ang="0">
                    <a:pos x="83" y="48"/>
                  </a:cxn>
                  <a:cxn ang="0">
                    <a:pos x="79" y="56"/>
                  </a:cxn>
                  <a:cxn ang="0">
                    <a:pos x="75" y="65"/>
                  </a:cxn>
                  <a:cxn ang="0">
                    <a:pos x="69" y="73"/>
                  </a:cxn>
                  <a:cxn ang="0">
                    <a:pos x="62" y="82"/>
                  </a:cxn>
                  <a:cxn ang="0">
                    <a:pos x="56" y="91"/>
                  </a:cxn>
                  <a:cxn ang="0">
                    <a:pos x="49" y="99"/>
                  </a:cxn>
                  <a:cxn ang="0">
                    <a:pos x="42" y="106"/>
                  </a:cxn>
                  <a:cxn ang="0">
                    <a:pos x="35" y="114"/>
                  </a:cxn>
                  <a:cxn ang="0">
                    <a:pos x="29" y="121"/>
                  </a:cxn>
                  <a:cxn ang="0">
                    <a:pos x="24" y="123"/>
                  </a:cxn>
                  <a:cxn ang="0">
                    <a:pos x="17" y="120"/>
                  </a:cxn>
                  <a:cxn ang="0">
                    <a:pos x="11" y="118"/>
                  </a:cxn>
                  <a:cxn ang="0">
                    <a:pos x="4" y="114"/>
                  </a:cxn>
                  <a:cxn ang="0">
                    <a:pos x="0" y="108"/>
                  </a:cxn>
                  <a:cxn ang="0">
                    <a:pos x="4" y="101"/>
                  </a:cxn>
                  <a:cxn ang="0">
                    <a:pos x="5" y="93"/>
                  </a:cxn>
                  <a:cxn ang="0">
                    <a:pos x="7" y="85"/>
                  </a:cxn>
                  <a:cxn ang="0">
                    <a:pos x="11" y="78"/>
                  </a:cxn>
                  <a:cxn ang="0">
                    <a:pos x="13" y="70"/>
                  </a:cxn>
                  <a:cxn ang="0">
                    <a:pos x="15" y="62"/>
                  </a:cxn>
                  <a:cxn ang="0">
                    <a:pos x="19" y="55"/>
                  </a:cxn>
                  <a:cxn ang="0">
                    <a:pos x="22" y="48"/>
                  </a:cxn>
                  <a:cxn ang="0">
                    <a:pos x="27" y="40"/>
                  </a:cxn>
                  <a:cxn ang="0">
                    <a:pos x="31" y="33"/>
                  </a:cxn>
                  <a:cxn ang="0">
                    <a:pos x="35" y="26"/>
                  </a:cxn>
                  <a:cxn ang="0">
                    <a:pos x="40" y="20"/>
                  </a:cxn>
                  <a:cxn ang="0">
                    <a:pos x="44" y="13"/>
                  </a:cxn>
                  <a:cxn ang="0">
                    <a:pos x="51" y="7"/>
                  </a:cxn>
                  <a:cxn ang="0">
                    <a:pos x="58" y="1"/>
                  </a:cxn>
                  <a:cxn ang="0">
                    <a:pos x="62" y="0"/>
                  </a:cxn>
                </a:cxnLst>
                <a:rect l="0" t="0" r="r" b="b"/>
                <a:pathLst>
                  <a:path w="85" h="125">
                    <a:moveTo>
                      <a:pt x="62" y="0"/>
                    </a:moveTo>
                    <a:lnTo>
                      <a:pt x="67" y="3"/>
                    </a:lnTo>
                    <a:lnTo>
                      <a:pt x="70" y="5"/>
                    </a:lnTo>
                    <a:lnTo>
                      <a:pt x="75" y="8"/>
                    </a:lnTo>
                    <a:lnTo>
                      <a:pt x="78" y="12"/>
                    </a:lnTo>
                    <a:lnTo>
                      <a:pt x="81" y="15"/>
                    </a:lnTo>
                    <a:lnTo>
                      <a:pt x="83" y="19"/>
                    </a:lnTo>
                    <a:lnTo>
                      <a:pt x="84" y="23"/>
                    </a:lnTo>
                    <a:lnTo>
                      <a:pt x="85" y="27"/>
                    </a:lnTo>
                    <a:lnTo>
                      <a:pt x="85" y="30"/>
                    </a:lnTo>
                    <a:lnTo>
                      <a:pt x="85" y="35"/>
                    </a:lnTo>
                    <a:lnTo>
                      <a:pt x="85" y="39"/>
                    </a:lnTo>
                    <a:lnTo>
                      <a:pt x="84" y="43"/>
                    </a:lnTo>
                    <a:lnTo>
                      <a:pt x="83" y="48"/>
                    </a:lnTo>
                    <a:lnTo>
                      <a:pt x="82" y="53"/>
                    </a:lnTo>
                    <a:lnTo>
                      <a:pt x="79" y="56"/>
                    </a:lnTo>
                    <a:lnTo>
                      <a:pt x="78" y="61"/>
                    </a:lnTo>
                    <a:lnTo>
                      <a:pt x="75" y="65"/>
                    </a:lnTo>
                    <a:lnTo>
                      <a:pt x="71" y="70"/>
                    </a:lnTo>
                    <a:lnTo>
                      <a:pt x="69" y="73"/>
                    </a:lnTo>
                    <a:lnTo>
                      <a:pt x="65" y="78"/>
                    </a:lnTo>
                    <a:lnTo>
                      <a:pt x="62" y="82"/>
                    </a:lnTo>
                    <a:lnTo>
                      <a:pt x="60" y="86"/>
                    </a:lnTo>
                    <a:lnTo>
                      <a:pt x="56" y="91"/>
                    </a:lnTo>
                    <a:lnTo>
                      <a:pt x="53" y="96"/>
                    </a:lnTo>
                    <a:lnTo>
                      <a:pt x="49" y="99"/>
                    </a:lnTo>
                    <a:lnTo>
                      <a:pt x="46" y="102"/>
                    </a:lnTo>
                    <a:lnTo>
                      <a:pt x="42" y="106"/>
                    </a:lnTo>
                    <a:lnTo>
                      <a:pt x="39" y="111"/>
                    </a:lnTo>
                    <a:lnTo>
                      <a:pt x="35" y="114"/>
                    </a:lnTo>
                    <a:lnTo>
                      <a:pt x="33" y="118"/>
                    </a:lnTo>
                    <a:lnTo>
                      <a:pt x="29" y="121"/>
                    </a:lnTo>
                    <a:lnTo>
                      <a:pt x="28" y="125"/>
                    </a:lnTo>
                    <a:lnTo>
                      <a:pt x="24" y="123"/>
                    </a:lnTo>
                    <a:lnTo>
                      <a:pt x="20" y="122"/>
                    </a:lnTo>
                    <a:lnTo>
                      <a:pt x="17" y="120"/>
                    </a:lnTo>
                    <a:lnTo>
                      <a:pt x="14" y="119"/>
                    </a:lnTo>
                    <a:lnTo>
                      <a:pt x="11" y="118"/>
                    </a:lnTo>
                    <a:lnTo>
                      <a:pt x="7" y="115"/>
                    </a:lnTo>
                    <a:lnTo>
                      <a:pt x="4" y="114"/>
                    </a:lnTo>
                    <a:lnTo>
                      <a:pt x="0" y="113"/>
                    </a:lnTo>
                    <a:lnTo>
                      <a:pt x="0" y="108"/>
                    </a:lnTo>
                    <a:lnTo>
                      <a:pt x="3" y="105"/>
                    </a:lnTo>
                    <a:lnTo>
                      <a:pt x="4" y="101"/>
                    </a:lnTo>
                    <a:lnTo>
                      <a:pt x="5" y="98"/>
                    </a:lnTo>
                    <a:lnTo>
                      <a:pt x="5" y="93"/>
                    </a:lnTo>
                    <a:lnTo>
                      <a:pt x="7" y="90"/>
                    </a:lnTo>
                    <a:lnTo>
                      <a:pt x="7" y="85"/>
                    </a:lnTo>
                    <a:lnTo>
                      <a:pt x="10" y="82"/>
                    </a:lnTo>
                    <a:lnTo>
                      <a:pt x="11" y="78"/>
                    </a:lnTo>
                    <a:lnTo>
                      <a:pt x="12" y="73"/>
                    </a:lnTo>
                    <a:lnTo>
                      <a:pt x="13" y="70"/>
                    </a:lnTo>
                    <a:lnTo>
                      <a:pt x="14" y="66"/>
                    </a:lnTo>
                    <a:lnTo>
                      <a:pt x="15" y="62"/>
                    </a:lnTo>
                    <a:lnTo>
                      <a:pt x="18" y="58"/>
                    </a:lnTo>
                    <a:lnTo>
                      <a:pt x="19" y="55"/>
                    </a:lnTo>
                    <a:lnTo>
                      <a:pt x="21" y="51"/>
                    </a:lnTo>
                    <a:lnTo>
                      <a:pt x="22" y="48"/>
                    </a:lnTo>
                    <a:lnTo>
                      <a:pt x="25" y="44"/>
                    </a:lnTo>
                    <a:lnTo>
                      <a:pt x="27" y="40"/>
                    </a:lnTo>
                    <a:lnTo>
                      <a:pt x="28" y="36"/>
                    </a:lnTo>
                    <a:lnTo>
                      <a:pt x="31" y="33"/>
                    </a:lnTo>
                    <a:lnTo>
                      <a:pt x="33" y="29"/>
                    </a:lnTo>
                    <a:lnTo>
                      <a:pt x="35" y="26"/>
                    </a:lnTo>
                    <a:lnTo>
                      <a:pt x="37" y="23"/>
                    </a:lnTo>
                    <a:lnTo>
                      <a:pt x="40" y="20"/>
                    </a:lnTo>
                    <a:lnTo>
                      <a:pt x="42" y="15"/>
                    </a:lnTo>
                    <a:lnTo>
                      <a:pt x="44" y="13"/>
                    </a:lnTo>
                    <a:lnTo>
                      <a:pt x="49" y="11"/>
                    </a:lnTo>
                    <a:lnTo>
                      <a:pt x="51" y="7"/>
                    </a:lnTo>
                    <a:lnTo>
                      <a:pt x="55" y="5"/>
                    </a:lnTo>
                    <a:lnTo>
                      <a:pt x="58" y="1"/>
                    </a:lnTo>
                    <a:lnTo>
                      <a:pt x="62" y="0"/>
                    </a:lnTo>
                    <a:lnTo>
                      <a:pt x="62"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37" name="Freeform 14"/>
              <p:cNvSpPr>
                <a:spLocks/>
              </p:cNvSpPr>
              <p:nvPr/>
            </p:nvSpPr>
            <p:spPr bwMode="auto">
              <a:xfrm>
                <a:off x="3873" y="1919"/>
                <a:ext cx="88" cy="114"/>
              </a:xfrm>
              <a:custGeom>
                <a:avLst/>
                <a:gdLst/>
                <a:ahLst/>
                <a:cxnLst>
                  <a:cxn ang="0">
                    <a:pos x="69" y="0"/>
                  </a:cxn>
                  <a:cxn ang="0">
                    <a:pos x="74" y="2"/>
                  </a:cxn>
                  <a:cxn ang="0">
                    <a:pos x="77" y="4"/>
                  </a:cxn>
                  <a:cxn ang="0">
                    <a:pos x="81" y="8"/>
                  </a:cxn>
                  <a:cxn ang="0">
                    <a:pos x="83" y="11"/>
                  </a:cxn>
                  <a:cxn ang="0">
                    <a:pos x="84" y="15"/>
                  </a:cxn>
                  <a:cxn ang="0">
                    <a:pos x="87" y="18"/>
                  </a:cxn>
                  <a:cxn ang="0">
                    <a:pos x="87" y="22"/>
                  </a:cxn>
                  <a:cxn ang="0">
                    <a:pos x="88" y="25"/>
                  </a:cxn>
                  <a:cxn ang="0">
                    <a:pos x="88" y="29"/>
                  </a:cxn>
                  <a:cxn ang="0">
                    <a:pos x="87" y="32"/>
                  </a:cxn>
                  <a:cxn ang="0">
                    <a:pos x="86" y="37"/>
                  </a:cxn>
                  <a:cxn ang="0">
                    <a:pos x="86" y="42"/>
                  </a:cxn>
                  <a:cxn ang="0">
                    <a:pos x="83" y="45"/>
                  </a:cxn>
                  <a:cxn ang="0">
                    <a:pos x="82" y="50"/>
                  </a:cxn>
                  <a:cxn ang="0">
                    <a:pos x="80" y="53"/>
                  </a:cxn>
                  <a:cxn ang="0">
                    <a:pos x="77" y="59"/>
                  </a:cxn>
                  <a:cxn ang="0">
                    <a:pos x="74" y="63"/>
                  </a:cxn>
                  <a:cxn ang="0">
                    <a:pos x="70" y="66"/>
                  </a:cxn>
                  <a:cxn ang="0">
                    <a:pos x="67" y="71"/>
                  </a:cxn>
                  <a:cxn ang="0">
                    <a:pos x="63" y="74"/>
                  </a:cxn>
                  <a:cxn ang="0">
                    <a:pos x="59" y="79"/>
                  </a:cxn>
                  <a:cxn ang="0">
                    <a:pos x="55" y="82"/>
                  </a:cxn>
                  <a:cxn ang="0">
                    <a:pos x="52" y="86"/>
                  </a:cxn>
                  <a:cxn ang="0">
                    <a:pos x="48" y="90"/>
                  </a:cxn>
                  <a:cxn ang="0">
                    <a:pos x="44" y="93"/>
                  </a:cxn>
                  <a:cxn ang="0">
                    <a:pos x="40" y="96"/>
                  </a:cxn>
                  <a:cxn ang="0">
                    <a:pos x="36" y="100"/>
                  </a:cxn>
                  <a:cxn ang="0">
                    <a:pos x="32" y="103"/>
                  </a:cxn>
                  <a:cxn ang="0">
                    <a:pos x="29" y="106"/>
                  </a:cxn>
                  <a:cxn ang="0">
                    <a:pos x="24" y="108"/>
                  </a:cxn>
                  <a:cxn ang="0">
                    <a:pos x="20" y="110"/>
                  </a:cxn>
                  <a:cxn ang="0">
                    <a:pos x="18" y="114"/>
                  </a:cxn>
                  <a:cxn ang="0">
                    <a:pos x="15" y="110"/>
                  </a:cxn>
                  <a:cxn ang="0">
                    <a:pos x="13" y="107"/>
                  </a:cxn>
                  <a:cxn ang="0">
                    <a:pos x="10" y="103"/>
                  </a:cxn>
                  <a:cxn ang="0">
                    <a:pos x="9" y="100"/>
                  </a:cxn>
                  <a:cxn ang="0">
                    <a:pos x="4" y="94"/>
                  </a:cxn>
                  <a:cxn ang="0">
                    <a:pos x="0" y="89"/>
                  </a:cxn>
                  <a:cxn ang="0">
                    <a:pos x="1" y="86"/>
                  </a:cxn>
                  <a:cxn ang="0">
                    <a:pos x="3" y="82"/>
                  </a:cxn>
                  <a:cxn ang="0">
                    <a:pos x="4" y="79"/>
                  </a:cxn>
                  <a:cxn ang="0">
                    <a:pos x="7" y="75"/>
                  </a:cxn>
                  <a:cxn ang="0">
                    <a:pos x="10" y="68"/>
                  </a:cxn>
                  <a:cxn ang="0">
                    <a:pos x="13" y="63"/>
                  </a:cxn>
                  <a:cxn ang="0">
                    <a:pos x="17" y="57"/>
                  </a:cxn>
                  <a:cxn ang="0">
                    <a:pos x="20" y="50"/>
                  </a:cxn>
                  <a:cxn ang="0">
                    <a:pos x="24" y="45"/>
                  </a:cxn>
                  <a:cxn ang="0">
                    <a:pos x="29" y="39"/>
                  </a:cxn>
                  <a:cxn ang="0">
                    <a:pos x="32" y="33"/>
                  </a:cxn>
                  <a:cxn ang="0">
                    <a:pos x="37" y="29"/>
                  </a:cxn>
                  <a:cxn ang="0">
                    <a:pos x="41" y="23"/>
                  </a:cxn>
                  <a:cxn ang="0">
                    <a:pos x="47" y="18"/>
                  </a:cxn>
                  <a:cxn ang="0">
                    <a:pos x="52" y="14"/>
                  </a:cxn>
                  <a:cxn ang="0">
                    <a:pos x="58" y="9"/>
                  </a:cxn>
                  <a:cxn ang="0">
                    <a:pos x="63" y="4"/>
                  </a:cxn>
                  <a:cxn ang="0">
                    <a:pos x="69" y="0"/>
                  </a:cxn>
                  <a:cxn ang="0">
                    <a:pos x="69" y="0"/>
                  </a:cxn>
                </a:cxnLst>
                <a:rect l="0" t="0" r="r" b="b"/>
                <a:pathLst>
                  <a:path w="88" h="114">
                    <a:moveTo>
                      <a:pt x="69" y="0"/>
                    </a:moveTo>
                    <a:lnTo>
                      <a:pt x="74" y="2"/>
                    </a:lnTo>
                    <a:lnTo>
                      <a:pt x="77" y="4"/>
                    </a:lnTo>
                    <a:lnTo>
                      <a:pt x="81" y="8"/>
                    </a:lnTo>
                    <a:lnTo>
                      <a:pt x="83" y="11"/>
                    </a:lnTo>
                    <a:lnTo>
                      <a:pt x="84" y="15"/>
                    </a:lnTo>
                    <a:lnTo>
                      <a:pt x="87" y="18"/>
                    </a:lnTo>
                    <a:lnTo>
                      <a:pt x="87" y="22"/>
                    </a:lnTo>
                    <a:lnTo>
                      <a:pt x="88" y="25"/>
                    </a:lnTo>
                    <a:lnTo>
                      <a:pt x="88" y="29"/>
                    </a:lnTo>
                    <a:lnTo>
                      <a:pt x="87" y="32"/>
                    </a:lnTo>
                    <a:lnTo>
                      <a:pt x="86" y="37"/>
                    </a:lnTo>
                    <a:lnTo>
                      <a:pt x="86" y="42"/>
                    </a:lnTo>
                    <a:lnTo>
                      <a:pt x="83" y="45"/>
                    </a:lnTo>
                    <a:lnTo>
                      <a:pt x="82" y="50"/>
                    </a:lnTo>
                    <a:lnTo>
                      <a:pt x="80" y="53"/>
                    </a:lnTo>
                    <a:lnTo>
                      <a:pt x="77" y="59"/>
                    </a:lnTo>
                    <a:lnTo>
                      <a:pt x="74" y="63"/>
                    </a:lnTo>
                    <a:lnTo>
                      <a:pt x="70" y="66"/>
                    </a:lnTo>
                    <a:lnTo>
                      <a:pt x="67" y="71"/>
                    </a:lnTo>
                    <a:lnTo>
                      <a:pt x="63" y="74"/>
                    </a:lnTo>
                    <a:lnTo>
                      <a:pt x="59" y="79"/>
                    </a:lnTo>
                    <a:lnTo>
                      <a:pt x="55" y="82"/>
                    </a:lnTo>
                    <a:lnTo>
                      <a:pt x="52" y="86"/>
                    </a:lnTo>
                    <a:lnTo>
                      <a:pt x="48" y="90"/>
                    </a:lnTo>
                    <a:lnTo>
                      <a:pt x="44" y="93"/>
                    </a:lnTo>
                    <a:lnTo>
                      <a:pt x="40" y="96"/>
                    </a:lnTo>
                    <a:lnTo>
                      <a:pt x="36" y="100"/>
                    </a:lnTo>
                    <a:lnTo>
                      <a:pt x="32" y="103"/>
                    </a:lnTo>
                    <a:lnTo>
                      <a:pt x="29" y="106"/>
                    </a:lnTo>
                    <a:lnTo>
                      <a:pt x="24" y="108"/>
                    </a:lnTo>
                    <a:lnTo>
                      <a:pt x="20" y="110"/>
                    </a:lnTo>
                    <a:lnTo>
                      <a:pt x="18" y="114"/>
                    </a:lnTo>
                    <a:lnTo>
                      <a:pt x="15" y="110"/>
                    </a:lnTo>
                    <a:lnTo>
                      <a:pt x="13" y="107"/>
                    </a:lnTo>
                    <a:lnTo>
                      <a:pt x="10" y="103"/>
                    </a:lnTo>
                    <a:lnTo>
                      <a:pt x="9" y="100"/>
                    </a:lnTo>
                    <a:lnTo>
                      <a:pt x="4" y="94"/>
                    </a:lnTo>
                    <a:lnTo>
                      <a:pt x="0" y="89"/>
                    </a:lnTo>
                    <a:lnTo>
                      <a:pt x="1" y="86"/>
                    </a:lnTo>
                    <a:lnTo>
                      <a:pt x="3" y="82"/>
                    </a:lnTo>
                    <a:lnTo>
                      <a:pt x="4" y="79"/>
                    </a:lnTo>
                    <a:lnTo>
                      <a:pt x="7" y="75"/>
                    </a:lnTo>
                    <a:lnTo>
                      <a:pt x="10" y="68"/>
                    </a:lnTo>
                    <a:lnTo>
                      <a:pt x="13" y="63"/>
                    </a:lnTo>
                    <a:lnTo>
                      <a:pt x="17" y="57"/>
                    </a:lnTo>
                    <a:lnTo>
                      <a:pt x="20" y="50"/>
                    </a:lnTo>
                    <a:lnTo>
                      <a:pt x="24" y="45"/>
                    </a:lnTo>
                    <a:lnTo>
                      <a:pt x="29" y="39"/>
                    </a:lnTo>
                    <a:lnTo>
                      <a:pt x="32" y="33"/>
                    </a:lnTo>
                    <a:lnTo>
                      <a:pt x="37" y="29"/>
                    </a:lnTo>
                    <a:lnTo>
                      <a:pt x="41" y="23"/>
                    </a:lnTo>
                    <a:lnTo>
                      <a:pt x="47" y="18"/>
                    </a:lnTo>
                    <a:lnTo>
                      <a:pt x="52" y="14"/>
                    </a:lnTo>
                    <a:lnTo>
                      <a:pt x="58" y="9"/>
                    </a:lnTo>
                    <a:lnTo>
                      <a:pt x="63" y="4"/>
                    </a:lnTo>
                    <a:lnTo>
                      <a:pt x="69" y="0"/>
                    </a:lnTo>
                    <a:lnTo>
                      <a:pt x="69"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38" name="Freeform 16"/>
              <p:cNvSpPr>
                <a:spLocks/>
              </p:cNvSpPr>
              <p:nvPr/>
            </p:nvSpPr>
            <p:spPr bwMode="auto">
              <a:xfrm>
                <a:off x="3720" y="1358"/>
                <a:ext cx="351" cy="558"/>
              </a:xfrm>
              <a:custGeom>
                <a:avLst/>
                <a:gdLst/>
                <a:ahLst/>
                <a:cxnLst>
                  <a:cxn ang="0">
                    <a:pos x="6" y="114"/>
                  </a:cxn>
                  <a:cxn ang="0">
                    <a:pos x="0" y="227"/>
                  </a:cxn>
                  <a:cxn ang="0">
                    <a:pos x="30" y="343"/>
                  </a:cxn>
                  <a:cxn ang="0">
                    <a:pos x="100" y="424"/>
                  </a:cxn>
                  <a:cxn ang="0">
                    <a:pos x="201" y="506"/>
                  </a:cxn>
                  <a:cxn ang="0">
                    <a:pos x="269" y="558"/>
                  </a:cxn>
                  <a:cxn ang="0">
                    <a:pos x="327" y="317"/>
                  </a:cxn>
                  <a:cxn ang="0">
                    <a:pos x="351" y="77"/>
                  </a:cxn>
                  <a:cxn ang="0">
                    <a:pos x="351" y="23"/>
                  </a:cxn>
                  <a:cxn ang="0">
                    <a:pos x="153" y="0"/>
                  </a:cxn>
                  <a:cxn ang="0">
                    <a:pos x="30" y="62"/>
                  </a:cxn>
                  <a:cxn ang="0">
                    <a:pos x="6" y="114"/>
                  </a:cxn>
                  <a:cxn ang="0">
                    <a:pos x="6" y="114"/>
                  </a:cxn>
                </a:cxnLst>
                <a:rect l="0" t="0" r="r" b="b"/>
                <a:pathLst>
                  <a:path w="351" h="558">
                    <a:moveTo>
                      <a:pt x="6" y="114"/>
                    </a:moveTo>
                    <a:lnTo>
                      <a:pt x="0" y="227"/>
                    </a:lnTo>
                    <a:lnTo>
                      <a:pt x="30" y="343"/>
                    </a:lnTo>
                    <a:lnTo>
                      <a:pt x="100" y="424"/>
                    </a:lnTo>
                    <a:lnTo>
                      <a:pt x="201" y="506"/>
                    </a:lnTo>
                    <a:lnTo>
                      <a:pt x="269" y="558"/>
                    </a:lnTo>
                    <a:lnTo>
                      <a:pt x="327" y="317"/>
                    </a:lnTo>
                    <a:lnTo>
                      <a:pt x="351" y="77"/>
                    </a:lnTo>
                    <a:lnTo>
                      <a:pt x="351" y="23"/>
                    </a:lnTo>
                    <a:lnTo>
                      <a:pt x="153" y="0"/>
                    </a:lnTo>
                    <a:lnTo>
                      <a:pt x="30" y="62"/>
                    </a:lnTo>
                    <a:lnTo>
                      <a:pt x="6" y="114"/>
                    </a:lnTo>
                    <a:lnTo>
                      <a:pt x="6" y="114"/>
                    </a:lnTo>
                    <a:close/>
                  </a:path>
                </a:pathLst>
              </a:custGeom>
              <a:solidFill>
                <a:srgbClr val="D9E0E6"/>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39" name="Freeform 17"/>
              <p:cNvSpPr>
                <a:spLocks/>
              </p:cNvSpPr>
              <p:nvPr/>
            </p:nvSpPr>
            <p:spPr bwMode="auto">
              <a:xfrm>
                <a:off x="4190" y="1424"/>
                <a:ext cx="354" cy="575"/>
              </a:xfrm>
              <a:custGeom>
                <a:avLst/>
                <a:gdLst/>
                <a:ahLst/>
                <a:cxnLst>
                  <a:cxn ang="0">
                    <a:pos x="0" y="0"/>
                  </a:cxn>
                  <a:cxn ang="0">
                    <a:pos x="3" y="153"/>
                  </a:cxn>
                  <a:cxn ang="0">
                    <a:pos x="22" y="568"/>
                  </a:cxn>
                  <a:cxn ang="0">
                    <a:pos x="138" y="575"/>
                  </a:cxn>
                  <a:cxn ang="0">
                    <a:pos x="264" y="553"/>
                  </a:cxn>
                  <a:cxn ang="0">
                    <a:pos x="354" y="487"/>
                  </a:cxn>
                  <a:cxn ang="0">
                    <a:pos x="354" y="360"/>
                  </a:cxn>
                  <a:cxn ang="0">
                    <a:pos x="236" y="189"/>
                  </a:cxn>
                  <a:cxn ang="0">
                    <a:pos x="92" y="39"/>
                  </a:cxn>
                  <a:cxn ang="0">
                    <a:pos x="0" y="0"/>
                  </a:cxn>
                  <a:cxn ang="0">
                    <a:pos x="0" y="0"/>
                  </a:cxn>
                </a:cxnLst>
                <a:rect l="0" t="0" r="r" b="b"/>
                <a:pathLst>
                  <a:path w="354" h="575">
                    <a:moveTo>
                      <a:pt x="0" y="0"/>
                    </a:moveTo>
                    <a:lnTo>
                      <a:pt x="3" y="153"/>
                    </a:lnTo>
                    <a:lnTo>
                      <a:pt x="22" y="568"/>
                    </a:lnTo>
                    <a:lnTo>
                      <a:pt x="138" y="575"/>
                    </a:lnTo>
                    <a:lnTo>
                      <a:pt x="264" y="553"/>
                    </a:lnTo>
                    <a:lnTo>
                      <a:pt x="354" y="487"/>
                    </a:lnTo>
                    <a:lnTo>
                      <a:pt x="354" y="360"/>
                    </a:lnTo>
                    <a:lnTo>
                      <a:pt x="236" y="189"/>
                    </a:lnTo>
                    <a:lnTo>
                      <a:pt x="92" y="39"/>
                    </a:lnTo>
                    <a:lnTo>
                      <a:pt x="0" y="0"/>
                    </a:lnTo>
                    <a:lnTo>
                      <a:pt x="0" y="0"/>
                    </a:lnTo>
                    <a:close/>
                  </a:path>
                </a:pathLst>
              </a:custGeom>
              <a:solidFill>
                <a:srgbClr val="D9E0E6"/>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40" name="Freeform 18"/>
              <p:cNvSpPr>
                <a:spLocks/>
              </p:cNvSpPr>
              <p:nvPr/>
            </p:nvSpPr>
            <p:spPr bwMode="auto">
              <a:xfrm>
                <a:off x="3989" y="1383"/>
                <a:ext cx="225" cy="609"/>
              </a:xfrm>
              <a:custGeom>
                <a:avLst/>
                <a:gdLst/>
                <a:ahLst/>
                <a:cxnLst>
                  <a:cxn ang="0">
                    <a:pos x="86" y="0"/>
                  </a:cxn>
                  <a:cxn ang="0">
                    <a:pos x="73" y="114"/>
                  </a:cxn>
                  <a:cxn ang="0">
                    <a:pos x="37" y="374"/>
                  </a:cxn>
                  <a:cxn ang="0">
                    <a:pos x="0" y="533"/>
                  </a:cxn>
                  <a:cxn ang="0">
                    <a:pos x="67" y="609"/>
                  </a:cxn>
                  <a:cxn ang="0">
                    <a:pos x="225" y="588"/>
                  </a:cxn>
                  <a:cxn ang="0">
                    <a:pos x="208" y="187"/>
                  </a:cxn>
                  <a:cxn ang="0">
                    <a:pos x="189" y="43"/>
                  </a:cxn>
                  <a:cxn ang="0">
                    <a:pos x="86" y="0"/>
                  </a:cxn>
                  <a:cxn ang="0">
                    <a:pos x="86" y="0"/>
                  </a:cxn>
                </a:cxnLst>
                <a:rect l="0" t="0" r="r" b="b"/>
                <a:pathLst>
                  <a:path w="225" h="609">
                    <a:moveTo>
                      <a:pt x="86" y="0"/>
                    </a:moveTo>
                    <a:lnTo>
                      <a:pt x="73" y="114"/>
                    </a:lnTo>
                    <a:lnTo>
                      <a:pt x="37" y="374"/>
                    </a:lnTo>
                    <a:lnTo>
                      <a:pt x="0" y="533"/>
                    </a:lnTo>
                    <a:lnTo>
                      <a:pt x="67" y="609"/>
                    </a:lnTo>
                    <a:lnTo>
                      <a:pt x="225" y="588"/>
                    </a:lnTo>
                    <a:lnTo>
                      <a:pt x="208" y="187"/>
                    </a:lnTo>
                    <a:lnTo>
                      <a:pt x="189" y="43"/>
                    </a:lnTo>
                    <a:lnTo>
                      <a:pt x="86" y="0"/>
                    </a:lnTo>
                    <a:lnTo>
                      <a:pt x="86" y="0"/>
                    </a:lnTo>
                    <a:close/>
                  </a:path>
                </a:pathLst>
              </a:custGeom>
              <a:solidFill>
                <a:srgbClr val="C2D6C2"/>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41" name="Freeform 19"/>
              <p:cNvSpPr>
                <a:spLocks/>
              </p:cNvSpPr>
              <p:nvPr/>
            </p:nvSpPr>
            <p:spPr bwMode="auto">
              <a:xfrm>
                <a:off x="4105" y="1598"/>
                <a:ext cx="60" cy="337"/>
              </a:xfrm>
              <a:custGeom>
                <a:avLst/>
                <a:gdLst/>
                <a:ahLst/>
                <a:cxnLst>
                  <a:cxn ang="0">
                    <a:pos x="23" y="7"/>
                  </a:cxn>
                  <a:cxn ang="0">
                    <a:pos x="31" y="21"/>
                  </a:cxn>
                  <a:cxn ang="0">
                    <a:pos x="37" y="36"/>
                  </a:cxn>
                  <a:cxn ang="0">
                    <a:pos x="40" y="53"/>
                  </a:cxn>
                  <a:cxn ang="0">
                    <a:pos x="41" y="72"/>
                  </a:cxn>
                  <a:cxn ang="0">
                    <a:pos x="41" y="91"/>
                  </a:cxn>
                  <a:cxn ang="0">
                    <a:pos x="40" y="109"/>
                  </a:cxn>
                  <a:cxn ang="0">
                    <a:pos x="40" y="128"/>
                  </a:cxn>
                  <a:cxn ang="0">
                    <a:pos x="40" y="146"/>
                  </a:cxn>
                  <a:cxn ang="0">
                    <a:pos x="43" y="164"/>
                  </a:cxn>
                  <a:cxn ang="0">
                    <a:pos x="49" y="180"/>
                  </a:cxn>
                  <a:cxn ang="0">
                    <a:pos x="49" y="192"/>
                  </a:cxn>
                  <a:cxn ang="0">
                    <a:pos x="49" y="206"/>
                  </a:cxn>
                  <a:cxn ang="0">
                    <a:pos x="50" y="218"/>
                  </a:cxn>
                  <a:cxn ang="0">
                    <a:pos x="51" y="231"/>
                  </a:cxn>
                  <a:cxn ang="0">
                    <a:pos x="52" y="245"/>
                  </a:cxn>
                  <a:cxn ang="0">
                    <a:pos x="55" y="258"/>
                  </a:cxn>
                  <a:cxn ang="0">
                    <a:pos x="56" y="271"/>
                  </a:cxn>
                  <a:cxn ang="0">
                    <a:pos x="57" y="285"/>
                  </a:cxn>
                  <a:cxn ang="0">
                    <a:pos x="58" y="298"/>
                  </a:cxn>
                  <a:cxn ang="0">
                    <a:pos x="59" y="311"/>
                  </a:cxn>
                  <a:cxn ang="0">
                    <a:pos x="56" y="325"/>
                  </a:cxn>
                  <a:cxn ang="0">
                    <a:pos x="43" y="337"/>
                  </a:cxn>
                  <a:cxn ang="0">
                    <a:pos x="33" y="318"/>
                  </a:cxn>
                  <a:cxn ang="0">
                    <a:pos x="27" y="301"/>
                  </a:cxn>
                  <a:cxn ang="0">
                    <a:pos x="22" y="285"/>
                  </a:cxn>
                  <a:cxn ang="0">
                    <a:pos x="21" y="275"/>
                  </a:cxn>
                  <a:cxn ang="0">
                    <a:pos x="19" y="259"/>
                  </a:cxn>
                  <a:cxn ang="0">
                    <a:pos x="17" y="250"/>
                  </a:cxn>
                  <a:cxn ang="0">
                    <a:pos x="17" y="234"/>
                  </a:cxn>
                  <a:cxn ang="0">
                    <a:pos x="16" y="224"/>
                  </a:cxn>
                  <a:cxn ang="0">
                    <a:pos x="16" y="214"/>
                  </a:cxn>
                  <a:cxn ang="0">
                    <a:pos x="15" y="203"/>
                  </a:cxn>
                  <a:cxn ang="0">
                    <a:pos x="15" y="191"/>
                  </a:cxn>
                  <a:cxn ang="0">
                    <a:pos x="14" y="178"/>
                  </a:cxn>
                  <a:cxn ang="0">
                    <a:pos x="13" y="165"/>
                  </a:cxn>
                  <a:cxn ang="0">
                    <a:pos x="10" y="146"/>
                  </a:cxn>
                  <a:cxn ang="0">
                    <a:pos x="9" y="129"/>
                  </a:cxn>
                  <a:cxn ang="0">
                    <a:pos x="9" y="116"/>
                  </a:cxn>
                  <a:cxn ang="0">
                    <a:pos x="8" y="102"/>
                  </a:cxn>
                  <a:cxn ang="0">
                    <a:pos x="7" y="89"/>
                  </a:cxn>
                  <a:cxn ang="0">
                    <a:pos x="5" y="75"/>
                  </a:cxn>
                  <a:cxn ang="0">
                    <a:pos x="2" y="64"/>
                  </a:cxn>
                  <a:cxn ang="0">
                    <a:pos x="1" y="50"/>
                  </a:cxn>
                  <a:cxn ang="0">
                    <a:pos x="0" y="37"/>
                  </a:cxn>
                  <a:cxn ang="0">
                    <a:pos x="1" y="25"/>
                  </a:cxn>
                  <a:cxn ang="0">
                    <a:pos x="6" y="14"/>
                  </a:cxn>
                  <a:cxn ang="0">
                    <a:pos x="12" y="3"/>
                  </a:cxn>
                </a:cxnLst>
                <a:rect l="0" t="0" r="r" b="b"/>
                <a:pathLst>
                  <a:path w="60" h="337">
                    <a:moveTo>
                      <a:pt x="15" y="0"/>
                    </a:moveTo>
                    <a:lnTo>
                      <a:pt x="19" y="3"/>
                    </a:lnTo>
                    <a:lnTo>
                      <a:pt x="23" y="7"/>
                    </a:lnTo>
                    <a:lnTo>
                      <a:pt x="26" y="12"/>
                    </a:lnTo>
                    <a:lnTo>
                      <a:pt x="29" y="16"/>
                    </a:lnTo>
                    <a:lnTo>
                      <a:pt x="31" y="21"/>
                    </a:lnTo>
                    <a:lnTo>
                      <a:pt x="34" y="25"/>
                    </a:lnTo>
                    <a:lnTo>
                      <a:pt x="36" y="31"/>
                    </a:lnTo>
                    <a:lnTo>
                      <a:pt x="37" y="36"/>
                    </a:lnTo>
                    <a:lnTo>
                      <a:pt x="38" y="42"/>
                    </a:lnTo>
                    <a:lnTo>
                      <a:pt x="40" y="48"/>
                    </a:lnTo>
                    <a:lnTo>
                      <a:pt x="40" y="53"/>
                    </a:lnTo>
                    <a:lnTo>
                      <a:pt x="41" y="59"/>
                    </a:lnTo>
                    <a:lnTo>
                      <a:pt x="41" y="65"/>
                    </a:lnTo>
                    <a:lnTo>
                      <a:pt x="41" y="72"/>
                    </a:lnTo>
                    <a:lnTo>
                      <a:pt x="41" y="78"/>
                    </a:lnTo>
                    <a:lnTo>
                      <a:pt x="41" y="84"/>
                    </a:lnTo>
                    <a:lnTo>
                      <a:pt x="41" y="91"/>
                    </a:lnTo>
                    <a:lnTo>
                      <a:pt x="40" y="96"/>
                    </a:lnTo>
                    <a:lnTo>
                      <a:pt x="40" y="102"/>
                    </a:lnTo>
                    <a:lnTo>
                      <a:pt x="40" y="109"/>
                    </a:lnTo>
                    <a:lnTo>
                      <a:pt x="40" y="115"/>
                    </a:lnTo>
                    <a:lnTo>
                      <a:pt x="40" y="122"/>
                    </a:lnTo>
                    <a:lnTo>
                      <a:pt x="40" y="128"/>
                    </a:lnTo>
                    <a:lnTo>
                      <a:pt x="40" y="135"/>
                    </a:lnTo>
                    <a:lnTo>
                      <a:pt x="40" y="139"/>
                    </a:lnTo>
                    <a:lnTo>
                      <a:pt x="40" y="146"/>
                    </a:lnTo>
                    <a:lnTo>
                      <a:pt x="41" y="152"/>
                    </a:lnTo>
                    <a:lnTo>
                      <a:pt x="42" y="158"/>
                    </a:lnTo>
                    <a:lnTo>
                      <a:pt x="43" y="164"/>
                    </a:lnTo>
                    <a:lnTo>
                      <a:pt x="44" y="168"/>
                    </a:lnTo>
                    <a:lnTo>
                      <a:pt x="45" y="174"/>
                    </a:lnTo>
                    <a:lnTo>
                      <a:pt x="49" y="180"/>
                    </a:lnTo>
                    <a:lnTo>
                      <a:pt x="49" y="184"/>
                    </a:lnTo>
                    <a:lnTo>
                      <a:pt x="49" y="188"/>
                    </a:lnTo>
                    <a:lnTo>
                      <a:pt x="49" y="192"/>
                    </a:lnTo>
                    <a:lnTo>
                      <a:pt x="49" y="196"/>
                    </a:lnTo>
                    <a:lnTo>
                      <a:pt x="49" y="201"/>
                    </a:lnTo>
                    <a:lnTo>
                      <a:pt x="49" y="206"/>
                    </a:lnTo>
                    <a:lnTo>
                      <a:pt x="49" y="209"/>
                    </a:lnTo>
                    <a:lnTo>
                      <a:pt x="50" y="214"/>
                    </a:lnTo>
                    <a:lnTo>
                      <a:pt x="50" y="218"/>
                    </a:lnTo>
                    <a:lnTo>
                      <a:pt x="50" y="223"/>
                    </a:lnTo>
                    <a:lnTo>
                      <a:pt x="51" y="227"/>
                    </a:lnTo>
                    <a:lnTo>
                      <a:pt x="51" y="231"/>
                    </a:lnTo>
                    <a:lnTo>
                      <a:pt x="51" y="236"/>
                    </a:lnTo>
                    <a:lnTo>
                      <a:pt x="52" y="241"/>
                    </a:lnTo>
                    <a:lnTo>
                      <a:pt x="52" y="245"/>
                    </a:lnTo>
                    <a:lnTo>
                      <a:pt x="54" y="250"/>
                    </a:lnTo>
                    <a:lnTo>
                      <a:pt x="54" y="253"/>
                    </a:lnTo>
                    <a:lnTo>
                      <a:pt x="55" y="258"/>
                    </a:lnTo>
                    <a:lnTo>
                      <a:pt x="55" y="261"/>
                    </a:lnTo>
                    <a:lnTo>
                      <a:pt x="56" y="267"/>
                    </a:lnTo>
                    <a:lnTo>
                      <a:pt x="56" y="271"/>
                    </a:lnTo>
                    <a:lnTo>
                      <a:pt x="56" y="275"/>
                    </a:lnTo>
                    <a:lnTo>
                      <a:pt x="57" y="280"/>
                    </a:lnTo>
                    <a:lnTo>
                      <a:pt x="57" y="285"/>
                    </a:lnTo>
                    <a:lnTo>
                      <a:pt x="57" y="289"/>
                    </a:lnTo>
                    <a:lnTo>
                      <a:pt x="58" y="294"/>
                    </a:lnTo>
                    <a:lnTo>
                      <a:pt x="58" y="298"/>
                    </a:lnTo>
                    <a:lnTo>
                      <a:pt x="59" y="302"/>
                    </a:lnTo>
                    <a:lnTo>
                      <a:pt x="59" y="307"/>
                    </a:lnTo>
                    <a:lnTo>
                      <a:pt x="59" y="311"/>
                    </a:lnTo>
                    <a:lnTo>
                      <a:pt x="60" y="316"/>
                    </a:lnTo>
                    <a:lnTo>
                      <a:pt x="60" y="321"/>
                    </a:lnTo>
                    <a:lnTo>
                      <a:pt x="56" y="325"/>
                    </a:lnTo>
                    <a:lnTo>
                      <a:pt x="52" y="329"/>
                    </a:lnTo>
                    <a:lnTo>
                      <a:pt x="47" y="332"/>
                    </a:lnTo>
                    <a:lnTo>
                      <a:pt x="43" y="337"/>
                    </a:lnTo>
                    <a:lnTo>
                      <a:pt x="40" y="330"/>
                    </a:lnTo>
                    <a:lnTo>
                      <a:pt x="36" y="324"/>
                    </a:lnTo>
                    <a:lnTo>
                      <a:pt x="33" y="318"/>
                    </a:lnTo>
                    <a:lnTo>
                      <a:pt x="31" y="314"/>
                    </a:lnTo>
                    <a:lnTo>
                      <a:pt x="29" y="307"/>
                    </a:lnTo>
                    <a:lnTo>
                      <a:pt x="27" y="301"/>
                    </a:lnTo>
                    <a:lnTo>
                      <a:pt x="24" y="295"/>
                    </a:lnTo>
                    <a:lnTo>
                      <a:pt x="23" y="289"/>
                    </a:lnTo>
                    <a:lnTo>
                      <a:pt x="22" y="285"/>
                    </a:lnTo>
                    <a:lnTo>
                      <a:pt x="22" y="282"/>
                    </a:lnTo>
                    <a:lnTo>
                      <a:pt x="21" y="279"/>
                    </a:lnTo>
                    <a:lnTo>
                      <a:pt x="21" y="275"/>
                    </a:lnTo>
                    <a:lnTo>
                      <a:pt x="20" y="270"/>
                    </a:lnTo>
                    <a:lnTo>
                      <a:pt x="20" y="263"/>
                    </a:lnTo>
                    <a:lnTo>
                      <a:pt x="19" y="259"/>
                    </a:lnTo>
                    <a:lnTo>
                      <a:pt x="19" y="257"/>
                    </a:lnTo>
                    <a:lnTo>
                      <a:pt x="17" y="253"/>
                    </a:lnTo>
                    <a:lnTo>
                      <a:pt x="17" y="250"/>
                    </a:lnTo>
                    <a:lnTo>
                      <a:pt x="17" y="244"/>
                    </a:lnTo>
                    <a:lnTo>
                      <a:pt x="17" y="237"/>
                    </a:lnTo>
                    <a:lnTo>
                      <a:pt x="17" y="234"/>
                    </a:lnTo>
                    <a:lnTo>
                      <a:pt x="17" y="230"/>
                    </a:lnTo>
                    <a:lnTo>
                      <a:pt x="16" y="227"/>
                    </a:lnTo>
                    <a:lnTo>
                      <a:pt x="16" y="224"/>
                    </a:lnTo>
                    <a:lnTo>
                      <a:pt x="16" y="220"/>
                    </a:lnTo>
                    <a:lnTo>
                      <a:pt x="16" y="217"/>
                    </a:lnTo>
                    <a:lnTo>
                      <a:pt x="16" y="214"/>
                    </a:lnTo>
                    <a:lnTo>
                      <a:pt x="16" y="210"/>
                    </a:lnTo>
                    <a:lnTo>
                      <a:pt x="15" y="207"/>
                    </a:lnTo>
                    <a:lnTo>
                      <a:pt x="15" y="203"/>
                    </a:lnTo>
                    <a:lnTo>
                      <a:pt x="15" y="200"/>
                    </a:lnTo>
                    <a:lnTo>
                      <a:pt x="15" y="196"/>
                    </a:lnTo>
                    <a:lnTo>
                      <a:pt x="15" y="191"/>
                    </a:lnTo>
                    <a:lnTo>
                      <a:pt x="15" y="185"/>
                    </a:lnTo>
                    <a:lnTo>
                      <a:pt x="14" y="181"/>
                    </a:lnTo>
                    <a:lnTo>
                      <a:pt x="14" y="178"/>
                    </a:lnTo>
                    <a:lnTo>
                      <a:pt x="14" y="174"/>
                    </a:lnTo>
                    <a:lnTo>
                      <a:pt x="14" y="171"/>
                    </a:lnTo>
                    <a:lnTo>
                      <a:pt x="13" y="165"/>
                    </a:lnTo>
                    <a:lnTo>
                      <a:pt x="13" y="159"/>
                    </a:lnTo>
                    <a:lnTo>
                      <a:pt x="12" y="152"/>
                    </a:lnTo>
                    <a:lnTo>
                      <a:pt x="10" y="146"/>
                    </a:lnTo>
                    <a:lnTo>
                      <a:pt x="9" y="139"/>
                    </a:lnTo>
                    <a:lnTo>
                      <a:pt x="9" y="135"/>
                    </a:lnTo>
                    <a:lnTo>
                      <a:pt x="9" y="129"/>
                    </a:lnTo>
                    <a:lnTo>
                      <a:pt x="9" y="125"/>
                    </a:lnTo>
                    <a:lnTo>
                      <a:pt x="9" y="121"/>
                    </a:lnTo>
                    <a:lnTo>
                      <a:pt x="9" y="116"/>
                    </a:lnTo>
                    <a:lnTo>
                      <a:pt x="8" y="112"/>
                    </a:lnTo>
                    <a:lnTo>
                      <a:pt x="8" y="107"/>
                    </a:lnTo>
                    <a:lnTo>
                      <a:pt x="8" y="102"/>
                    </a:lnTo>
                    <a:lnTo>
                      <a:pt x="8" y="99"/>
                    </a:lnTo>
                    <a:lnTo>
                      <a:pt x="7" y="94"/>
                    </a:lnTo>
                    <a:lnTo>
                      <a:pt x="7" y="89"/>
                    </a:lnTo>
                    <a:lnTo>
                      <a:pt x="6" y="85"/>
                    </a:lnTo>
                    <a:lnTo>
                      <a:pt x="6" y="80"/>
                    </a:lnTo>
                    <a:lnTo>
                      <a:pt x="5" y="75"/>
                    </a:lnTo>
                    <a:lnTo>
                      <a:pt x="4" y="72"/>
                    </a:lnTo>
                    <a:lnTo>
                      <a:pt x="2" y="67"/>
                    </a:lnTo>
                    <a:lnTo>
                      <a:pt x="2" y="64"/>
                    </a:lnTo>
                    <a:lnTo>
                      <a:pt x="1" y="58"/>
                    </a:lnTo>
                    <a:lnTo>
                      <a:pt x="1" y="55"/>
                    </a:lnTo>
                    <a:lnTo>
                      <a:pt x="1" y="50"/>
                    </a:lnTo>
                    <a:lnTo>
                      <a:pt x="1" y="45"/>
                    </a:lnTo>
                    <a:lnTo>
                      <a:pt x="0" y="42"/>
                    </a:lnTo>
                    <a:lnTo>
                      <a:pt x="0" y="37"/>
                    </a:lnTo>
                    <a:lnTo>
                      <a:pt x="1" y="32"/>
                    </a:lnTo>
                    <a:lnTo>
                      <a:pt x="1" y="29"/>
                    </a:lnTo>
                    <a:lnTo>
                      <a:pt x="1" y="25"/>
                    </a:lnTo>
                    <a:lnTo>
                      <a:pt x="2" y="21"/>
                    </a:lnTo>
                    <a:lnTo>
                      <a:pt x="5" y="17"/>
                    </a:lnTo>
                    <a:lnTo>
                      <a:pt x="6" y="14"/>
                    </a:lnTo>
                    <a:lnTo>
                      <a:pt x="8" y="10"/>
                    </a:lnTo>
                    <a:lnTo>
                      <a:pt x="9" y="7"/>
                    </a:lnTo>
                    <a:lnTo>
                      <a:pt x="12" y="3"/>
                    </a:lnTo>
                    <a:lnTo>
                      <a:pt x="15" y="0"/>
                    </a:lnTo>
                    <a:lnTo>
                      <a:pt x="15"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42" name="Freeform 20"/>
              <p:cNvSpPr>
                <a:spLocks/>
              </p:cNvSpPr>
              <p:nvPr/>
            </p:nvSpPr>
            <p:spPr bwMode="auto">
              <a:xfrm>
                <a:off x="3770" y="1401"/>
                <a:ext cx="182" cy="390"/>
              </a:xfrm>
              <a:custGeom>
                <a:avLst/>
                <a:gdLst/>
                <a:ahLst/>
                <a:cxnLst>
                  <a:cxn ang="0">
                    <a:pos x="122" y="3"/>
                  </a:cxn>
                  <a:cxn ang="0">
                    <a:pos x="132" y="11"/>
                  </a:cxn>
                  <a:cxn ang="0">
                    <a:pos x="133" y="25"/>
                  </a:cxn>
                  <a:cxn ang="0">
                    <a:pos x="123" y="39"/>
                  </a:cxn>
                  <a:cxn ang="0">
                    <a:pos x="110" y="52"/>
                  </a:cxn>
                  <a:cxn ang="0">
                    <a:pos x="94" y="60"/>
                  </a:cxn>
                  <a:cxn ang="0">
                    <a:pos x="80" y="69"/>
                  </a:cxn>
                  <a:cxn ang="0">
                    <a:pos x="66" y="82"/>
                  </a:cxn>
                  <a:cxn ang="0">
                    <a:pos x="57" y="96"/>
                  </a:cxn>
                  <a:cxn ang="0">
                    <a:pos x="48" y="110"/>
                  </a:cxn>
                  <a:cxn ang="0">
                    <a:pos x="42" y="125"/>
                  </a:cxn>
                  <a:cxn ang="0">
                    <a:pos x="39" y="140"/>
                  </a:cxn>
                  <a:cxn ang="0">
                    <a:pos x="37" y="155"/>
                  </a:cxn>
                  <a:cxn ang="0">
                    <a:pos x="37" y="171"/>
                  </a:cxn>
                  <a:cxn ang="0">
                    <a:pos x="40" y="188"/>
                  </a:cxn>
                  <a:cxn ang="0">
                    <a:pos x="43" y="204"/>
                  </a:cxn>
                  <a:cxn ang="0">
                    <a:pos x="49" y="220"/>
                  </a:cxn>
                  <a:cxn ang="0">
                    <a:pos x="55" y="235"/>
                  </a:cxn>
                  <a:cxn ang="0">
                    <a:pos x="63" y="250"/>
                  </a:cxn>
                  <a:cxn ang="0">
                    <a:pos x="71" y="266"/>
                  </a:cxn>
                  <a:cxn ang="0">
                    <a:pos x="83" y="281"/>
                  </a:cxn>
                  <a:cxn ang="0">
                    <a:pos x="93" y="295"/>
                  </a:cxn>
                  <a:cxn ang="0">
                    <a:pos x="105" y="307"/>
                  </a:cxn>
                  <a:cxn ang="0">
                    <a:pos x="118" y="319"/>
                  </a:cxn>
                  <a:cxn ang="0">
                    <a:pos x="132" y="332"/>
                  </a:cxn>
                  <a:cxn ang="0">
                    <a:pos x="144" y="341"/>
                  </a:cxn>
                  <a:cxn ang="0">
                    <a:pos x="159" y="350"/>
                  </a:cxn>
                  <a:cxn ang="0">
                    <a:pos x="172" y="361"/>
                  </a:cxn>
                  <a:cxn ang="0">
                    <a:pos x="182" y="377"/>
                  </a:cxn>
                  <a:cxn ang="0">
                    <a:pos x="171" y="383"/>
                  </a:cxn>
                  <a:cxn ang="0">
                    <a:pos x="163" y="386"/>
                  </a:cxn>
                  <a:cxn ang="0">
                    <a:pos x="151" y="386"/>
                  </a:cxn>
                  <a:cxn ang="0">
                    <a:pos x="133" y="377"/>
                  </a:cxn>
                  <a:cxn ang="0">
                    <a:pos x="115" y="364"/>
                  </a:cxn>
                  <a:cxn ang="0">
                    <a:pos x="98" y="352"/>
                  </a:cxn>
                  <a:cxn ang="0">
                    <a:pos x="83" y="336"/>
                  </a:cxn>
                  <a:cxn ang="0">
                    <a:pos x="69" y="321"/>
                  </a:cxn>
                  <a:cxn ang="0">
                    <a:pos x="54" y="303"/>
                  </a:cxn>
                  <a:cxn ang="0">
                    <a:pos x="42" y="285"/>
                  </a:cxn>
                  <a:cxn ang="0">
                    <a:pos x="32" y="267"/>
                  </a:cxn>
                  <a:cxn ang="0">
                    <a:pos x="21" y="247"/>
                  </a:cxn>
                  <a:cxn ang="0">
                    <a:pos x="14" y="227"/>
                  </a:cxn>
                  <a:cxn ang="0">
                    <a:pos x="8" y="206"/>
                  </a:cxn>
                  <a:cxn ang="0">
                    <a:pos x="3" y="185"/>
                  </a:cxn>
                  <a:cxn ang="0">
                    <a:pos x="1" y="166"/>
                  </a:cxn>
                  <a:cxn ang="0">
                    <a:pos x="1" y="146"/>
                  </a:cxn>
                  <a:cxn ang="0">
                    <a:pos x="4" y="126"/>
                  </a:cxn>
                  <a:cxn ang="0">
                    <a:pos x="10" y="106"/>
                  </a:cxn>
                  <a:cxn ang="0">
                    <a:pos x="17" y="89"/>
                  </a:cxn>
                  <a:cxn ang="0">
                    <a:pos x="26" y="70"/>
                  </a:cxn>
                  <a:cxn ang="0">
                    <a:pos x="40" y="54"/>
                  </a:cxn>
                  <a:cxn ang="0">
                    <a:pos x="56" y="39"/>
                  </a:cxn>
                  <a:cxn ang="0">
                    <a:pos x="75" y="25"/>
                  </a:cxn>
                  <a:cxn ang="0">
                    <a:pos x="86" y="17"/>
                  </a:cxn>
                  <a:cxn ang="0">
                    <a:pos x="97" y="11"/>
                  </a:cxn>
                  <a:cxn ang="0">
                    <a:pos x="112" y="2"/>
                  </a:cxn>
                </a:cxnLst>
                <a:rect l="0" t="0" r="r" b="b"/>
                <a:pathLst>
                  <a:path w="182" h="390">
                    <a:moveTo>
                      <a:pt x="115" y="0"/>
                    </a:moveTo>
                    <a:lnTo>
                      <a:pt x="119" y="2"/>
                    </a:lnTo>
                    <a:lnTo>
                      <a:pt x="122" y="3"/>
                    </a:lnTo>
                    <a:lnTo>
                      <a:pt x="125" y="5"/>
                    </a:lnTo>
                    <a:lnTo>
                      <a:pt x="127" y="7"/>
                    </a:lnTo>
                    <a:lnTo>
                      <a:pt x="132" y="11"/>
                    </a:lnTo>
                    <a:lnTo>
                      <a:pt x="133" y="16"/>
                    </a:lnTo>
                    <a:lnTo>
                      <a:pt x="133" y="20"/>
                    </a:lnTo>
                    <a:lnTo>
                      <a:pt x="133" y="25"/>
                    </a:lnTo>
                    <a:lnTo>
                      <a:pt x="130" y="30"/>
                    </a:lnTo>
                    <a:lnTo>
                      <a:pt x="127" y="34"/>
                    </a:lnTo>
                    <a:lnTo>
                      <a:pt x="123" y="39"/>
                    </a:lnTo>
                    <a:lnTo>
                      <a:pt x="119" y="43"/>
                    </a:lnTo>
                    <a:lnTo>
                      <a:pt x="114" y="47"/>
                    </a:lnTo>
                    <a:lnTo>
                      <a:pt x="110" y="52"/>
                    </a:lnTo>
                    <a:lnTo>
                      <a:pt x="104" y="55"/>
                    </a:lnTo>
                    <a:lnTo>
                      <a:pt x="99" y="57"/>
                    </a:lnTo>
                    <a:lnTo>
                      <a:pt x="94" y="60"/>
                    </a:lnTo>
                    <a:lnTo>
                      <a:pt x="91" y="62"/>
                    </a:lnTo>
                    <a:lnTo>
                      <a:pt x="85" y="66"/>
                    </a:lnTo>
                    <a:lnTo>
                      <a:pt x="80" y="69"/>
                    </a:lnTo>
                    <a:lnTo>
                      <a:pt x="75" y="74"/>
                    </a:lnTo>
                    <a:lnTo>
                      <a:pt x="71" y="77"/>
                    </a:lnTo>
                    <a:lnTo>
                      <a:pt x="66" y="82"/>
                    </a:lnTo>
                    <a:lnTo>
                      <a:pt x="63" y="86"/>
                    </a:lnTo>
                    <a:lnTo>
                      <a:pt x="60" y="91"/>
                    </a:lnTo>
                    <a:lnTo>
                      <a:pt x="57" y="96"/>
                    </a:lnTo>
                    <a:lnTo>
                      <a:pt x="53" y="99"/>
                    </a:lnTo>
                    <a:lnTo>
                      <a:pt x="50" y="105"/>
                    </a:lnTo>
                    <a:lnTo>
                      <a:pt x="48" y="110"/>
                    </a:lnTo>
                    <a:lnTo>
                      <a:pt x="46" y="114"/>
                    </a:lnTo>
                    <a:lnTo>
                      <a:pt x="44" y="119"/>
                    </a:lnTo>
                    <a:lnTo>
                      <a:pt x="42" y="125"/>
                    </a:lnTo>
                    <a:lnTo>
                      <a:pt x="41" y="130"/>
                    </a:lnTo>
                    <a:lnTo>
                      <a:pt x="40" y="135"/>
                    </a:lnTo>
                    <a:lnTo>
                      <a:pt x="39" y="140"/>
                    </a:lnTo>
                    <a:lnTo>
                      <a:pt x="37" y="145"/>
                    </a:lnTo>
                    <a:lnTo>
                      <a:pt x="37" y="150"/>
                    </a:lnTo>
                    <a:lnTo>
                      <a:pt x="37" y="155"/>
                    </a:lnTo>
                    <a:lnTo>
                      <a:pt x="37" y="161"/>
                    </a:lnTo>
                    <a:lnTo>
                      <a:pt x="37" y="166"/>
                    </a:lnTo>
                    <a:lnTo>
                      <a:pt x="37" y="171"/>
                    </a:lnTo>
                    <a:lnTo>
                      <a:pt x="39" y="177"/>
                    </a:lnTo>
                    <a:lnTo>
                      <a:pt x="39" y="182"/>
                    </a:lnTo>
                    <a:lnTo>
                      <a:pt x="40" y="188"/>
                    </a:lnTo>
                    <a:lnTo>
                      <a:pt x="40" y="192"/>
                    </a:lnTo>
                    <a:lnTo>
                      <a:pt x="42" y="198"/>
                    </a:lnTo>
                    <a:lnTo>
                      <a:pt x="43" y="204"/>
                    </a:lnTo>
                    <a:lnTo>
                      <a:pt x="44" y="209"/>
                    </a:lnTo>
                    <a:lnTo>
                      <a:pt x="47" y="214"/>
                    </a:lnTo>
                    <a:lnTo>
                      <a:pt x="49" y="220"/>
                    </a:lnTo>
                    <a:lnTo>
                      <a:pt x="50" y="225"/>
                    </a:lnTo>
                    <a:lnTo>
                      <a:pt x="53" y="231"/>
                    </a:lnTo>
                    <a:lnTo>
                      <a:pt x="55" y="235"/>
                    </a:lnTo>
                    <a:lnTo>
                      <a:pt x="57" y="241"/>
                    </a:lnTo>
                    <a:lnTo>
                      <a:pt x="60" y="246"/>
                    </a:lnTo>
                    <a:lnTo>
                      <a:pt x="63" y="250"/>
                    </a:lnTo>
                    <a:lnTo>
                      <a:pt x="65" y="256"/>
                    </a:lnTo>
                    <a:lnTo>
                      <a:pt x="69" y="262"/>
                    </a:lnTo>
                    <a:lnTo>
                      <a:pt x="71" y="266"/>
                    </a:lnTo>
                    <a:lnTo>
                      <a:pt x="75" y="271"/>
                    </a:lnTo>
                    <a:lnTo>
                      <a:pt x="78" y="275"/>
                    </a:lnTo>
                    <a:lnTo>
                      <a:pt x="83" y="281"/>
                    </a:lnTo>
                    <a:lnTo>
                      <a:pt x="86" y="285"/>
                    </a:lnTo>
                    <a:lnTo>
                      <a:pt x="90" y="290"/>
                    </a:lnTo>
                    <a:lnTo>
                      <a:pt x="93" y="295"/>
                    </a:lnTo>
                    <a:lnTo>
                      <a:pt x="98" y="299"/>
                    </a:lnTo>
                    <a:lnTo>
                      <a:pt x="101" y="303"/>
                    </a:lnTo>
                    <a:lnTo>
                      <a:pt x="105" y="307"/>
                    </a:lnTo>
                    <a:lnTo>
                      <a:pt x="110" y="312"/>
                    </a:lnTo>
                    <a:lnTo>
                      <a:pt x="114" y="315"/>
                    </a:lnTo>
                    <a:lnTo>
                      <a:pt x="118" y="319"/>
                    </a:lnTo>
                    <a:lnTo>
                      <a:pt x="122" y="324"/>
                    </a:lnTo>
                    <a:lnTo>
                      <a:pt x="126" y="327"/>
                    </a:lnTo>
                    <a:lnTo>
                      <a:pt x="132" y="332"/>
                    </a:lnTo>
                    <a:lnTo>
                      <a:pt x="136" y="334"/>
                    </a:lnTo>
                    <a:lnTo>
                      <a:pt x="141" y="338"/>
                    </a:lnTo>
                    <a:lnTo>
                      <a:pt x="144" y="341"/>
                    </a:lnTo>
                    <a:lnTo>
                      <a:pt x="150" y="345"/>
                    </a:lnTo>
                    <a:lnTo>
                      <a:pt x="155" y="347"/>
                    </a:lnTo>
                    <a:lnTo>
                      <a:pt x="159" y="350"/>
                    </a:lnTo>
                    <a:lnTo>
                      <a:pt x="164" y="353"/>
                    </a:lnTo>
                    <a:lnTo>
                      <a:pt x="170" y="356"/>
                    </a:lnTo>
                    <a:lnTo>
                      <a:pt x="172" y="361"/>
                    </a:lnTo>
                    <a:lnTo>
                      <a:pt x="176" y="367"/>
                    </a:lnTo>
                    <a:lnTo>
                      <a:pt x="179" y="372"/>
                    </a:lnTo>
                    <a:lnTo>
                      <a:pt x="182" y="377"/>
                    </a:lnTo>
                    <a:lnTo>
                      <a:pt x="178" y="379"/>
                    </a:lnTo>
                    <a:lnTo>
                      <a:pt x="176" y="381"/>
                    </a:lnTo>
                    <a:lnTo>
                      <a:pt x="171" y="383"/>
                    </a:lnTo>
                    <a:lnTo>
                      <a:pt x="169" y="384"/>
                    </a:lnTo>
                    <a:lnTo>
                      <a:pt x="166" y="385"/>
                    </a:lnTo>
                    <a:lnTo>
                      <a:pt x="163" y="386"/>
                    </a:lnTo>
                    <a:lnTo>
                      <a:pt x="161" y="388"/>
                    </a:lnTo>
                    <a:lnTo>
                      <a:pt x="157" y="390"/>
                    </a:lnTo>
                    <a:lnTo>
                      <a:pt x="151" y="386"/>
                    </a:lnTo>
                    <a:lnTo>
                      <a:pt x="144" y="383"/>
                    </a:lnTo>
                    <a:lnTo>
                      <a:pt x="139" y="379"/>
                    </a:lnTo>
                    <a:lnTo>
                      <a:pt x="133" y="377"/>
                    </a:lnTo>
                    <a:lnTo>
                      <a:pt x="126" y="372"/>
                    </a:lnTo>
                    <a:lnTo>
                      <a:pt x="120" y="369"/>
                    </a:lnTo>
                    <a:lnTo>
                      <a:pt x="115" y="364"/>
                    </a:lnTo>
                    <a:lnTo>
                      <a:pt x="110" y="361"/>
                    </a:lnTo>
                    <a:lnTo>
                      <a:pt x="104" y="356"/>
                    </a:lnTo>
                    <a:lnTo>
                      <a:pt x="98" y="352"/>
                    </a:lnTo>
                    <a:lnTo>
                      <a:pt x="93" y="346"/>
                    </a:lnTo>
                    <a:lnTo>
                      <a:pt x="89" y="342"/>
                    </a:lnTo>
                    <a:lnTo>
                      <a:pt x="83" y="336"/>
                    </a:lnTo>
                    <a:lnTo>
                      <a:pt x="78" y="332"/>
                    </a:lnTo>
                    <a:lnTo>
                      <a:pt x="72" y="326"/>
                    </a:lnTo>
                    <a:lnTo>
                      <a:pt x="69" y="321"/>
                    </a:lnTo>
                    <a:lnTo>
                      <a:pt x="63" y="315"/>
                    </a:lnTo>
                    <a:lnTo>
                      <a:pt x="58" y="310"/>
                    </a:lnTo>
                    <a:lnTo>
                      <a:pt x="54" y="303"/>
                    </a:lnTo>
                    <a:lnTo>
                      <a:pt x="50" y="298"/>
                    </a:lnTo>
                    <a:lnTo>
                      <a:pt x="46" y="291"/>
                    </a:lnTo>
                    <a:lnTo>
                      <a:pt x="42" y="285"/>
                    </a:lnTo>
                    <a:lnTo>
                      <a:pt x="39" y="279"/>
                    </a:lnTo>
                    <a:lnTo>
                      <a:pt x="35" y="274"/>
                    </a:lnTo>
                    <a:lnTo>
                      <a:pt x="32" y="267"/>
                    </a:lnTo>
                    <a:lnTo>
                      <a:pt x="27" y="261"/>
                    </a:lnTo>
                    <a:lnTo>
                      <a:pt x="23" y="253"/>
                    </a:lnTo>
                    <a:lnTo>
                      <a:pt x="21" y="247"/>
                    </a:lnTo>
                    <a:lnTo>
                      <a:pt x="19" y="240"/>
                    </a:lnTo>
                    <a:lnTo>
                      <a:pt x="17" y="234"/>
                    </a:lnTo>
                    <a:lnTo>
                      <a:pt x="14" y="227"/>
                    </a:lnTo>
                    <a:lnTo>
                      <a:pt x="12" y="221"/>
                    </a:lnTo>
                    <a:lnTo>
                      <a:pt x="10" y="213"/>
                    </a:lnTo>
                    <a:lnTo>
                      <a:pt x="8" y="206"/>
                    </a:lnTo>
                    <a:lnTo>
                      <a:pt x="6" y="199"/>
                    </a:lnTo>
                    <a:lnTo>
                      <a:pt x="5" y="192"/>
                    </a:lnTo>
                    <a:lnTo>
                      <a:pt x="3" y="185"/>
                    </a:lnTo>
                    <a:lnTo>
                      <a:pt x="3" y="179"/>
                    </a:lnTo>
                    <a:lnTo>
                      <a:pt x="1" y="173"/>
                    </a:lnTo>
                    <a:lnTo>
                      <a:pt x="1" y="166"/>
                    </a:lnTo>
                    <a:lnTo>
                      <a:pt x="0" y="159"/>
                    </a:lnTo>
                    <a:lnTo>
                      <a:pt x="0" y="153"/>
                    </a:lnTo>
                    <a:lnTo>
                      <a:pt x="1" y="146"/>
                    </a:lnTo>
                    <a:lnTo>
                      <a:pt x="1" y="139"/>
                    </a:lnTo>
                    <a:lnTo>
                      <a:pt x="3" y="132"/>
                    </a:lnTo>
                    <a:lnTo>
                      <a:pt x="4" y="126"/>
                    </a:lnTo>
                    <a:lnTo>
                      <a:pt x="5" y="119"/>
                    </a:lnTo>
                    <a:lnTo>
                      <a:pt x="7" y="113"/>
                    </a:lnTo>
                    <a:lnTo>
                      <a:pt x="10" y="106"/>
                    </a:lnTo>
                    <a:lnTo>
                      <a:pt x="11" y="100"/>
                    </a:lnTo>
                    <a:lnTo>
                      <a:pt x="13" y="93"/>
                    </a:lnTo>
                    <a:lnTo>
                      <a:pt x="17" y="89"/>
                    </a:lnTo>
                    <a:lnTo>
                      <a:pt x="19" y="82"/>
                    </a:lnTo>
                    <a:lnTo>
                      <a:pt x="22" y="76"/>
                    </a:lnTo>
                    <a:lnTo>
                      <a:pt x="26" y="70"/>
                    </a:lnTo>
                    <a:lnTo>
                      <a:pt x="30" y="66"/>
                    </a:lnTo>
                    <a:lnTo>
                      <a:pt x="34" y="60"/>
                    </a:lnTo>
                    <a:lnTo>
                      <a:pt x="40" y="54"/>
                    </a:lnTo>
                    <a:lnTo>
                      <a:pt x="44" y="48"/>
                    </a:lnTo>
                    <a:lnTo>
                      <a:pt x="50" y="43"/>
                    </a:lnTo>
                    <a:lnTo>
                      <a:pt x="56" y="39"/>
                    </a:lnTo>
                    <a:lnTo>
                      <a:pt x="62" y="33"/>
                    </a:lnTo>
                    <a:lnTo>
                      <a:pt x="68" y="28"/>
                    </a:lnTo>
                    <a:lnTo>
                      <a:pt x="75" y="25"/>
                    </a:lnTo>
                    <a:lnTo>
                      <a:pt x="79" y="23"/>
                    </a:lnTo>
                    <a:lnTo>
                      <a:pt x="84" y="19"/>
                    </a:lnTo>
                    <a:lnTo>
                      <a:pt x="86" y="17"/>
                    </a:lnTo>
                    <a:lnTo>
                      <a:pt x="90" y="16"/>
                    </a:lnTo>
                    <a:lnTo>
                      <a:pt x="93" y="13"/>
                    </a:lnTo>
                    <a:lnTo>
                      <a:pt x="97" y="11"/>
                    </a:lnTo>
                    <a:lnTo>
                      <a:pt x="103" y="7"/>
                    </a:lnTo>
                    <a:lnTo>
                      <a:pt x="108" y="4"/>
                    </a:lnTo>
                    <a:lnTo>
                      <a:pt x="112" y="2"/>
                    </a:lnTo>
                    <a:lnTo>
                      <a:pt x="115" y="0"/>
                    </a:lnTo>
                    <a:lnTo>
                      <a:pt x="115"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43" name="Freeform 21"/>
              <p:cNvSpPr>
                <a:spLocks/>
              </p:cNvSpPr>
              <p:nvPr/>
            </p:nvSpPr>
            <p:spPr bwMode="auto">
              <a:xfrm>
                <a:off x="4236" y="1711"/>
                <a:ext cx="240" cy="226"/>
              </a:xfrm>
              <a:custGeom>
                <a:avLst/>
                <a:gdLst/>
                <a:ahLst/>
                <a:cxnLst>
                  <a:cxn ang="0">
                    <a:pos x="190" y="4"/>
                  </a:cxn>
                  <a:cxn ang="0">
                    <a:pos x="203" y="12"/>
                  </a:cxn>
                  <a:cxn ang="0">
                    <a:pos x="213" y="24"/>
                  </a:cxn>
                  <a:cxn ang="0">
                    <a:pos x="221" y="36"/>
                  </a:cxn>
                  <a:cxn ang="0">
                    <a:pos x="229" y="49"/>
                  </a:cxn>
                  <a:cxn ang="0">
                    <a:pos x="234" y="62"/>
                  </a:cxn>
                  <a:cxn ang="0">
                    <a:pos x="238" y="76"/>
                  </a:cxn>
                  <a:cxn ang="0">
                    <a:pos x="240" y="90"/>
                  </a:cxn>
                  <a:cxn ang="0">
                    <a:pos x="240" y="105"/>
                  </a:cxn>
                  <a:cxn ang="0">
                    <a:pos x="239" y="121"/>
                  </a:cxn>
                  <a:cxn ang="0">
                    <a:pos x="236" y="136"/>
                  </a:cxn>
                  <a:cxn ang="0">
                    <a:pos x="232" y="150"/>
                  </a:cxn>
                  <a:cxn ang="0">
                    <a:pos x="226" y="162"/>
                  </a:cxn>
                  <a:cxn ang="0">
                    <a:pos x="218" y="175"/>
                  </a:cxn>
                  <a:cxn ang="0">
                    <a:pos x="210" y="187"/>
                  </a:cxn>
                  <a:cxn ang="0">
                    <a:pos x="200" y="198"/>
                  </a:cxn>
                  <a:cxn ang="0">
                    <a:pos x="189" y="207"/>
                  </a:cxn>
                  <a:cxn ang="0">
                    <a:pos x="176" y="215"/>
                  </a:cxn>
                  <a:cxn ang="0">
                    <a:pos x="163" y="222"/>
                  </a:cxn>
                  <a:cxn ang="0">
                    <a:pos x="148" y="224"/>
                  </a:cxn>
                  <a:cxn ang="0">
                    <a:pos x="133" y="226"/>
                  </a:cxn>
                  <a:cxn ang="0">
                    <a:pos x="119" y="226"/>
                  </a:cxn>
                  <a:cxn ang="0">
                    <a:pos x="106" y="226"/>
                  </a:cxn>
                  <a:cxn ang="0">
                    <a:pos x="90" y="226"/>
                  </a:cxn>
                  <a:cxn ang="0">
                    <a:pos x="74" y="226"/>
                  </a:cxn>
                  <a:cxn ang="0">
                    <a:pos x="61" y="226"/>
                  </a:cxn>
                  <a:cxn ang="0">
                    <a:pos x="53" y="226"/>
                  </a:cxn>
                  <a:cxn ang="0">
                    <a:pos x="46" y="224"/>
                  </a:cxn>
                  <a:cxn ang="0">
                    <a:pos x="34" y="221"/>
                  </a:cxn>
                  <a:cxn ang="0">
                    <a:pos x="22" y="216"/>
                  </a:cxn>
                  <a:cxn ang="0">
                    <a:pos x="11" y="212"/>
                  </a:cxn>
                  <a:cxn ang="0">
                    <a:pos x="2" y="209"/>
                  </a:cxn>
                  <a:cxn ang="0">
                    <a:pos x="4" y="198"/>
                  </a:cxn>
                  <a:cxn ang="0">
                    <a:pos x="6" y="189"/>
                  </a:cxn>
                  <a:cxn ang="0">
                    <a:pos x="14" y="187"/>
                  </a:cxn>
                  <a:cxn ang="0">
                    <a:pos x="25" y="188"/>
                  </a:cxn>
                  <a:cxn ang="0">
                    <a:pos x="38" y="189"/>
                  </a:cxn>
                  <a:cxn ang="0">
                    <a:pos x="49" y="190"/>
                  </a:cxn>
                  <a:cxn ang="0">
                    <a:pos x="62" y="191"/>
                  </a:cxn>
                  <a:cxn ang="0">
                    <a:pos x="75" y="191"/>
                  </a:cxn>
                  <a:cxn ang="0">
                    <a:pos x="89" y="191"/>
                  </a:cxn>
                  <a:cxn ang="0">
                    <a:pos x="100" y="190"/>
                  </a:cxn>
                  <a:cxn ang="0">
                    <a:pos x="114" y="189"/>
                  </a:cxn>
                  <a:cxn ang="0">
                    <a:pos x="126" y="188"/>
                  </a:cxn>
                  <a:cxn ang="0">
                    <a:pos x="139" y="187"/>
                  </a:cxn>
                  <a:cxn ang="0">
                    <a:pos x="149" y="182"/>
                  </a:cxn>
                  <a:cxn ang="0">
                    <a:pos x="161" y="179"/>
                  </a:cxn>
                  <a:cxn ang="0">
                    <a:pos x="174" y="171"/>
                  </a:cxn>
                  <a:cxn ang="0">
                    <a:pos x="190" y="158"/>
                  </a:cxn>
                  <a:cxn ang="0">
                    <a:pos x="198" y="141"/>
                  </a:cxn>
                  <a:cxn ang="0">
                    <a:pos x="203" y="131"/>
                  </a:cxn>
                  <a:cxn ang="0">
                    <a:pos x="205" y="118"/>
                  </a:cxn>
                  <a:cxn ang="0">
                    <a:pos x="205" y="104"/>
                  </a:cxn>
                  <a:cxn ang="0">
                    <a:pos x="205" y="92"/>
                  </a:cxn>
                  <a:cxn ang="0">
                    <a:pos x="204" y="81"/>
                  </a:cxn>
                  <a:cxn ang="0">
                    <a:pos x="193" y="62"/>
                  </a:cxn>
                  <a:cxn ang="0">
                    <a:pos x="182" y="45"/>
                  </a:cxn>
                  <a:cxn ang="0">
                    <a:pos x="170" y="26"/>
                  </a:cxn>
                  <a:cxn ang="0">
                    <a:pos x="170" y="10"/>
                  </a:cxn>
                  <a:cxn ang="0">
                    <a:pos x="177" y="2"/>
                  </a:cxn>
                </a:cxnLst>
                <a:rect l="0" t="0" r="r" b="b"/>
                <a:pathLst>
                  <a:path w="240" h="226">
                    <a:moveTo>
                      <a:pt x="181" y="0"/>
                    </a:moveTo>
                    <a:lnTo>
                      <a:pt x="185" y="2"/>
                    </a:lnTo>
                    <a:lnTo>
                      <a:pt x="190" y="4"/>
                    </a:lnTo>
                    <a:lnTo>
                      <a:pt x="193" y="7"/>
                    </a:lnTo>
                    <a:lnTo>
                      <a:pt x="199" y="10"/>
                    </a:lnTo>
                    <a:lnTo>
                      <a:pt x="203" y="12"/>
                    </a:lnTo>
                    <a:lnTo>
                      <a:pt x="206" y="16"/>
                    </a:lnTo>
                    <a:lnTo>
                      <a:pt x="210" y="21"/>
                    </a:lnTo>
                    <a:lnTo>
                      <a:pt x="213" y="24"/>
                    </a:lnTo>
                    <a:lnTo>
                      <a:pt x="215" y="28"/>
                    </a:lnTo>
                    <a:lnTo>
                      <a:pt x="219" y="31"/>
                    </a:lnTo>
                    <a:lnTo>
                      <a:pt x="221" y="36"/>
                    </a:lnTo>
                    <a:lnTo>
                      <a:pt x="225" y="40"/>
                    </a:lnTo>
                    <a:lnTo>
                      <a:pt x="227" y="44"/>
                    </a:lnTo>
                    <a:lnTo>
                      <a:pt x="229" y="49"/>
                    </a:lnTo>
                    <a:lnTo>
                      <a:pt x="231" y="53"/>
                    </a:lnTo>
                    <a:lnTo>
                      <a:pt x="233" y="58"/>
                    </a:lnTo>
                    <a:lnTo>
                      <a:pt x="234" y="62"/>
                    </a:lnTo>
                    <a:lnTo>
                      <a:pt x="235" y="67"/>
                    </a:lnTo>
                    <a:lnTo>
                      <a:pt x="236" y="71"/>
                    </a:lnTo>
                    <a:lnTo>
                      <a:pt x="238" y="76"/>
                    </a:lnTo>
                    <a:lnTo>
                      <a:pt x="239" y="81"/>
                    </a:lnTo>
                    <a:lnTo>
                      <a:pt x="239" y="86"/>
                    </a:lnTo>
                    <a:lnTo>
                      <a:pt x="240" y="90"/>
                    </a:lnTo>
                    <a:lnTo>
                      <a:pt x="240" y="96"/>
                    </a:lnTo>
                    <a:lnTo>
                      <a:pt x="240" y="101"/>
                    </a:lnTo>
                    <a:lnTo>
                      <a:pt x="240" y="105"/>
                    </a:lnTo>
                    <a:lnTo>
                      <a:pt x="240" y="110"/>
                    </a:lnTo>
                    <a:lnTo>
                      <a:pt x="240" y="116"/>
                    </a:lnTo>
                    <a:lnTo>
                      <a:pt x="239" y="121"/>
                    </a:lnTo>
                    <a:lnTo>
                      <a:pt x="238" y="125"/>
                    </a:lnTo>
                    <a:lnTo>
                      <a:pt x="238" y="131"/>
                    </a:lnTo>
                    <a:lnTo>
                      <a:pt x="236" y="136"/>
                    </a:lnTo>
                    <a:lnTo>
                      <a:pt x="235" y="140"/>
                    </a:lnTo>
                    <a:lnTo>
                      <a:pt x="233" y="145"/>
                    </a:lnTo>
                    <a:lnTo>
                      <a:pt x="232" y="150"/>
                    </a:lnTo>
                    <a:lnTo>
                      <a:pt x="231" y="154"/>
                    </a:lnTo>
                    <a:lnTo>
                      <a:pt x="228" y="159"/>
                    </a:lnTo>
                    <a:lnTo>
                      <a:pt x="226" y="162"/>
                    </a:lnTo>
                    <a:lnTo>
                      <a:pt x="224" y="167"/>
                    </a:lnTo>
                    <a:lnTo>
                      <a:pt x="221" y="172"/>
                    </a:lnTo>
                    <a:lnTo>
                      <a:pt x="218" y="175"/>
                    </a:lnTo>
                    <a:lnTo>
                      <a:pt x="215" y="180"/>
                    </a:lnTo>
                    <a:lnTo>
                      <a:pt x="212" y="183"/>
                    </a:lnTo>
                    <a:lnTo>
                      <a:pt x="210" y="187"/>
                    </a:lnTo>
                    <a:lnTo>
                      <a:pt x="206" y="190"/>
                    </a:lnTo>
                    <a:lnTo>
                      <a:pt x="204" y="194"/>
                    </a:lnTo>
                    <a:lnTo>
                      <a:pt x="200" y="198"/>
                    </a:lnTo>
                    <a:lnTo>
                      <a:pt x="197" y="202"/>
                    </a:lnTo>
                    <a:lnTo>
                      <a:pt x="192" y="204"/>
                    </a:lnTo>
                    <a:lnTo>
                      <a:pt x="189" y="207"/>
                    </a:lnTo>
                    <a:lnTo>
                      <a:pt x="185" y="209"/>
                    </a:lnTo>
                    <a:lnTo>
                      <a:pt x="181" y="212"/>
                    </a:lnTo>
                    <a:lnTo>
                      <a:pt x="176" y="215"/>
                    </a:lnTo>
                    <a:lnTo>
                      <a:pt x="171" y="217"/>
                    </a:lnTo>
                    <a:lnTo>
                      <a:pt x="168" y="218"/>
                    </a:lnTo>
                    <a:lnTo>
                      <a:pt x="163" y="222"/>
                    </a:lnTo>
                    <a:lnTo>
                      <a:pt x="158" y="223"/>
                    </a:lnTo>
                    <a:lnTo>
                      <a:pt x="154" y="224"/>
                    </a:lnTo>
                    <a:lnTo>
                      <a:pt x="148" y="224"/>
                    </a:lnTo>
                    <a:lnTo>
                      <a:pt x="143" y="225"/>
                    </a:lnTo>
                    <a:lnTo>
                      <a:pt x="139" y="225"/>
                    </a:lnTo>
                    <a:lnTo>
                      <a:pt x="133" y="226"/>
                    </a:lnTo>
                    <a:lnTo>
                      <a:pt x="127" y="226"/>
                    </a:lnTo>
                    <a:lnTo>
                      <a:pt x="122" y="226"/>
                    </a:lnTo>
                    <a:lnTo>
                      <a:pt x="119" y="226"/>
                    </a:lnTo>
                    <a:lnTo>
                      <a:pt x="115" y="226"/>
                    </a:lnTo>
                    <a:lnTo>
                      <a:pt x="111" y="226"/>
                    </a:lnTo>
                    <a:lnTo>
                      <a:pt x="106" y="226"/>
                    </a:lnTo>
                    <a:lnTo>
                      <a:pt x="100" y="226"/>
                    </a:lnTo>
                    <a:lnTo>
                      <a:pt x="96" y="226"/>
                    </a:lnTo>
                    <a:lnTo>
                      <a:pt x="90" y="226"/>
                    </a:lnTo>
                    <a:lnTo>
                      <a:pt x="85" y="226"/>
                    </a:lnTo>
                    <a:lnTo>
                      <a:pt x="79" y="226"/>
                    </a:lnTo>
                    <a:lnTo>
                      <a:pt x="74" y="226"/>
                    </a:lnTo>
                    <a:lnTo>
                      <a:pt x="69" y="226"/>
                    </a:lnTo>
                    <a:lnTo>
                      <a:pt x="64" y="226"/>
                    </a:lnTo>
                    <a:lnTo>
                      <a:pt x="61" y="226"/>
                    </a:lnTo>
                    <a:lnTo>
                      <a:pt x="56" y="226"/>
                    </a:lnTo>
                    <a:lnTo>
                      <a:pt x="54" y="226"/>
                    </a:lnTo>
                    <a:lnTo>
                      <a:pt x="53" y="226"/>
                    </a:lnTo>
                    <a:lnTo>
                      <a:pt x="50" y="225"/>
                    </a:lnTo>
                    <a:lnTo>
                      <a:pt x="48" y="225"/>
                    </a:lnTo>
                    <a:lnTo>
                      <a:pt x="46" y="224"/>
                    </a:lnTo>
                    <a:lnTo>
                      <a:pt x="42" y="223"/>
                    </a:lnTo>
                    <a:lnTo>
                      <a:pt x="39" y="222"/>
                    </a:lnTo>
                    <a:lnTo>
                      <a:pt x="34" y="221"/>
                    </a:lnTo>
                    <a:lnTo>
                      <a:pt x="31" y="218"/>
                    </a:lnTo>
                    <a:lnTo>
                      <a:pt x="27" y="218"/>
                    </a:lnTo>
                    <a:lnTo>
                      <a:pt x="22" y="216"/>
                    </a:lnTo>
                    <a:lnTo>
                      <a:pt x="19" y="215"/>
                    </a:lnTo>
                    <a:lnTo>
                      <a:pt x="14" y="214"/>
                    </a:lnTo>
                    <a:lnTo>
                      <a:pt x="11" y="212"/>
                    </a:lnTo>
                    <a:lnTo>
                      <a:pt x="7" y="211"/>
                    </a:lnTo>
                    <a:lnTo>
                      <a:pt x="4" y="210"/>
                    </a:lnTo>
                    <a:lnTo>
                      <a:pt x="2" y="209"/>
                    </a:lnTo>
                    <a:lnTo>
                      <a:pt x="0" y="208"/>
                    </a:lnTo>
                    <a:lnTo>
                      <a:pt x="2" y="203"/>
                    </a:lnTo>
                    <a:lnTo>
                      <a:pt x="4" y="198"/>
                    </a:lnTo>
                    <a:lnTo>
                      <a:pt x="5" y="195"/>
                    </a:lnTo>
                    <a:lnTo>
                      <a:pt x="5" y="193"/>
                    </a:lnTo>
                    <a:lnTo>
                      <a:pt x="6" y="189"/>
                    </a:lnTo>
                    <a:lnTo>
                      <a:pt x="6" y="187"/>
                    </a:lnTo>
                    <a:lnTo>
                      <a:pt x="11" y="187"/>
                    </a:lnTo>
                    <a:lnTo>
                      <a:pt x="14" y="187"/>
                    </a:lnTo>
                    <a:lnTo>
                      <a:pt x="18" y="187"/>
                    </a:lnTo>
                    <a:lnTo>
                      <a:pt x="21" y="188"/>
                    </a:lnTo>
                    <a:lnTo>
                      <a:pt x="25" y="188"/>
                    </a:lnTo>
                    <a:lnTo>
                      <a:pt x="28" y="188"/>
                    </a:lnTo>
                    <a:lnTo>
                      <a:pt x="33" y="189"/>
                    </a:lnTo>
                    <a:lnTo>
                      <a:pt x="38" y="189"/>
                    </a:lnTo>
                    <a:lnTo>
                      <a:pt x="41" y="189"/>
                    </a:lnTo>
                    <a:lnTo>
                      <a:pt x="46" y="190"/>
                    </a:lnTo>
                    <a:lnTo>
                      <a:pt x="49" y="190"/>
                    </a:lnTo>
                    <a:lnTo>
                      <a:pt x="54" y="190"/>
                    </a:lnTo>
                    <a:lnTo>
                      <a:pt x="57" y="190"/>
                    </a:lnTo>
                    <a:lnTo>
                      <a:pt x="62" y="191"/>
                    </a:lnTo>
                    <a:lnTo>
                      <a:pt x="67" y="191"/>
                    </a:lnTo>
                    <a:lnTo>
                      <a:pt x="71" y="191"/>
                    </a:lnTo>
                    <a:lnTo>
                      <a:pt x="75" y="191"/>
                    </a:lnTo>
                    <a:lnTo>
                      <a:pt x="79" y="191"/>
                    </a:lnTo>
                    <a:lnTo>
                      <a:pt x="83" y="191"/>
                    </a:lnTo>
                    <a:lnTo>
                      <a:pt x="89" y="191"/>
                    </a:lnTo>
                    <a:lnTo>
                      <a:pt x="92" y="190"/>
                    </a:lnTo>
                    <a:lnTo>
                      <a:pt x="97" y="190"/>
                    </a:lnTo>
                    <a:lnTo>
                      <a:pt x="100" y="190"/>
                    </a:lnTo>
                    <a:lnTo>
                      <a:pt x="105" y="190"/>
                    </a:lnTo>
                    <a:lnTo>
                      <a:pt x="110" y="190"/>
                    </a:lnTo>
                    <a:lnTo>
                      <a:pt x="114" y="189"/>
                    </a:lnTo>
                    <a:lnTo>
                      <a:pt x="118" y="189"/>
                    </a:lnTo>
                    <a:lnTo>
                      <a:pt x="122" y="189"/>
                    </a:lnTo>
                    <a:lnTo>
                      <a:pt x="126" y="188"/>
                    </a:lnTo>
                    <a:lnTo>
                      <a:pt x="131" y="188"/>
                    </a:lnTo>
                    <a:lnTo>
                      <a:pt x="134" y="187"/>
                    </a:lnTo>
                    <a:lnTo>
                      <a:pt x="139" y="187"/>
                    </a:lnTo>
                    <a:lnTo>
                      <a:pt x="142" y="185"/>
                    </a:lnTo>
                    <a:lnTo>
                      <a:pt x="146" y="183"/>
                    </a:lnTo>
                    <a:lnTo>
                      <a:pt x="149" y="182"/>
                    </a:lnTo>
                    <a:lnTo>
                      <a:pt x="154" y="181"/>
                    </a:lnTo>
                    <a:lnTo>
                      <a:pt x="157" y="180"/>
                    </a:lnTo>
                    <a:lnTo>
                      <a:pt x="161" y="179"/>
                    </a:lnTo>
                    <a:lnTo>
                      <a:pt x="164" y="176"/>
                    </a:lnTo>
                    <a:lnTo>
                      <a:pt x="168" y="175"/>
                    </a:lnTo>
                    <a:lnTo>
                      <a:pt x="174" y="171"/>
                    </a:lnTo>
                    <a:lnTo>
                      <a:pt x="179" y="167"/>
                    </a:lnTo>
                    <a:lnTo>
                      <a:pt x="184" y="162"/>
                    </a:lnTo>
                    <a:lnTo>
                      <a:pt x="190" y="158"/>
                    </a:lnTo>
                    <a:lnTo>
                      <a:pt x="193" y="152"/>
                    </a:lnTo>
                    <a:lnTo>
                      <a:pt x="197" y="145"/>
                    </a:lnTo>
                    <a:lnTo>
                      <a:pt x="198" y="141"/>
                    </a:lnTo>
                    <a:lnTo>
                      <a:pt x="200" y="138"/>
                    </a:lnTo>
                    <a:lnTo>
                      <a:pt x="201" y="135"/>
                    </a:lnTo>
                    <a:lnTo>
                      <a:pt x="203" y="131"/>
                    </a:lnTo>
                    <a:lnTo>
                      <a:pt x="204" y="126"/>
                    </a:lnTo>
                    <a:lnTo>
                      <a:pt x="204" y="122"/>
                    </a:lnTo>
                    <a:lnTo>
                      <a:pt x="205" y="118"/>
                    </a:lnTo>
                    <a:lnTo>
                      <a:pt x="205" y="114"/>
                    </a:lnTo>
                    <a:lnTo>
                      <a:pt x="205" y="109"/>
                    </a:lnTo>
                    <a:lnTo>
                      <a:pt x="205" y="104"/>
                    </a:lnTo>
                    <a:lnTo>
                      <a:pt x="205" y="100"/>
                    </a:lnTo>
                    <a:lnTo>
                      <a:pt x="205" y="95"/>
                    </a:lnTo>
                    <a:lnTo>
                      <a:pt x="205" y="92"/>
                    </a:lnTo>
                    <a:lnTo>
                      <a:pt x="205" y="88"/>
                    </a:lnTo>
                    <a:lnTo>
                      <a:pt x="205" y="85"/>
                    </a:lnTo>
                    <a:lnTo>
                      <a:pt x="204" y="81"/>
                    </a:lnTo>
                    <a:lnTo>
                      <a:pt x="201" y="75"/>
                    </a:lnTo>
                    <a:lnTo>
                      <a:pt x="199" y="69"/>
                    </a:lnTo>
                    <a:lnTo>
                      <a:pt x="193" y="62"/>
                    </a:lnTo>
                    <a:lnTo>
                      <a:pt x="190" y="57"/>
                    </a:lnTo>
                    <a:lnTo>
                      <a:pt x="185" y="50"/>
                    </a:lnTo>
                    <a:lnTo>
                      <a:pt x="182" y="45"/>
                    </a:lnTo>
                    <a:lnTo>
                      <a:pt x="177" y="38"/>
                    </a:lnTo>
                    <a:lnTo>
                      <a:pt x="174" y="32"/>
                    </a:lnTo>
                    <a:lnTo>
                      <a:pt x="170" y="26"/>
                    </a:lnTo>
                    <a:lnTo>
                      <a:pt x="169" y="22"/>
                    </a:lnTo>
                    <a:lnTo>
                      <a:pt x="169" y="15"/>
                    </a:lnTo>
                    <a:lnTo>
                      <a:pt x="170" y="10"/>
                    </a:lnTo>
                    <a:lnTo>
                      <a:pt x="171" y="7"/>
                    </a:lnTo>
                    <a:lnTo>
                      <a:pt x="174" y="4"/>
                    </a:lnTo>
                    <a:lnTo>
                      <a:pt x="177" y="2"/>
                    </a:lnTo>
                    <a:lnTo>
                      <a:pt x="181" y="0"/>
                    </a:lnTo>
                    <a:lnTo>
                      <a:pt x="181"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44" name="Freeform 30"/>
              <p:cNvSpPr>
                <a:spLocks/>
              </p:cNvSpPr>
              <p:nvPr/>
            </p:nvSpPr>
            <p:spPr bwMode="auto">
              <a:xfrm>
                <a:off x="3952" y="1322"/>
                <a:ext cx="290" cy="705"/>
              </a:xfrm>
              <a:custGeom>
                <a:avLst/>
                <a:gdLst/>
                <a:ahLst/>
                <a:cxnLst>
                  <a:cxn ang="0">
                    <a:pos x="112" y="455"/>
                  </a:cxn>
                  <a:cxn ang="0">
                    <a:pos x="150" y="299"/>
                  </a:cxn>
                  <a:cxn ang="0">
                    <a:pos x="170" y="146"/>
                  </a:cxn>
                  <a:cxn ang="0">
                    <a:pos x="166" y="107"/>
                  </a:cxn>
                  <a:cxn ang="0">
                    <a:pos x="155" y="189"/>
                  </a:cxn>
                  <a:cxn ang="0">
                    <a:pos x="140" y="286"/>
                  </a:cxn>
                  <a:cxn ang="0">
                    <a:pos x="141" y="247"/>
                  </a:cxn>
                  <a:cxn ang="0">
                    <a:pos x="148" y="174"/>
                  </a:cxn>
                  <a:cxn ang="0">
                    <a:pos x="151" y="98"/>
                  </a:cxn>
                  <a:cxn ang="0">
                    <a:pos x="147" y="43"/>
                  </a:cxn>
                  <a:cxn ang="0">
                    <a:pos x="136" y="112"/>
                  </a:cxn>
                  <a:cxn ang="0">
                    <a:pos x="133" y="183"/>
                  </a:cxn>
                  <a:cxn ang="0">
                    <a:pos x="119" y="222"/>
                  </a:cxn>
                  <a:cxn ang="0">
                    <a:pos x="122" y="155"/>
                  </a:cxn>
                  <a:cxn ang="0">
                    <a:pos x="125" y="75"/>
                  </a:cxn>
                  <a:cxn ang="0">
                    <a:pos x="117" y="16"/>
                  </a:cxn>
                  <a:cxn ang="0">
                    <a:pos x="110" y="83"/>
                  </a:cxn>
                  <a:cxn ang="0">
                    <a:pos x="96" y="170"/>
                  </a:cxn>
                  <a:cxn ang="0">
                    <a:pos x="80" y="178"/>
                  </a:cxn>
                  <a:cxn ang="0">
                    <a:pos x="66" y="264"/>
                  </a:cxn>
                  <a:cxn ang="0">
                    <a:pos x="57" y="351"/>
                  </a:cxn>
                  <a:cxn ang="0">
                    <a:pos x="36" y="447"/>
                  </a:cxn>
                  <a:cxn ang="0">
                    <a:pos x="41" y="396"/>
                  </a:cxn>
                  <a:cxn ang="0">
                    <a:pos x="51" y="329"/>
                  </a:cxn>
                  <a:cxn ang="0">
                    <a:pos x="53" y="262"/>
                  </a:cxn>
                  <a:cxn ang="0">
                    <a:pos x="44" y="296"/>
                  </a:cxn>
                  <a:cxn ang="0">
                    <a:pos x="34" y="368"/>
                  </a:cxn>
                  <a:cxn ang="0">
                    <a:pos x="22" y="433"/>
                  </a:cxn>
                  <a:cxn ang="0">
                    <a:pos x="7" y="498"/>
                  </a:cxn>
                  <a:cxn ang="0">
                    <a:pos x="0" y="560"/>
                  </a:cxn>
                  <a:cxn ang="0">
                    <a:pos x="26" y="640"/>
                  </a:cxn>
                  <a:cxn ang="0">
                    <a:pos x="105" y="693"/>
                  </a:cxn>
                  <a:cxn ang="0">
                    <a:pos x="203" y="701"/>
                  </a:cxn>
                  <a:cxn ang="0">
                    <a:pos x="283" y="658"/>
                  </a:cxn>
                  <a:cxn ang="0">
                    <a:pos x="282" y="579"/>
                  </a:cxn>
                  <a:cxn ang="0">
                    <a:pos x="282" y="486"/>
                  </a:cxn>
                  <a:cxn ang="0">
                    <a:pos x="288" y="421"/>
                  </a:cxn>
                  <a:cxn ang="0">
                    <a:pos x="289" y="411"/>
                  </a:cxn>
                  <a:cxn ang="0">
                    <a:pos x="280" y="269"/>
                  </a:cxn>
                  <a:cxn ang="0">
                    <a:pos x="266" y="120"/>
                  </a:cxn>
                  <a:cxn ang="0">
                    <a:pos x="254" y="57"/>
                  </a:cxn>
                  <a:cxn ang="0">
                    <a:pos x="262" y="142"/>
                  </a:cxn>
                  <a:cxn ang="0">
                    <a:pos x="259" y="184"/>
                  </a:cxn>
                  <a:cxn ang="0">
                    <a:pos x="251" y="162"/>
                  </a:cxn>
                  <a:cxn ang="0">
                    <a:pos x="258" y="239"/>
                  </a:cxn>
                  <a:cxn ang="0">
                    <a:pos x="247" y="182"/>
                  </a:cxn>
                  <a:cxn ang="0">
                    <a:pos x="238" y="107"/>
                  </a:cxn>
                  <a:cxn ang="0">
                    <a:pos x="227" y="40"/>
                  </a:cxn>
                  <a:cxn ang="0">
                    <a:pos x="211" y="24"/>
                  </a:cxn>
                  <a:cxn ang="0">
                    <a:pos x="216" y="98"/>
                  </a:cxn>
                  <a:cxn ang="0">
                    <a:pos x="222" y="174"/>
                  </a:cxn>
                  <a:cxn ang="0">
                    <a:pos x="230" y="236"/>
                  </a:cxn>
                  <a:cxn ang="0">
                    <a:pos x="222" y="256"/>
                  </a:cxn>
                  <a:cxn ang="0">
                    <a:pos x="216" y="190"/>
                  </a:cxn>
                  <a:cxn ang="0">
                    <a:pos x="212" y="122"/>
                  </a:cxn>
                  <a:cxn ang="0">
                    <a:pos x="200" y="57"/>
                  </a:cxn>
                  <a:cxn ang="0">
                    <a:pos x="186" y="127"/>
                  </a:cxn>
                  <a:cxn ang="0">
                    <a:pos x="195" y="331"/>
                  </a:cxn>
                  <a:cxn ang="0">
                    <a:pos x="211" y="534"/>
                  </a:cxn>
                  <a:cxn ang="0">
                    <a:pos x="205" y="626"/>
                  </a:cxn>
                  <a:cxn ang="0">
                    <a:pos x="111" y="620"/>
                  </a:cxn>
                  <a:cxn ang="0">
                    <a:pos x="76" y="578"/>
                  </a:cxn>
                </a:cxnLst>
                <a:rect l="0" t="0" r="r" b="b"/>
                <a:pathLst>
                  <a:path w="290" h="705">
                    <a:moveTo>
                      <a:pt x="76" y="578"/>
                    </a:moveTo>
                    <a:lnTo>
                      <a:pt x="79" y="572"/>
                    </a:lnTo>
                    <a:lnTo>
                      <a:pt x="80" y="565"/>
                    </a:lnTo>
                    <a:lnTo>
                      <a:pt x="82" y="558"/>
                    </a:lnTo>
                    <a:lnTo>
                      <a:pt x="84" y="553"/>
                    </a:lnTo>
                    <a:lnTo>
                      <a:pt x="86" y="546"/>
                    </a:lnTo>
                    <a:lnTo>
                      <a:pt x="88" y="539"/>
                    </a:lnTo>
                    <a:lnTo>
                      <a:pt x="90" y="532"/>
                    </a:lnTo>
                    <a:lnTo>
                      <a:pt x="93" y="526"/>
                    </a:lnTo>
                    <a:lnTo>
                      <a:pt x="94" y="518"/>
                    </a:lnTo>
                    <a:lnTo>
                      <a:pt x="96" y="511"/>
                    </a:lnTo>
                    <a:lnTo>
                      <a:pt x="98" y="503"/>
                    </a:lnTo>
                    <a:lnTo>
                      <a:pt x="101" y="496"/>
                    </a:lnTo>
                    <a:lnTo>
                      <a:pt x="103" y="487"/>
                    </a:lnTo>
                    <a:lnTo>
                      <a:pt x="105" y="479"/>
                    </a:lnTo>
                    <a:lnTo>
                      <a:pt x="108" y="471"/>
                    </a:lnTo>
                    <a:lnTo>
                      <a:pt x="110" y="464"/>
                    </a:lnTo>
                    <a:lnTo>
                      <a:pt x="112" y="455"/>
                    </a:lnTo>
                    <a:lnTo>
                      <a:pt x="115" y="447"/>
                    </a:lnTo>
                    <a:lnTo>
                      <a:pt x="117" y="439"/>
                    </a:lnTo>
                    <a:lnTo>
                      <a:pt x="119" y="431"/>
                    </a:lnTo>
                    <a:lnTo>
                      <a:pt x="120" y="421"/>
                    </a:lnTo>
                    <a:lnTo>
                      <a:pt x="123" y="413"/>
                    </a:lnTo>
                    <a:lnTo>
                      <a:pt x="125" y="404"/>
                    </a:lnTo>
                    <a:lnTo>
                      <a:pt x="127" y="396"/>
                    </a:lnTo>
                    <a:lnTo>
                      <a:pt x="130" y="388"/>
                    </a:lnTo>
                    <a:lnTo>
                      <a:pt x="132" y="378"/>
                    </a:lnTo>
                    <a:lnTo>
                      <a:pt x="134" y="369"/>
                    </a:lnTo>
                    <a:lnTo>
                      <a:pt x="137" y="361"/>
                    </a:lnTo>
                    <a:lnTo>
                      <a:pt x="138" y="351"/>
                    </a:lnTo>
                    <a:lnTo>
                      <a:pt x="140" y="343"/>
                    </a:lnTo>
                    <a:lnTo>
                      <a:pt x="143" y="334"/>
                    </a:lnTo>
                    <a:lnTo>
                      <a:pt x="145" y="326"/>
                    </a:lnTo>
                    <a:lnTo>
                      <a:pt x="146" y="317"/>
                    </a:lnTo>
                    <a:lnTo>
                      <a:pt x="147" y="307"/>
                    </a:lnTo>
                    <a:lnTo>
                      <a:pt x="150" y="299"/>
                    </a:lnTo>
                    <a:lnTo>
                      <a:pt x="151" y="290"/>
                    </a:lnTo>
                    <a:lnTo>
                      <a:pt x="152" y="281"/>
                    </a:lnTo>
                    <a:lnTo>
                      <a:pt x="154" y="271"/>
                    </a:lnTo>
                    <a:lnTo>
                      <a:pt x="155" y="263"/>
                    </a:lnTo>
                    <a:lnTo>
                      <a:pt x="158" y="254"/>
                    </a:lnTo>
                    <a:lnTo>
                      <a:pt x="159" y="245"/>
                    </a:lnTo>
                    <a:lnTo>
                      <a:pt x="160" y="236"/>
                    </a:lnTo>
                    <a:lnTo>
                      <a:pt x="161" y="227"/>
                    </a:lnTo>
                    <a:lnTo>
                      <a:pt x="163" y="219"/>
                    </a:lnTo>
                    <a:lnTo>
                      <a:pt x="165" y="211"/>
                    </a:lnTo>
                    <a:lnTo>
                      <a:pt x="166" y="202"/>
                    </a:lnTo>
                    <a:lnTo>
                      <a:pt x="167" y="193"/>
                    </a:lnTo>
                    <a:lnTo>
                      <a:pt x="168" y="186"/>
                    </a:lnTo>
                    <a:lnTo>
                      <a:pt x="168" y="177"/>
                    </a:lnTo>
                    <a:lnTo>
                      <a:pt x="169" y="169"/>
                    </a:lnTo>
                    <a:lnTo>
                      <a:pt x="169" y="161"/>
                    </a:lnTo>
                    <a:lnTo>
                      <a:pt x="170" y="154"/>
                    </a:lnTo>
                    <a:lnTo>
                      <a:pt x="170" y="146"/>
                    </a:lnTo>
                    <a:lnTo>
                      <a:pt x="170" y="139"/>
                    </a:lnTo>
                    <a:lnTo>
                      <a:pt x="170" y="131"/>
                    </a:lnTo>
                    <a:lnTo>
                      <a:pt x="172" y="124"/>
                    </a:lnTo>
                    <a:lnTo>
                      <a:pt x="170" y="116"/>
                    </a:lnTo>
                    <a:lnTo>
                      <a:pt x="170" y="109"/>
                    </a:lnTo>
                    <a:lnTo>
                      <a:pt x="170" y="102"/>
                    </a:lnTo>
                    <a:lnTo>
                      <a:pt x="170" y="96"/>
                    </a:lnTo>
                    <a:lnTo>
                      <a:pt x="170" y="89"/>
                    </a:lnTo>
                    <a:lnTo>
                      <a:pt x="169" y="83"/>
                    </a:lnTo>
                    <a:lnTo>
                      <a:pt x="169" y="76"/>
                    </a:lnTo>
                    <a:lnTo>
                      <a:pt x="168" y="71"/>
                    </a:lnTo>
                    <a:lnTo>
                      <a:pt x="168" y="77"/>
                    </a:lnTo>
                    <a:lnTo>
                      <a:pt x="167" y="81"/>
                    </a:lnTo>
                    <a:lnTo>
                      <a:pt x="167" y="85"/>
                    </a:lnTo>
                    <a:lnTo>
                      <a:pt x="167" y="91"/>
                    </a:lnTo>
                    <a:lnTo>
                      <a:pt x="167" y="97"/>
                    </a:lnTo>
                    <a:lnTo>
                      <a:pt x="166" y="102"/>
                    </a:lnTo>
                    <a:lnTo>
                      <a:pt x="166" y="107"/>
                    </a:lnTo>
                    <a:lnTo>
                      <a:pt x="166" y="113"/>
                    </a:lnTo>
                    <a:lnTo>
                      <a:pt x="166" y="120"/>
                    </a:lnTo>
                    <a:lnTo>
                      <a:pt x="165" y="125"/>
                    </a:lnTo>
                    <a:lnTo>
                      <a:pt x="165" y="132"/>
                    </a:lnTo>
                    <a:lnTo>
                      <a:pt x="163" y="136"/>
                    </a:lnTo>
                    <a:lnTo>
                      <a:pt x="163" y="143"/>
                    </a:lnTo>
                    <a:lnTo>
                      <a:pt x="162" y="149"/>
                    </a:lnTo>
                    <a:lnTo>
                      <a:pt x="161" y="154"/>
                    </a:lnTo>
                    <a:lnTo>
                      <a:pt x="160" y="160"/>
                    </a:lnTo>
                    <a:lnTo>
                      <a:pt x="159" y="165"/>
                    </a:lnTo>
                    <a:lnTo>
                      <a:pt x="159" y="165"/>
                    </a:lnTo>
                    <a:lnTo>
                      <a:pt x="159" y="169"/>
                    </a:lnTo>
                    <a:lnTo>
                      <a:pt x="158" y="170"/>
                    </a:lnTo>
                    <a:lnTo>
                      <a:pt x="158" y="174"/>
                    </a:lnTo>
                    <a:lnTo>
                      <a:pt x="158" y="176"/>
                    </a:lnTo>
                    <a:lnTo>
                      <a:pt x="158" y="181"/>
                    </a:lnTo>
                    <a:lnTo>
                      <a:pt x="157" y="184"/>
                    </a:lnTo>
                    <a:lnTo>
                      <a:pt x="155" y="189"/>
                    </a:lnTo>
                    <a:lnTo>
                      <a:pt x="155" y="193"/>
                    </a:lnTo>
                    <a:lnTo>
                      <a:pt x="155" y="198"/>
                    </a:lnTo>
                    <a:lnTo>
                      <a:pt x="154" y="204"/>
                    </a:lnTo>
                    <a:lnTo>
                      <a:pt x="154" y="209"/>
                    </a:lnTo>
                    <a:lnTo>
                      <a:pt x="153" y="214"/>
                    </a:lnTo>
                    <a:lnTo>
                      <a:pt x="153" y="220"/>
                    </a:lnTo>
                    <a:lnTo>
                      <a:pt x="152" y="226"/>
                    </a:lnTo>
                    <a:lnTo>
                      <a:pt x="151" y="232"/>
                    </a:lnTo>
                    <a:lnTo>
                      <a:pt x="150" y="238"/>
                    </a:lnTo>
                    <a:lnTo>
                      <a:pt x="150" y="243"/>
                    </a:lnTo>
                    <a:lnTo>
                      <a:pt x="148" y="249"/>
                    </a:lnTo>
                    <a:lnTo>
                      <a:pt x="147" y="255"/>
                    </a:lnTo>
                    <a:lnTo>
                      <a:pt x="146" y="261"/>
                    </a:lnTo>
                    <a:lnTo>
                      <a:pt x="146" y="267"/>
                    </a:lnTo>
                    <a:lnTo>
                      <a:pt x="144" y="271"/>
                    </a:lnTo>
                    <a:lnTo>
                      <a:pt x="143" y="277"/>
                    </a:lnTo>
                    <a:lnTo>
                      <a:pt x="141" y="282"/>
                    </a:lnTo>
                    <a:lnTo>
                      <a:pt x="140" y="286"/>
                    </a:lnTo>
                    <a:lnTo>
                      <a:pt x="138" y="291"/>
                    </a:lnTo>
                    <a:lnTo>
                      <a:pt x="137" y="296"/>
                    </a:lnTo>
                    <a:lnTo>
                      <a:pt x="136" y="299"/>
                    </a:lnTo>
                    <a:lnTo>
                      <a:pt x="134" y="304"/>
                    </a:lnTo>
                    <a:lnTo>
                      <a:pt x="134" y="299"/>
                    </a:lnTo>
                    <a:lnTo>
                      <a:pt x="136" y="296"/>
                    </a:lnTo>
                    <a:lnTo>
                      <a:pt x="136" y="291"/>
                    </a:lnTo>
                    <a:lnTo>
                      <a:pt x="136" y="288"/>
                    </a:lnTo>
                    <a:lnTo>
                      <a:pt x="136" y="283"/>
                    </a:lnTo>
                    <a:lnTo>
                      <a:pt x="137" y="279"/>
                    </a:lnTo>
                    <a:lnTo>
                      <a:pt x="137" y="275"/>
                    </a:lnTo>
                    <a:lnTo>
                      <a:pt x="138" y="271"/>
                    </a:lnTo>
                    <a:lnTo>
                      <a:pt x="138" y="267"/>
                    </a:lnTo>
                    <a:lnTo>
                      <a:pt x="138" y="263"/>
                    </a:lnTo>
                    <a:lnTo>
                      <a:pt x="139" y="258"/>
                    </a:lnTo>
                    <a:lnTo>
                      <a:pt x="139" y="255"/>
                    </a:lnTo>
                    <a:lnTo>
                      <a:pt x="140" y="252"/>
                    </a:lnTo>
                    <a:lnTo>
                      <a:pt x="141" y="247"/>
                    </a:lnTo>
                    <a:lnTo>
                      <a:pt x="141" y="242"/>
                    </a:lnTo>
                    <a:lnTo>
                      <a:pt x="144" y="239"/>
                    </a:lnTo>
                    <a:lnTo>
                      <a:pt x="144" y="236"/>
                    </a:lnTo>
                    <a:lnTo>
                      <a:pt x="144" y="234"/>
                    </a:lnTo>
                    <a:lnTo>
                      <a:pt x="145" y="231"/>
                    </a:lnTo>
                    <a:lnTo>
                      <a:pt x="145" y="226"/>
                    </a:lnTo>
                    <a:lnTo>
                      <a:pt x="145" y="221"/>
                    </a:lnTo>
                    <a:lnTo>
                      <a:pt x="146" y="215"/>
                    </a:lnTo>
                    <a:lnTo>
                      <a:pt x="146" y="210"/>
                    </a:lnTo>
                    <a:lnTo>
                      <a:pt x="147" y="204"/>
                    </a:lnTo>
                    <a:lnTo>
                      <a:pt x="147" y="200"/>
                    </a:lnTo>
                    <a:lnTo>
                      <a:pt x="147" y="197"/>
                    </a:lnTo>
                    <a:lnTo>
                      <a:pt x="147" y="193"/>
                    </a:lnTo>
                    <a:lnTo>
                      <a:pt x="147" y="190"/>
                    </a:lnTo>
                    <a:lnTo>
                      <a:pt x="147" y="185"/>
                    </a:lnTo>
                    <a:lnTo>
                      <a:pt x="148" y="182"/>
                    </a:lnTo>
                    <a:lnTo>
                      <a:pt x="148" y="177"/>
                    </a:lnTo>
                    <a:lnTo>
                      <a:pt x="148" y="174"/>
                    </a:lnTo>
                    <a:lnTo>
                      <a:pt x="148" y="170"/>
                    </a:lnTo>
                    <a:lnTo>
                      <a:pt x="148" y="165"/>
                    </a:lnTo>
                    <a:lnTo>
                      <a:pt x="148" y="162"/>
                    </a:lnTo>
                    <a:lnTo>
                      <a:pt x="150" y="157"/>
                    </a:lnTo>
                    <a:lnTo>
                      <a:pt x="150" y="153"/>
                    </a:lnTo>
                    <a:lnTo>
                      <a:pt x="150" y="149"/>
                    </a:lnTo>
                    <a:lnTo>
                      <a:pt x="150" y="145"/>
                    </a:lnTo>
                    <a:lnTo>
                      <a:pt x="151" y="141"/>
                    </a:lnTo>
                    <a:lnTo>
                      <a:pt x="151" y="136"/>
                    </a:lnTo>
                    <a:lnTo>
                      <a:pt x="151" y="132"/>
                    </a:lnTo>
                    <a:lnTo>
                      <a:pt x="151" y="127"/>
                    </a:lnTo>
                    <a:lnTo>
                      <a:pt x="151" y="124"/>
                    </a:lnTo>
                    <a:lnTo>
                      <a:pt x="151" y="119"/>
                    </a:lnTo>
                    <a:lnTo>
                      <a:pt x="151" y="114"/>
                    </a:lnTo>
                    <a:lnTo>
                      <a:pt x="151" y="110"/>
                    </a:lnTo>
                    <a:lnTo>
                      <a:pt x="151" y="106"/>
                    </a:lnTo>
                    <a:lnTo>
                      <a:pt x="151" y="103"/>
                    </a:lnTo>
                    <a:lnTo>
                      <a:pt x="151" y="98"/>
                    </a:lnTo>
                    <a:lnTo>
                      <a:pt x="151" y="95"/>
                    </a:lnTo>
                    <a:lnTo>
                      <a:pt x="151" y="90"/>
                    </a:lnTo>
                    <a:lnTo>
                      <a:pt x="151" y="86"/>
                    </a:lnTo>
                    <a:lnTo>
                      <a:pt x="151" y="83"/>
                    </a:lnTo>
                    <a:lnTo>
                      <a:pt x="151" y="79"/>
                    </a:lnTo>
                    <a:lnTo>
                      <a:pt x="152" y="76"/>
                    </a:lnTo>
                    <a:lnTo>
                      <a:pt x="152" y="73"/>
                    </a:lnTo>
                    <a:lnTo>
                      <a:pt x="152" y="69"/>
                    </a:lnTo>
                    <a:lnTo>
                      <a:pt x="152" y="66"/>
                    </a:lnTo>
                    <a:lnTo>
                      <a:pt x="152" y="62"/>
                    </a:lnTo>
                    <a:lnTo>
                      <a:pt x="152" y="56"/>
                    </a:lnTo>
                    <a:lnTo>
                      <a:pt x="152" y="52"/>
                    </a:lnTo>
                    <a:lnTo>
                      <a:pt x="152" y="46"/>
                    </a:lnTo>
                    <a:lnTo>
                      <a:pt x="152" y="42"/>
                    </a:lnTo>
                    <a:lnTo>
                      <a:pt x="152" y="39"/>
                    </a:lnTo>
                    <a:lnTo>
                      <a:pt x="153" y="36"/>
                    </a:lnTo>
                    <a:lnTo>
                      <a:pt x="150" y="40"/>
                    </a:lnTo>
                    <a:lnTo>
                      <a:pt x="147" y="43"/>
                    </a:lnTo>
                    <a:lnTo>
                      <a:pt x="145" y="48"/>
                    </a:lnTo>
                    <a:lnTo>
                      <a:pt x="144" y="54"/>
                    </a:lnTo>
                    <a:lnTo>
                      <a:pt x="141" y="59"/>
                    </a:lnTo>
                    <a:lnTo>
                      <a:pt x="140" y="64"/>
                    </a:lnTo>
                    <a:lnTo>
                      <a:pt x="140" y="67"/>
                    </a:lnTo>
                    <a:lnTo>
                      <a:pt x="139" y="70"/>
                    </a:lnTo>
                    <a:lnTo>
                      <a:pt x="139" y="74"/>
                    </a:lnTo>
                    <a:lnTo>
                      <a:pt x="139" y="77"/>
                    </a:lnTo>
                    <a:lnTo>
                      <a:pt x="138" y="81"/>
                    </a:lnTo>
                    <a:lnTo>
                      <a:pt x="138" y="84"/>
                    </a:lnTo>
                    <a:lnTo>
                      <a:pt x="137" y="88"/>
                    </a:lnTo>
                    <a:lnTo>
                      <a:pt x="137" y="91"/>
                    </a:lnTo>
                    <a:lnTo>
                      <a:pt x="137" y="95"/>
                    </a:lnTo>
                    <a:lnTo>
                      <a:pt x="136" y="98"/>
                    </a:lnTo>
                    <a:lnTo>
                      <a:pt x="136" y="102"/>
                    </a:lnTo>
                    <a:lnTo>
                      <a:pt x="136" y="105"/>
                    </a:lnTo>
                    <a:lnTo>
                      <a:pt x="136" y="109"/>
                    </a:lnTo>
                    <a:lnTo>
                      <a:pt x="136" y="112"/>
                    </a:lnTo>
                    <a:lnTo>
                      <a:pt x="136" y="116"/>
                    </a:lnTo>
                    <a:lnTo>
                      <a:pt x="136" y="120"/>
                    </a:lnTo>
                    <a:lnTo>
                      <a:pt x="136" y="124"/>
                    </a:lnTo>
                    <a:lnTo>
                      <a:pt x="136" y="128"/>
                    </a:lnTo>
                    <a:lnTo>
                      <a:pt x="136" y="132"/>
                    </a:lnTo>
                    <a:lnTo>
                      <a:pt x="136" y="136"/>
                    </a:lnTo>
                    <a:lnTo>
                      <a:pt x="134" y="140"/>
                    </a:lnTo>
                    <a:lnTo>
                      <a:pt x="134" y="143"/>
                    </a:lnTo>
                    <a:lnTo>
                      <a:pt x="134" y="148"/>
                    </a:lnTo>
                    <a:lnTo>
                      <a:pt x="134" y="152"/>
                    </a:lnTo>
                    <a:lnTo>
                      <a:pt x="134" y="155"/>
                    </a:lnTo>
                    <a:lnTo>
                      <a:pt x="134" y="159"/>
                    </a:lnTo>
                    <a:lnTo>
                      <a:pt x="134" y="163"/>
                    </a:lnTo>
                    <a:lnTo>
                      <a:pt x="134" y="168"/>
                    </a:lnTo>
                    <a:lnTo>
                      <a:pt x="133" y="171"/>
                    </a:lnTo>
                    <a:lnTo>
                      <a:pt x="133" y="175"/>
                    </a:lnTo>
                    <a:lnTo>
                      <a:pt x="133" y="178"/>
                    </a:lnTo>
                    <a:lnTo>
                      <a:pt x="133" y="183"/>
                    </a:lnTo>
                    <a:lnTo>
                      <a:pt x="132" y="186"/>
                    </a:lnTo>
                    <a:lnTo>
                      <a:pt x="132" y="190"/>
                    </a:lnTo>
                    <a:lnTo>
                      <a:pt x="131" y="193"/>
                    </a:lnTo>
                    <a:lnTo>
                      <a:pt x="131" y="198"/>
                    </a:lnTo>
                    <a:lnTo>
                      <a:pt x="130" y="200"/>
                    </a:lnTo>
                    <a:lnTo>
                      <a:pt x="130" y="205"/>
                    </a:lnTo>
                    <a:lnTo>
                      <a:pt x="129" y="209"/>
                    </a:lnTo>
                    <a:lnTo>
                      <a:pt x="129" y="212"/>
                    </a:lnTo>
                    <a:lnTo>
                      <a:pt x="127" y="214"/>
                    </a:lnTo>
                    <a:lnTo>
                      <a:pt x="127" y="218"/>
                    </a:lnTo>
                    <a:lnTo>
                      <a:pt x="126" y="221"/>
                    </a:lnTo>
                    <a:lnTo>
                      <a:pt x="126" y="225"/>
                    </a:lnTo>
                    <a:lnTo>
                      <a:pt x="124" y="231"/>
                    </a:lnTo>
                    <a:lnTo>
                      <a:pt x="123" y="238"/>
                    </a:lnTo>
                    <a:lnTo>
                      <a:pt x="120" y="242"/>
                    </a:lnTo>
                    <a:lnTo>
                      <a:pt x="119" y="248"/>
                    </a:lnTo>
                    <a:lnTo>
                      <a:pt x="119" y="226"/>
                    </a:lnTo>
                    <a:lnTo>
                      <a:pt x="119" y="222"/>
                    </a:lnTo>
                    <a:lnTo>
                      <a:pt x="119" y="219"/>
                    </a:lnTo>
                    <a:lnTo>
                      <a:pt x="119" y="215"/>
                    </a:lnTo>
                    <a:lnTo>
                      <a:pt x="119" y="211"/>
                    </a:lnTo>
                    <a:lnTo>
                      <a:pt x="119" y="207"/>
                    </a:lnTo>
                    <a:lnTo>
                      <a:pt x="119" y="205"/>
                    </a:lnTo>
                    <a:lnTo>
                      <a:pt x="119" y="200"/>
                    </a:lnTo>
                    <a:lnTo>
                      <a:pt x="119" y="198"/>
                    </a:lnTo>
                    <a:lnTo>
                      <a:pt x="119" y="195"/>
                    </a:lnTo>
                    <a:lnTo>
                      <a:pt x="120" y="191"/>
                    </a:lnTo>
                    <a:lnTo>
                      <a:pt x="120" y="188"/>
                    </a:lnTo>
                    <a:lnTo>
                      <a:pt x="120" y="184"/>
                    </a:lnTo>
                    <a:lnTo>
                      <a:pt x="120" y="179"/>
                    </a:lnTo>
                    <a:lnTo>
                      <a:pt x="120" y="176"/>
                    </a:lnTo>
                    <a:lnTo>
                      <a:pt x="120" y="171"/>
                    </a:lnTo>
                    <a:lnTo>
                      <a:pt x="122" y="168"/>
                    </a:lnTo>
                    <a:lnTo>
                      <a:pt x="122" y="164"/>
                    </a:lnTo>
                    <a:lnTo>
                      <a:pt x="122" y="160"/>
                    </a:lnTo>
                    <a:lnTo>
                      <a:pt x="122" y="155"/>
                    </a:lnTo>
                    <a:lnTo>
                      <a:pt x="123" y="152"/>
                    </a:lnTo>
                    <a:lnTo>
                      <a:pt x="123" y="147"/>
                    </a:lnTo>
                    <a:lnTo>
                      <a:pt x="123" y="142"/>
                    </a:lnTo>
                    <a:lnTo>
                      <a:pt x="123" y="138"/>
                    </a:lnTo>
                    <a:lnTo>
                      <a:pt x="123" y="133"/>
                    </a:lnTo>
                    <a:lnTo>
                      <a:pt x="123" y="128"/>
                    </a:lnTo>
                    <a:lnTo>
                      <a:pt x="124" y="125"/>
                    </a:lnTo>
                    <a:lnTo>
                      <a:pt x="124" y="120"/>
                    </a:lnTo>
                    <a:lnTo>
                      <a:pt x="124" y="116"/>
                    </a:lnTo>
                    <a:lnTo>
                      <a:pt x="124" y="110"/>
                    </a:lnTo>
                    <a:lnTo>
                      <a:pt x="124" y="106"/>
                    </a:lnTo>
                    <a:lnTo>
                      <a:pt x="124" y="102"/>
                    </a:lnTo>
                    <a:lnTo>
                      <a:pt x="125" y="97"/>
                    </a:lnTo>
                    <a:lnTo>
                      <a:pt x="125" y="92"/>
                    </a:lnTo>
                    <a:lnTo>
                      <a:pt x="125" y="88"/>
                    </a:lnTo>
                    <a:lnTo>
                      <a:pt x="125" y="83"/>
                    </a:lnTo>
                    <a:lnTo>
                      <a:pt x="125" y="79"/>
                    </a:lnTo>
                    <a:lnTo>
                      <a:pt x="125" y="75"/>
                    </a:lnTo>
                    <a:lnTo>
                      <a:pt x="125" y="71"/>
                    </a:lnTo>
                    <a:lnTo>
                      <a:pt x="125" y="67"/>
                    </a:lnTo>
                    <a:lnTo>
                      <a:pt x="125" y="63"/>
                    </a:lnTo>
                    <a:lnTo>
                      <a:pt x="125" y="59"/>
                    </a:lnTo>
                    <a:lnTo>
                      <a:pt x="125" y="55"/>
                    </a:lnTo>
                    <a:lnTo>
                      <a:pt x="125" y="52"/>
                    </a:lnTo>
                    <a:lnTo>
                      <a:pt x="125" y="49"/>
                    </a:lnTo>
                    <a:lnTo>
                      <a:pt x="124" y="45"/>
                    </a:lnTo>
                    <a:lnTo>
                      <a:pt x="124" y="41"/>
                    </a:lnTo>
                    <a:lnTo>
                      <a:pt x="124" y="38"/>
                    </a:lnTo>
                    <a:lnTo>
                      <a:pt x="124" y="35"/>
                    </a:lnTo>
                    <a:lnTo>
                      <a:pt x="123" y="29"/>
                    </a:lnTo>
                    <a:lnTo>
                      <a:pt x="123" y="24"/>
                    </a:lnTo>
                    <a:lnTo>
                      <a:pt x="122" y="19"/>
                    </a:lnTo>
                    <a:lnTo>
                      <a:pt x="120" y="17"/>
                    </a:lnTo>
                    <a:lnTo>
                      <a:pt x="119" y="13"/>
                    </a:lnTo>
                    <a:lnTo>
                      <a:pt x="119" y="12"/>
                    </a:lnTo>
                    <a:lnTo>
                      <a:pt x="117" y="16"/>
                    </a:lnTo>
                    <a:lnTo>
                      <a:pt x="117" y="20"/>
                    </a:lnTo>
                    <a:lnTo>
                      <a:pt x="116" y="26"/>
                    </a:lnTo>
                    <a:lnTo>
                      <a:pt x="115" y="32"/>
                    </a:lnTo>
                    <a:lnTo>
                      <a:pt x="115" y="35"/>
                    </a:lnTo>
                    <a:lnTo>
                      <a:pt x="114" y="38"/>
                    </a:lnTo>
                    <a:lnTo>
                      <a:pt x="114" y="41"/>
                    </a:lnTo>
                    <a:lnTo>
                      <a:pt x="114" y="45"/>
                    </a:lnTo>
                    <a:lnTo>
                      <a:pt x="112" y="49"/>
                    </a:lnTo>
                    <a:lnTo>
                      <a:pt x="112" y="53"/>
                    </a:lnTo>
                    <a:lnTo>
                      <a:pt x="112" y="56"/>
                    </a:lnTo>
                    <a:lnTo>
                      <a:pt x="112" y="60"/>
                    </a:lnTo>
                    <a:lnTo>
                      <a:pt x="111" y="62"/>
                    </a:lnTo>
                    <a:lnTo>
                      <a:pt x="111" y="66"/>
                    </a:lnTo>
                    <a:lnTo>
                      <a:pt x="111" y="70"/>
                    </a:lnTo>
                    <a:lnTo>
                      <a:pt x="111" y="74"/>
                    </a:lnTo>
                    <a:lnTo>
                      <a:pt x="110" y="76"/>
                    </a:lnTo>
                    <a:lnTo>
                      <a:pt x="110" y="79"/>
                    </a:lnTo>
                    <a:lnTo>
                      <a:pt x="110" y="83"/>
                    </a:lnTo>
                    <a:lnTo>
                      <a:pt x="110" y="86"/>
                    </a:lnTo>
                    <a:lnTo>
                      <a:pt x="110" y="92"/>
                    </a:lnTo>
                    <a:lnTo>
                      <a:pt x="110" y="98"/>
                    </a:lnTo>
                    <a:lnTo>
                      <a:pt x="110" y="103"/>
                    </a:lnTo>
                    <a:lnTo>
                      <a:pt x="110" y="107"/>
                    </a:lnTo>
                    <a:lnTo>
                      <a:pt x="107" y="111"/>
                    </a:lnTo>
                    <a:lnTo>
                      <a:pt x="104" y="116"/>
                    </a:lnTo>
                    <a:lnTo>
                      <a:pt x="103" y="121"/>
                    </a:lnTo>
                    <a:lnTo>
                      <a:pt x="102" y="127"/>
                    </a:lnTo>
                    <a:lnTo>
                      <a:pt x="101" y="132"/>
                    </a:lnTo>
                    <a:lnTo>
                      <a:pt x="100" y="139"/>
                    </a:lnTo>
                    <a:lnTo>
                      <a:pt x="100" y="142"/>
                    </a:lnTo>
                    <a:lnTo>
                      <a:pt x="100" y="145"/>
                    </a:lnTo>
                    <a:lnTo>
                      <a:pt x="100" y="148"/>
                    </a:lnTo>
                    <a:lnTo>
                      <a:pt x="100" y="152"/>
                    </a:lnTo>
                    <a:lnTo>
                      <a:pt x="98" y="157"/>
                    </a:lnTo>
                    <a:lnTo>
                      <a:pt x="97" y="164"/>
                    </a:lnTo>
                    <a:lnTo>
                      <a:pt x="96" y="170"/>
                    </a:lnTo>
                    <a:lnTo>
                      <a:pt x="96" y="177"/>
                    </a:lnTo>
                    <a:lnTo>
                      <a:pt x="94" y="183"/>
                    </a:lnTo>
                    <a:lnTo>
                      <a:pt x="93" y="189"/>
                    </a:lnTo>
                    <a:lnTo>
                      <a:pt x="90" y="193"/>
                    </a:lnTo>
                    <a:lnTo>
                      <a:pt x="89" y="199"/>
                    </a:lnTo>
                    <a:lnTo>
                      <a:pt x="87" y="196"/>
                    </a:lnTo>
                    <a:lnTo>
                      <a:pt x="87" y="191"/>
                    </a:lnTo>
                    <a:lnTo>
                      <a:pt x="87" y="186"/>
                    </a:lnTo>
                    <a:lnTo>
                      <a:pt x="88" y="181"/>
                    </a:lnTo>
                    <a:lnTo>
                      <a:pt x="88" y="175"/>
                    </a:lnTo>
                    <a:lnTo>
                      <a:pt x="88" y="170"/>
                    </a:lnTo>
                    <a:lnTo>
                      <a:pt x="88" y="165"/>
                    </a:lnTo>
                    <a:lnTo>
                      <a:pt x="89" y="163"/>
                    </a:lnTo>
                    <a:lnTo>
                      <a:pt x="87" y="165"/>
                    </a:lnTo>
                    <a:lnTo>
                      <a:pt x="84" y="169"/>
                    </a:lnTo>
                    <a:lnTo>
                      <a:pt x="83" y="171"/>
                    </a:lnTo>
                    <a:lnTo>
                      <a:pt x="81" y="175"/>
                    </a:lnTo>
                    <a:lnTo>
                      <a:pt x="80" y="178"/>
                    </a:lnTo>
                    <a:lnTo>
                      <a:pt x="80" y="182"/>
                    </a:lnTo>
                    <a:lnTo>
                      <a:pt x="79" y="185"/>
                    </a:lnTo>
                    <a:lnTo>
                      <a:pt x="77" y="189"/>
                    </a:lnTo>
                    <a:lnTo>
                      <a:pt x="76" y="193"/>
                    </a:lnTo>
                    <a:lnTo>
                      <a:pt x="76" y="198"/>
                    </a:lnTo>
                    <a:lnTo>
                      <a:pt x="75" y="202"/>
                    </a:lnTo>
                    <a:lnTo>
                      <a:pt x="74" y="207"/>
                    </a:lnTo>
                    <a:lnTo>
                      <a:pt x="73" y="212"/>
                    </a:lnTo>
                    <a:lnTo>
                      <a:pt x="73" y="217"/>
                    </a:lnTo>
                    <a:lnTo>
                      <a:pt x="72" y="221"/>
                    </a:lnTo>
                    <a:lnTo>
                      <a:pt x="70" y="226"/>
                    </a:lnTo>
                    <a:lnTo>
                      <a:pt x="69" y="232"/>
                    </a:lnTo>
                    <a:lnTo>
                      <a:pt x="69" y="238"/>
                    </a:lnTo>
                    <a:lnTo>
                      <a:pt x="68" y="242"/>
                    </a:lnTo>
                    <a:lnTo>
                      <a:pt x="68" y="248"/>
                    </a:lnTo>
                    <a:lnTo>
                      <a:pt x="67" y="254"/>
                    </a:lnTo>
                    <a:lnTo>
                      <a:pt x="67" y="260"/>
                    </a:lnTo>
                    <a:lnTo>
                      <a:pt x="66" y="264"/>
                    </a:lnTo>
                    <a:lnTo>
                      <a:pt x="66" y="269"/>
                    </a:lnTo>
                    <a:lnTo>
                      <a:pt x="65" y="275"/>
                    </a:lnTo>
                    <a:lnTo>
                      <a:pt x="65" y="281"/>
                    </a:lnTo>
                    <a:lnTo>
                      <a:pt x="65" y="285"/>
                    </a:lnTo>
                    <a:lnTo>
                      <a:pt x="65" y="290"/>
                    </a:lnTo>
                    <a:lnTo>
                      <a:pt x="65" y="296"/>
                    </a:lnTo>
                    <a:lnTo>
                      <a:pt x="65" y="300"/>
                    </a:lnTo>
                    <a:lnTo>
                      <a:pt x="64" y="305"/>
                    </a:lnTo>
                    <a:lnTo>
                      <a:pt x="62" y="310"/>
                    </a:lnTo>
                    <a:lnTo>
                      <a:pt x="62" y="313"/>
                    </a:lnTo>
                    <a:lnTo>
                      <a:pt x="62" y="319"/>
                    </a:lnTo>
                    <a:lnTo>
                      <a:pt x="61" y="324"/>
                    </a:lnTo>
                    <a:lnTo>
                      <a:pt x="60" y="328"/>
                    </a:lnTo>
                    <a:lnTo>
                      <a:pt x="59" y="333"/>
                    </a:lnTo>
                    <a:lnTo>
                      <a:pt x="59" y="338"/>
                    </a:lnTo>
                    <a:lnTo>
                      <a:pt x="58" y="342"/>
                    </a:lnTo>
                    <a:lnTo>
                      <a:pt x="58" y="347"/>
                    </a:lnTo>
                    <a:lnTo>
                      <a:pt x="57" y="351"/>
                    </a:lnTo>
                    <a:lnTo>
                      <a:pt x="57" y="357"/>
                    </a:lnTo>
                    <a:lnTo>
                      <a:pt x="55" y="362"/>
                    </a:lnTo>
                    <a:lnTo>
                      <a:pt x="55" y="368"/>
                    </a:lnTo>
                    <a:lnTo>
                      <a:pt x="54" y="372"/>
                    </a:lnTo>
                    <a:lnTo>
                      <a:pt x="54" y="378"/>
                    </a:lnTo>
                    <a:lnTo>
                      <a:pt x="53" y="383"/>
                    </a:lnTo>
                    <a:lnTo>
                      <a:pt x="52" y="389"/>
                    </a:lnTo>
                    <a:lnTo>
                      <a:pt x="51" y="393"/>
                    </a:lnTo>
                    <a:lnTo>
                      <a:pt x="50" y="398"/>
                    </a:lnTo>
                    <a:lnTo>
                      <a:pt x="48" y="404"/>
                    </a:lnTo>
                    <a:lnTo>
                      <a:pt x="47" y="410"/>
                    </a:lnTo>
                    <a:lnTo>
                      <a:pt x="46" y="414"/>
                    </a:lnTo>
                    <a:lnTo>
                      <a:pt x="45" y="420"/>
                    </a:lnTo>
                    <a:lnTo>
                      <a:pt x="44" y="426"/>
                    </a:lnTo>
                    <a:lnTo>
                      <a:pt x="41" y="432"/>
                    </a:lnTo>
                    <a:lnTo>
                      <a:pt x="40" y="436"/>
                    </a:lnTo>
                    <a:lnTo>
                      <a:pt x="39" y="442"/>
                    </a:lnTo>
                    <a:lnTo>
                      <a:pt x="36" y="447"/>
                    </a:lnTo>
                    <a:lnTo>
                      <a:pt x="34" y="454"/>
                    </a:lnTo>
                    <a:lnTo>
                      <a:pt x="32" y="460"/>
                    </a:lnTo>
                    <a:lnTo>
                      <a:pt x="31" y="465"/>
                    </a:lnTo>
                    <a:lnTo>
                      <a:pt x="31" y="460"/>
                    </a:lnTo>
                    <a:lnTo>
                      <a:pt x="31" y="455"/>
                    </a:lnTo>
                    <a:lnTo>
                      <a:pt x="32" y="449"/>
                    </a:lnTo>
                    <a:lnTo>
                      <a:pt x="33" y="444"/>
                    </a:lnTo>
                    <a:lnTo>
                      <a:pt x="33" y="438"/>
                    </a:lnTo>
                    <a:lnTo>
                      <a:pt x="34" y="432"/>
                    </a:lnTo>
                    <a:lnTo>
                      <a:pt x="36" y="426"/>
                    </a:lnTo>
                    <a:lnTo>
                      <a:pt x="38" y="420"/>
                    </a:lnTo>
                    <a:lnTo>
                      <a:pt x="38" y="417"/>
                    </a:lnTo>
                    <a:lnTo>
                      <a:pt x="38" y="413"/>
                    </a:lnTo>
                    <a:lnTo>
                      <a:pt x="39" y="410"/>
                    </a:lnTo>
                    <a:lnTo>
                      <a:pt x="39" y="406"/>
                    </a:lnTo>
                    <a:lnTo>
                      <a:pt x="40" y="403"/>
                    </a:lnTo>
                    <a:lnTo>
                      <a:pt x="40" y="399"/>
                    </a:lnTo>
                    <a:lnTo>
                      <a:pt x="41" y="396"/>
                    </a:lnTo>
                    <a:lnTo>
                      <a:pt x="43" y="392"/>
                    </a:lnTo>
                    <a:lnTo>
                      <a:pt x="43" y="389"/>
                    </a:lnTo>
                    <a:lnTo>
                      <a:pt x="43" y="385"/>
                    </a:lnTo>
                    <a:lnTo>
                      <a:pt x="44" y="382"/>
                    </a:lnTo>
                    <a:lnTo>
                      <a:pt x="44" y="378"/>
                    </a:lnTo>
                    <a:lnTo>
                      <a:pt x="45" y="375"/>
                    </a:lnTo>
                    <a:lnTo>
                      <a:pt x="45" y="371"/>
                    </a:lnTo>
                    <a:lnTo>
                      <a:pt x="46" y="368"/>
                    </a:lnTo>
                    <a:lnTo>
                      <a:pt x="47" y="364"/>
                    </a:lnTo>
                    <a:lnTo>
                      <a:pt x="47" y="360"/>
                    </a:lnTo>
                    <a:lnTo>
                      <a:pt x="47" y="356"/>
                    </a:lnTo>
                    <a:lnTo>
                      <a:pt x="48" y="351"/>
                    </a:lnTo>
                    <a:lnTo>
                      <a:pt x="48" y="348"/>
                    </a:lnTo>
                    <a:lnTo>
                      <a:pt x="48" y="345"/>
                    </a:lnTo>
                    <a:lnTo>
                      <a:pt x="50" y="341"/>
                    </a:lnTo>
                    <a:lnTo>
                      <a:pt x="50" y="336"/>
                    </a:lnTo>
                    <a:lnTo>
                      <a:pt x="51" y="333"/>
                    </a:lnTo>
                    <a:lnTo>
                      <a:pt x="51" y="329"/>
                    </a:lnTo>
                    <a:lnTo>
                      <a:pt x="51" y="326"/>
                    </a:lnTo>
                    <a:lnTo>
                      <a:pt x="51" y="321"/>
                    </a:lnTo>
                    <a:lnTo>
                      <a:pt x="52" y="318"/>
                    </a:lnTo>
                    <a:lnTo>
                      <a:pt x="52" y="313"/>
                    </a:lnTo>
                    <a:lnTo>
                      <a:pt x="52" y="310"/>
                    </a:lnTo>
                    <a:lnTo>
                      <a:pt x="52" y="306"/>
                    </a:lnTo>
                    <a:lnTo>
                      <a:pt x="53" y="303"/>
                    </a:lnTo>
                    <a:lnTo>
                      <a:pt x="53" y="299"/>
                    </a:lnTo>
                    <a:lnTo>
                      <a:pt x="53" y="296"/>
                    </a:lnTo>
                    <a:lnTo>
                      <a:pt x="53" y="291"/>
                    </a:lnTo>
                    <a:lnTo>
                      <a:pt x="53" y="288"/>
                    </a:lnTo>
                    <a:lnTo>
                      <a:pt x="53" y="284"/>
                    </a:lnTo>
                    <a:lnTo>
                      <a:pt x="53" y="281"/>
                    </a:lnTo>
                    <a:lnTo>
                      <a:pt x="53" y="277"/>
                    </a:lnTo>
                    <a:lnTo>
                      <a:pt x="53" y="274"/>
                    </a:lnTo>
                    <a:lnTo>
                      <a:pt x="53" y="269"/>
                    </a:lnTo>
                    <a:lnTo>
                      <a:pt x="53" y="265"/>
                    </a:lnTo>
                    <a:lnTo>
                      <a:pt x="53" y="262"/>
                    </a:lnTo>
                    <a:lnTo>
                      <a:pt x="53" y="258"/>
                    </a:lnTo>
                    <a:lnTo>
                      <a:pt x="52" y="255"/>
                    </a:lnTo>
                    <a:lnTo>
                      <a:pt x="52" y="252"/>
                    </a:lnTo>
                    <a:lnTo>
                      <a:pt x="52" y="248"/>
                    </a:lnTo>
                    <a:lnTo>
                      <a:pt x="52" y="245"/>
                    </a:lnTo>
                    <a:lnTo>
                      <a:pt x="51" y="247"/>
                    </a:lnTo>
                    <a:lnTo>
                      <a:pt x="48" y="253"/>
                    </a:lnTo>
                    <a:lnTo>
                      <a:pt x="45" y="257"/>
                    </a:lnTo>
                    <a:lnTo>
                      <a:pt x="43" y="261"/>
                    </a:lnTo>
                    <a:lnTo>
                      <a:pt x="43" y="262"/>
                    </a:lnTo>
                    <a:lnTo>
                      <a:pt x="43" y="265"/>
                    </a:lnTo>
                    <a:lnTo>
                      <a:pt x="43" y="269"/>
                    </a:lnTo>
                    <a:lnTo>
                      <a:pt x="44" y="275"/>
                    </a:lnTo>
                    <a:lnTo>
                      <a:pt x="44" y="281"/>
                    </a:lnTo>
                    <a:lnTo>
                      <a:pt x="44" y="286"/>
                    </a:lnTo>
                    <a:lnTo>
                      <a:pt x="44" y="289"/>
                    </a:lnTo>
                    <a:lnTo>
                      <a:pt x="44" y="292"/>
                    </a:lnTo>
                    <a:lnTo>
                      <a:pt x="44" y="296"/>
                    </a:lnTo>
                    <a:lnTo>
                      <a:pt x="45" y="299"/>
                    </a:lnTo>
                    <a:lnTo>
                      <a:pt x="44" y="305"/>
                    </a:lnTo>
                    <a:lnTo>
                      <a:pt x="44" y="312"/>
                    </a:lnTo>
                    <a:lnTo>
                      <a:pt x="44" y="318"/>
                    </a:lnTo>
                    <a:lnTo>
                      <a:pt x="44" y="324"/>
                    </a:lnTo>
                    <a:lnTo>
                      <a:pt x="43" y="328"/>
                    </a:lnTo>
                    <a:lnTo>
                      <a:pt x="41" y="332"/>
                    </a:lnTo>
                    <a:lnTo>
                      <a:pt x="40" y="334"/>
                    </a:lnTo>
                    <a:lnTo>
                      <a:pt x="40" y="336"/>
                    </a:lnTo>
                    <a:lnTo>
                      <a:pt x="39" y="340"/>
                    </a:lnTo>
                    <a:lnTo>
                      <a:pt x="39" y="343"/>
                    </a:lnTo>
                    <a:lnTo>
                      <a:pt x="38" y="347"/>
                    </a:lnTo>
                    <a:lnTo>
                      <a:pt x="38" y="350"/>
                    </a:lnTo>
                    <a:lnTo>
                      <a:pt x="38" y="354"/>
                    </a:lnTo>
                    <a:lnTo>
                      <a:pt x="37" y="357"/>
                    </a:lnTo>
                    <a:lnTo>
                      <a:pt x="36" y="361"/>
                    </a:lnTo>
                    <a:lnTo>
                      <a:pt x="36" y="364"/>
                    </a:lnTo>
                    <a:lnTo>
                      <a:pt x="34" y="368"/>
                    </a:lnTo>
                    <a:lnTo>
                      <a:pt x="34" y="371"/>
                    </a:lnTo>
                    <a:lnTo>
                      <a:pt x="33" y="375"/>
                    </a:lnTo>
                    <a:lnTo>
                      <a:pt x="33" y="378"/>
                    </a:lnTo>
                    <a:lnTo>
                      <a:pt x="32" y="382"/>
                    </a:lnTo>
                    <a:lnTo>
                      <a:pt x="32" y="386"/>
                    </a:lnTo>
                    <a:lnTo>
                      <a:pt x="31" y="390"/>
                    </a:lnTo>
                    <a:lnTo>
                      <a:pt x="31" y="393"/>
                    </a:lnTo>
                    <a:lnTo>
                      <a:pt x="30" y="397"/>
                    </a:lnTo>
                    <a:lnTo>
                      <a:pt x="30" y="400"/>
                    </a:lnTo>
                    <a:lnTo>
                      <a:pt x="29" y="404"/>
                    </a:lnTo>
                    <a:lnTo>
                      <a:pt x="27" y="407"/>
                    </a:lnTo>
                    <a:lnTo>
                      <a:pt x="26" y="411"/>
                    </a:lnTo>
                    <a:lnTo>
                      <a:pt x="26" y="414"/>
                    </a:lnTo>
                    <a:lnTo>
                      <a:pt x="25" y="418"/>
                    </a:lnTo>
                    <a:lnTo>
                      <a:pt x="25" y="421"/>
                    </a:lnTo>
                    <a:lnTo>
                      <a:pt x="24" y="425"/>
                    </a:lnTo>
                    <a:lnTo>
                      <a:pt x="23" y="429"/>
                    </a:lnTo>
                    <a:lnTo>
                      <a:pt x="22" y="433"/>
                    </a:lnTo>
                    <a:lnTo>
                      <a:pt x="22" y="436"/>
                    </a:lnTo>
                    <a:lnTo>
                      <a:pt x="21" y="440"/>
                    </a:lnTo>
                    <a:lnTo>
                      <a:pt x="19" y="443"/>
                    </a:lnTo>
                    <a:lnTo>
                      <a:pt x="19" y="447"/>
                    </a:lnTo>
                    <a:lnTo>
                      <a:pt x="18" y="451"/>
                    </a:lnTo>
                    <a:lnTo>
                      <a:pt x="17" y="455"/>
                    </a:lnTo>
                    <a:lnTo>
                      <a:pt x="17" y="458"/>
                    </a:lnTo>
                    <a:lnTo>
                      <a:pt x="16" y="462"/>
                    </a:lnTo>
                    <a:lnTo>
                      <a:pt x="15" y="465"/>
                    </a:lnTo>
                    <a:lnTo>
                      <a:pt x="14" y="469"/>
                    </a:lnTo>
                    <a:lnTo>
                      <a:pt x="12" y="472"/>
                    </a:lnTo>
                    <a:lnTo>
                      <a:pt x="11" y="476"/>
                    </a:lnTo>
                    <a:lnTo>
                      <a:pt x="11" y="479"/>
                    </a:lnTo>
                    <a:lnTo>
                      <a:pt x="10" y="483"/>
                    </a:lnTo>
                    <a:lnTo>
                      <a:pt x="9" y="486"/>
                    </a:lnTo>
                    <a:lnTo>
                      <a:pt x="8" y="490"/>
                    </a:lnTo>
                    <a:lnTo>
                      <a:pt x="8" y="493"/>
                    </a:lnTo>
                    <a:lnTo>
                      <a:pt x="7" y="498"/>
                    </a:lnTo>
                    <a:lnTo>
                      <a:pt x="7" y="501"/>
                    </a:lnTo>
                    <a:lnTo>
                      <a:pt x="5" y="505"/>
                    </a:lnTo>
                    <a:lnTo>
                      <a:pt x="5" y="508"/>
                    </a:lnTo>
                    <a:lnTo>
                      <a:pt x="4" y="511"/>
                    </a:lnTo>
                    <a:lnTo>
                      <a:pt x="3" y="514"/>
                    </a:lnTo>
                    <a:lnTo>
                      <a:pt x="3" y="518"/>
                    </a:lnTo>
                    <a:lnTo>
                      <a:pt x="2" y="522"/>
                    </a:lnTo>
                    <a:lnTo>
                      <a:pt x="2" y="526"/>
                    </a:lnTo>
                    <a:lnTo>
                      <a:pt x="1" y="529"/>
                    </a:lnTo>
                    <a:lnTo>
                      <a:pt x="1" y="533"/>
                    </a:lnTo>
                    <a:lnTo>
                      <a:pt x="1" y="536"/>
                    </a:lnTo>
                    <a:lnTo>
                      <a:pt x="1" y="539"/>
                    </a:lnTo>
                    <a:lnTo>
                      <a:pt x="0" y="543"/>
                    </a:lnTo>
                    <a:lnTo>
                      <a:pt x="0" y="547"/>
                    </a:lnTo>
                    <a:lnTo>
                      <a:pt x="0" y="550"/>
                    </a:lnTo>
                    <a:lnTo>
                      <a:pt x="0" y="553"/>
                    </a:lnTo>
                    <a:lnTo>
                      <a:pt x="0" y="556"/>
                    </a:lnTo>
                    <a:lnTo>
                      <a:pt x="0" y="560"/>
                    </a:lnTo>
                    <a:lnTo>
                      <a:pt x="0" y="564"/>
                    </a:lnTo>
                    <a:lnTo>
                      <a:pt x="0" y="570"/>
                    </a:lnTo>
                    <a:lnTo>
                      <a:pt x="2" y="576"/>
                    </a:lnTo>
                    <a:lnTo>
                      <a:pt x="2" y="578"/>
                    </a:lnTo>
                    <a:lnTo>
                      <a:pt x="2" y="580"/>
                    </a:lnTo>
                    <a:lnTo>
                      <a:pt x="3" y="584"/>
                    </a:lnTo>
                    <a:lnTo>
                      <a:pt x="3" y="589"/>
                    </a:lnTo>
                    <a:lnTo>
                      <a:pt x="4" y="593"/>
                    </a:lnTo>
                    <a:lnTo>
                      <a:pt x="5" y="598"/>
                    </a:lnTo>
                    <a:lnTo>
                      <a:pt x="7" y="603"/>
                    </a:lnTo>
                    <a:lnTo>
                      <a:pt x="9" y="608"/>
                    </a:lnTo>
                    <a:lnTo>
                      <a:pt x="10" y="613"/>
                    </a:lnTo>
                    <a:lnTo>
                      <a:pt x="12" y="618"/>
                    </a:lnTo>
                    <a:lnTo>
                      <a:pt x="15" y="622"/>
                    </a:lnTo>
                    <a:lnTo>
                      <a:pt x="18" y="627"/>
                    </a:lnTo>
                    <a:lnTo>
                      <a:pt x="21" y="632"/>
                    </a:lnTo>
                    <a:lnTo>
                      <a:pt x="23" y="636"/>
                    </a:lnTo>
                    <a:lnTo>
                      <a:pt x="26" y="640"/>
                    </a:lnTo>
                    <a:lnTo>
                      <a:pt x="30" y="644"/>
                    </a:lnTo>
                    <a:lnTo>
                      <a:pt x="32" y="648"/>
                    </a:lnTo>
                    <a:lnTo>
                      <a:pt x="36" y="651"/>
                    </a:lnTo>
                    <a:lnTo>
                      <a:pt x="40" y="656"/>
                    </a:lnTo>
                    <a:lnTo>
                      <a:pt x="45" y="660"/>
                    </a:lnTo>
                    <a:lnTo>
                      <a:pt x="48" y="663"/>
                    </a:lnTo>
                    <a:lnTo>
                      <a:pt x="52" y="665"/>
                    </a:lnTo>
                    <a:lnTo>
                      <a:pt x="55" y="669"/>
                    </a:lnTo>
                    <a:lnTo>
                      <a:pt x="61" y="672"/>
                    </a:lnTo>
                    <a:lnTo>
                      <a:pt x="65" y="675"/>
                    </a:lnTo>
                    <a:lnTo>
                      <a:pt x="69" y="678"/>
                    </a:lnTo>
                    <a:lnTo>
                      <a:pt x="74" y="680"/>
                    </a:lnTo>
                    <a:lnTo>
                      <a:pt x="80" y="684"/>
                    </a:lnTo>
                    <a:lnTo>
                      <a:pt x="84" y="685"/>
                    </a:lnTo>
                    <a:lnTo>
                      <a:pt x="89" y="687"/>
                    </a:lnTo>
                    <a:lnTo>
                      <a:pt x="95" y="690"/>
                    </a:lnTo>
                    <a:lnTo>
                      <a:pt x="100" y="692"/>
                    </a:lnTo>
                    <a:lnTo>
                      <a:pt x="105" y="693"/>
                    </a:lnTo>
                    <a:lnTo>
                      <a:pt x="111" y="696"/>
                    </a:lnTo>
                    <a:lnTo>
                      <a:pt x="116" y="698"/>
                    </a:lnTo>
                    <a:lnTo>
                      <a:pt x="122" y="699"/>
                    </a:lnTo>
                    <a:lnTo>
                      <a:pt x="126" y="700"/>
                    </a:lnTo>
                    <a:lnTo>
                      <a:pt x="132" y="701"/>
                    </a:lnTo>
                    <a:lnTo>
                      <a:pt x="138" y="701"/>
                    </a:lnTo>
                    <a:lnTo>
                      <a:pt x="143" y="703"/>
                    </a:lnTo>
                    <a:lnTo>
                      <a:pt x="148" y="704"/>
                    </a:lnTo>
                    <a:lnTo>
                      <a:pt x="153" y="704"/>
                    </a:lnTo>
                    <a:lnTo>
                      <a:pt x="159" y="704"/>
                    </a:lnTo>
                    <a:lnTo>
                      <a:pt x="165" y="705"/>
                    </a:lnTo>
                    <a:lnTo>
                      <a:pt x="170" y="704"/>
                    </a:lnTo>
                    <a:lnTo>
                      <a:pt x="175" y="704"/>
                    </a:lnTo>
                    <a:lnTo>
                      <a:pt x="181" y="704"/>
                    </a:lnTo>
                    <a:lnTo>
                      <a:pt x="187" y="704"/>
                    </a:lnTo>
                    <a:lnTo>
                      <a:pt x="193" y="703"/>
                    </a:lnTo>
                    <a:lnTo>
                      <a:pt x="197" y="703"/>
                    </a:lnTo>
                    <a:lnTo>
                      <a:pt x="203" y="701"/>
                    </a:lnTo>
                    <a:lnTo>
                      <a:pt x="209" y="701"/>
                    </a:lnTo>
                    <a:lnTo>
                      <a:pt x="213" y="699"/>
                    </a:lnTo>
                    <a:lnTo>
                      <a:pt x="219" y="698"/>
                    </a:lnTo>
                    <a:lnTo>
                      <a:pt x="224" y="697"/>
                    </a:lnTo>
                    <a:lnTo>
                      <a:pt x="230" y="694"/>
                    </a:lnTo>
                    <a:lnTo>
                      <a:pt x="234" y="692"/>
                    </a:lnTo>
                    <a:lnTo>
                      <a:pt x="239" y="691"/>
                    </a:lnTo>
                    <a:lnTo>
                      <a:pt x="244" y="689"/>
                    </a:lnTo>
                    <a:lnTo>
                      <a:pt x="250" y="686"/>
                    </a:lnTo>
                    <a:lnTo>
                      <a:pt x="254" y="684"/>
                    </a:lnTo>
                    <a:lnTo>
                      <a:pt x="259" y="680"/>
                    </a:lnTo>
                    <a:lnTo>
                      <a:pt x="262" y="678"/>
                    </a:lnTo>
                    <a:lnTo>
                      <a:pt x="267" y="676"/>
                    </a:lnTo>
                    <a:lnTo>
                      <a:pt x="272" y="671"/>
                    </a:lnTo>
                    <a:lnTo>
                      <a:pt x="276" y="668"/>
                    </a:lnTo>
                    <a:lnTo>
                      <a:pt x="280" y="664"/>
                    </a:lnTo>
                    <a:lnTo>
                      <a:pt x="284" y="662"/>
                    </a:lnTo>
                    <a:lnTo>
                      <a:pt x="283" y="658"/>
                    </a:lnTo>
                    <a:lnTo>
                      <a:pt x="283" y="655"/>
                    </a:lnTo>
                    <a:lnTo>
                      <a:pt x="282" y="649"/>
                    </a:lnTo>
                    <a:lnTo>
                      <a:pt x="282" y="643"/>
                    </a:lnTo>
                    <a:lnTo>
                      <a:pt x="282" y="640"/>
                    </a:lnTo>
                    <a:lnTo>
                      <a:pt x="282" y="636"/>
                    </a:lnTo>
                    <a:lnTo>
                      <a:pt x="282" y="633"/>
                    </a:lnTo>
                    <a:lnTo>
                      <a:pt x="282" y="629"/>
                    </a:lnTo>
                    <a:lnTo>
                      <a:pt x="282" y="625"/>
                    </a:lnTo>
                    <a:lnTo>
                      <a:pt x="282" y="621"/>
                    </a:lnTo>
                    <a:lnTo>
                      <a:pt x="282" y="618"/>
                    </a:lnTo>
                    <a:lnTo>
                      <a:pt x="282" y="614"/>
                    </a:lnTo>
                    <a:lnTo>
                      <a:pt x="282" y="608"/>
                    </a:lnTo>
                    <a:lnTo>
                      <a:pt x="282" y="604"/>
                    </a:lnTo>
                    <a:lnTo>
                      <a:pt x="282" y="599"/>
                    </a:lnTo>
                    <a:lnTo>
                      <a:pt x="282" y="594"/>
                    </a:lnTo>
                    <a:lnTo>
                      <a:pt x="282" y="590"/>
                    </a:lnTo>
                    <a:lnTo>
                      <a:pt x="282" y="584"/>
                    </a:lnTo>
                    <a:lnTo>
                      <a:pt x="282" y="579"/>
                    </a:lnTo>
                    <a:lnTo>
                      <a:pt x="282" y="575"/>
                    </a:lnTo>
                    <a:lnTo>
                      <a:pt x="282" y="570"/>
                    </a:lnTo>
                    <a:lnTo>
                      <a:pt x="282" y="564"/>
                    </a:lnTo>
                    <a:lnTo>
                      <a:pt x="282" y="558"/>
                    </a:lnTo>
                    <a:lnTo>
                      <a:pt x="282" y="554"/>
                    </a:lnTo>
                    <a:lnTo>
                      <a:pt x="282" y="549"/>
                    </a:lnTo>
                    <a:lnTo>
                      <a:pt x="282" y="543"/>
                    </a:lnTo>
                    <a:lnTo>
                      <a:pt x="282" y="537"/>
                    </a:lnTo>
                    <a:lnTo>
                      <a:pt x="282" y="533"/>
                    </a:lnTo>
                    <a:lnTo>
                      <a:pt x="282" y="528"/>
                    </a:lnTo>
                    <a:lnTo>
                      <a:pt x="282" y="522"/>
                    </a:lnTo>
                    <a:lnTo>
                      <a:pt x="282" y="517"/>
                    </a:lnTo>
                    <a:lnTo>
                      <a:pt x="282" y="512"/>
                    </a:lnTo>
                    <a:lnTo>
                      <a:pt x="282" y="506"/>
                    </a:lnTo>
                    <a:lnTo>
                      <a:pt x="282" y="501"/>
                    </a:lnTo>
                    <a:lnTo>
                      <a:pt x="282" y="496"/>
                    </a:lnTo>
                    <a:lnTo>
                      <a:pt x="282" y="491"/>
                    </a:lnTo>
                    <a:lnTo>
                      <a:pt x="282" y="486"/>
                    </a:lnTo>
                    <a:lnTo>
                      <a:pt x="282" y="481"/>
                    </a:lnTo>
                    <a:lnTo>
                      <a:pt x="282" y="476"/>
                    </a:lnTo>
                    <a:lnTo>
                      <a:pt x="282" y="471"/>
                    </a:lnTo>
                    <a:lnTo>
                      <a:pt x="282" y="467"/>
                    </a:lnTo>
                    <a:lnTo>
                      <a:pt x="283" y="463"/>
                    </a:lnTo>
                    <a:lnTo>
                      <a:pt x="283" y="458"/>
                    </a:lnTo>
                    <a:lnTo>
                      <a:pt x="283" y="455"/>
                    </a:lnTo>
                    <a:lnTo>
                      <a:pt x="283" y="451"/>
                    </a:lnTo>
                    <a:lnTo>
                      <a:pt x="283" y="447"/>
                    </a:lnTo>
                    <a:lnTo>
                      <a:pt x="283" y="443"/>
                    </a:lnTo>
                    <a:lnTo>
                      <a:pt x="283" y="440"/>
                    </a:lnTo>
                    <a:lnTo>
                      <a:pt x="284" y="433"/>
                    </a:lnTo>
                    <a:lnTo>
                      <a:pt x="284" y="428"/>
                    </a:lnTo>
                    <a:lnTo>
                      <a:pt x="286" y="424"/>
                    </a:lnTo>
                    <a:lnTo>
                      <a:pt x="286" y="420"/>
                    </a:lnTo>
                    <a:lnTo>
                      <a:pt x="287" y="418"/>
                    </a:lnTo>
                    <a:lnTo>
                      <a:pt x="288" y="417"/>
                    </a:lnTo>
                    <a:lnTo>
                      <a:pt x="288" y="421"/>
                    </a:lnTo>
                    <a:lnTo>
                      <a:pt x="288" y="426"/>
                    </a:lnTo>
                    <a:lnTo>
                      <a:pt x="288" y="433"/>
                    </a:lnTo>
                    <a:lnTo>
                      <a:pt x="288" y="439"/>
                    </a:lnTo>
                    <a:lnTo>
                      <a:pt x="288" y="444"/>
                    </a:lnTo>
                    <a:lnTo>
                      <a:pt x="288" y="450"/>
                    </a:lnTo>
                    <a:lnTo>
                      <a:pt x="289" y="455"/>
                    </a:lnTo>
                    <a:lnTo>
                      <a:pt x="290" y="460"/>
                    </a:lnTo>
                    <a:lnTo>
                      <a:pt x="290" y="456"/>
                    </a:lnTo>
                    <a:lnTo>
                      <a:pt x="290" y="454"/>
                    </a:lnTo>
                    <a:lnTo>
                      <a:pt x="290" y="450"/>
                    </a:lnTo>
                    <a:lnTo>
                      <a:pt x="290" y="447"/>
                    </a:lnTo>
                    <a:lnTo>
                      <a:pt x="290" y="442"/>
                    </a:lnTo>
                    <a:lnTo>
                      <a:pt x="290" y="438"/>
                    </a:lnTo>
                    <a:lnTo>
                      <a:pt x="290" y="433"/>
                    </a:lnTo>
                    <a:lnTo>
                      <a:pt x="290" y="428"/>
                    </a:lnTo>
                    <a:lnTo>
                      <a:pt x="289" y="422"/>
                    </a:lnTo>
                    <a:lnTo>
                      <a:pt x="289" y="417"/>
                    </a:lnTo>
                    <a:lnTo>
                      <a:pt x="289" y="411"/>
                    </a:lnTo>
                    <a:lnTo>
                      <a:pt x="289" y="405"/>
                    </a:lnTo>
                    <a:lnTo>
                      <a:pt x="288" y="398"/>
                    </a:lnTo>
                    <a:lnTo>
                      <a:pt x="288" y="392"/>
                    </a:lnTo>
                    <a:lnTo>
                      <a:pt x="288" y="384"/>
                    </a:lnTo>
                    <a:lnTo>
                      <a:pt x="288" y="378"/>
                    </a:lnTo>
                    <a:lnTo>
                      <a:pt x="287" y="370"/>
                    </a:lnTo>
                    <a:lnTo>
                      <a:pt x="287" y="362"/>
                    </a:lnTo>
                    <a:lnTo>
                      <a:pt x="286" y="354"/>
                    </a:lnTo>
                    <a:lnTo>
                      <a:pt x="286" y="347"/>
                    </a:lnTo>
                    <a:lnTo>
                      <a:pt x="284" y="338"/>
                    </a:lnTo>
                    <a:lnTo>
                      <a:pt x="284" y="329"/>
                    </a:lnTo>
                    <a:lnTo>
                      <a:pt x="283" y="321"/>
                    </a:lnTo>
                    <a:lnTo>
                      <a:pt x="283" y="313"/>
                    </a:lnTo>
                    <a:lnTo>
                      <a:pt x="282" y="304"/>
                    </a:lnTo>
                    <a:lnTo>
                      <a:pt x="282" y="296"/>
                    </a:lnTo>
                    <a:lnTo>
                      <a:pt x="281" y="286"/>
                    </a:lnTo>
                    <a:lnTo>
                      <a:pt x="281" y="278"/>
                    </a:lnTo>
                    <a:lnTo>
                      <a:pt x="280" y="269"/>
                    </a:lnTo>
                    <a:lnTo>
                      <a:pt x="280" y="261"/>
                    </a:lnTo>
                    <a:lnTo>
                      <a:pt x="279" y="252"/>
                    </a:lnTo>
                    <a:lnTo>
                      <a:pt x="279" y="243"/>
                    </a:lnTo>
                    <a:lnTo>
                      <a:pt x="277" y="234"/>
                    </a:lnTo>
                    <a:lnTo>
                      <a:pt x="277" y="225"/>
                    </a:lnTo>
                    <a:lnTo>
                      <a:pt x="276" y="217"/>
                    </a:lnTo>
                    <a:lnTo>
                      <a:pt x="275" y="207"/>
                    </a:lnTo>
                    <a:lnTo>
                      <a:pt x="274" y="198"/>
                    </a:lnTo>
                    <a:lnTo>
                      <a:pt x="274" y="190"/>
                    </a:lnTo>
                    <a:lnTo>
                      <a:pt x="273" y="182"/>
                    </a:lnTo>
                    <a:lnTo>
                      <a:pt x="273" y="174"/>
                    </a:lnTo>
                    <a:lnTo>
                      <a:pt x="270" y="164"/>
                    </a:lnTo>
                    <a:lnTo>
                      <a:pt x="270" y="156"/>
                    </a:lnTo>
                    <a:lnTo>
                      <a:pt x="269" y="148"/>
                    </a:lnTo>
                    <a:lnTo>
                      <a:pt x="269" y="141"/>
                    </a:lnTo>
                    <a:lnTo>
                      <a:pt x="268" y="134"/>
                    </a:lnTo>
                    <a:lnTo>
                      <a:pt x="267" y="127"/>
                    </a:lnTo>
                    <a:lnTo>
                      <a:pt x="266" y="120"/>
                    </a:lnTo>
                    <a:lnTo>
                      <a:pt x="266" y="113"/>
                    </a:lnTo>
                    <a:lnTo>
                      <a:pt x="265" y="106"/>
                    </a:lnTo>
                    <a:lnTo>
                      <a:pt x="265" y="99"/>
                    </a:lnTo>
                    <a:lnTo>
                      <a:pt x="263" y="93"/>
                    </a:lnTo>
                    <a:lnTo>
                      <a:pt x="262" y="88"/>
                    </a:lnTo>
                    <a:lnTo>
                      <a:pt x="261" y="82"/>
                    </a:lnTo>
                    <a:lnTo>
                      <a:pt x="261" y="77"/>
                    </a:lnTo>
                    <a:lnTo>
                      <a:pt x="260" y="71"/>
                    </a:lnTo>
                    <a:lnTo>
                      <a:pt x="259" y="68"/>
                    </a:lnTo>
                    <a:lnTo>
                      <a:pt x="258" y="63"/>
                    </a:lnTo>
                    <a:lnTo>
                      <a:pt x="258" y="60"/>
                    </a:lnTo>
                    <a:lnTo>
                      <a:pt x="256" y="56"/>
                    </a:lnTo>
                    <a:lnTo>
                      <a:pt x="256" y="54"/>
                    </a:lnTo>
                    <a:lnTo>
                      <a:pt x="255" y="49"/>
                    </a:lnTo>
                    <a:lnTo>
                      <a:pt x="254" y="46"/>
                    </a:lnTo>
                    <a:lnTo>
                      <a:pt x="254" y="50"/>
                    </a:lnTo>
                    <a:lnTo>
                      <a:pt x="254" y="54"/>
                    </a:lnTo>
                    <a:lnTo>
                      <a:pt x="254" y="57"/>
                    </a:lnTo>
                    <a:lnTo>
                      <a:pt x="254" y="62"/>
                    </a:lnTo>
                    <a:lnTo>
                      <a:pt x="254" y="66"/>
                    </a:lnTo>
                    <a:lnTo>
                      <a:pt x="255" y="71"/>
                    </a:lnTo>
                    <a:lnTo>
                      <a:pt x="255" y="75"/>
                    </a:lnTo>
                    <a:lnTo>
                      <a:pt x="256" y="79"/>
                    </a:lnTo>
                    <a:lnTo>
                      <a:pt x="256" y="84"/>
                    </a:lnTo>
                    <a:lnTo>
                      <a:pt x="256" y="89"/>
                    </a:lnTo>
                    <a:lnTo>
                      <a:pt x="258" y="93"/>
                    </a:lnTo>
                    <a:lnTo>
                      <a:pt x="259" y="99"/>
                    </a:lnTo>
                    <a:lnTo>
                      <a:pt x="259" y="104"/>
                    </a:lnTo>
                    <a:lnTo>
                      <a:pt x="259" y="109"/>
                    </a:lnTo>
                    <a:lnTo>
                      <a:pt x="260" y="113"/>
                    </a:lnTo>
                    <a:lnTo>
                      <a:pt x="261" y="119"/>
                    </a:lnTo>
                    <a:lnTo>
                      <a:pt x="261" y="122"/>
                    </a:lnTo>
                    <a:lnTo>
                      <a:pt x="261" y="128"/>
                    </a:lnTo>
                    <a:lnTo>
                      <a:pt x="262" y="132"/>
                    </a:lnTo>
                    <a:lnTo>
                      <a:pt x="262" y="138"/>
                    </a:lnTo>
                    <a:lnTo>
                      <a:pt x="262" y="142"/>
                    </a:lnTo>
                    <a:lnTo>
                      <a:pt x="263" y="147"/>
                    </a:lnTo>
                    <a:lnTo>
                      <a:pt x="263" y="152"/>
                    </a:lnTo>
                    <a:lnTo>
                      <a:pt x="265" y="156"/>
                    </a:lnTo>
                    <a:lnTo>
                      <a:pt x="265" y="160"/>
                    </a:lnTo>
                    <a:lnTo>
                      <a:pt x="265" y="164"/>
                    </a:lnTo>
                    <a:lnTo>
                      <a:pt x="265" y="168"/>
                    </a:lnTo>
                    <a:lnTo>
                      <a:pt x="266" y="172"/>
                    </a:lnTo>
                    <a:lnTo>
                      <a:pt x="266" y="176"/>
                    </a:lnTo>
                    <a:lnTo>
                      <a:pt x="266" y="179"/>
                    </a:lnTo>
                    <a:lnTo>
                      <a:pt x="266" y="183"/>
                    </a:lnTo>
                    <a:lnTo>
                      <a:pt x="266" y="188"/>
                    </a:lnTo>
                    <a:lnTo>
                      <a:pt x="266" y="188"/>
                    </a:lnTo>
                    <a:lnTo>
                      <a:pt x="265" y="189"/>
                    </a:lnTo>
                    <a:lnTo>
                      <a:pt x="263" y="191"/>
                    </a:lnTo>
                    <a:lnTo>
                      <a:pt x="260" y="193"/>
                    </a:lnTo>
                    <a:lnTo>
                      <a:pt x="259" y="191"/>
                    </a:lnTo>
                    <a:lnTo>
                      <a:pt x="259" y="188"/>
                    </a:lnTo>
                    <a:lnTo>
                      <a:pt x="259" y="184"/>
                    </a:lnTo>
                    <a:lnTo>
                      <a:pt x="259" y="179"/>
                    </a:lnTo>
                    <a:lnTo>
                      <a:pt x="259" y="175"/>
                    </a:lnTo>
                    <a:lnTo>
                      <a:pt x="259" y="170"/>
                    </a:lnTo>
                    <a:lnTo>
                      <a:pt x="259" y="165"/>
                    </a:lnTo>
                    <a:lnTo>
                      <a:pt x="259" y="161"/>
                    </a:lnTo>
                    <a:lnTo>
                      <a:pt x="258" y="155"/>
                    </a:lnTo>
                    <a:lnTo>
                      <a:pt x="256" y="150"/>
                    </a:lnTo>
                    <a:lnTo>
                      <a:pt x="256" y="146"/>
                    </a:lnTo>
                    <a:lnTo>
                      <a:pt x="255" y="142"/>
                    </a:lnTo>
                    <a:lnTo>
                      <a:pt x="253" y="136"/>
                    </a:lnTo>
                    <a:lnTo>
                      <a:pt x="251" y="135"/>
                    </a:lnTo>
                    <a:lnTo>
                      <a:pt x="250" y="139"/>
                    </a:lnTo>
                    <a:lnTo>
                      <a:pt x="250" y="143"/>
                    </a:lnTo>
                    <a:lnTo>
                      <a:pt x="250" y="147"/>
                    </a:lnTo>
                    <a:lnTo>
                      <a:pt x="250" y="150"/>
                    </a:lnTo>
                    <a:lnTo>
                      <a:pt x="250" y="154"/>
                    </a:lnTo>
                    <a:lnTo>
                      <a:pt x="251" y="159"/>
                    </a:lnTo>
                    <a:lnTo>
                      <a:pt x="251" y="162"/>
                    </a:lnTo>
                    <a:lnTo>
                      <a:pt x="251" y="167"/>
                    </a:lnTo>
                    <a:lnTo>
                      <a:pt x="252" y="171"/>
                    </a:lnTo>
                    <a:lnTo>
                      <a:pt x="252" y="176"/>
                    </a:lnTo>
                    <a:lnTo>
                      <a:pt x="252" y="181"/>
                    </a:lnTo>
                    <a:lnTo>
                      <a:pt x="253" y="186"/>
                    </a:lnTo>
                    <a:lnTo>
                      <a:pt x="253" y="191"/>
                    </a:lnTo>
                    <a:lnTo>
                      <a:pt x="254" y="196"/>
                    </a:lnTo>
                    <a:lnTo>
                      <a:pt x="254" y="200"/>
                    </a:lnTo>
                    <a:lnTo>
                      <a:pt x="254" y="205"/>
                    </a:lnTo>
                    <a:lnTo>
                      <a:pt x="255" y="210"/>
                    </a:lnTo>
                    <a:lnTo>
                      <a:pt x="255" y="214"/>
                    </a:lnTo>
                    <a:lnTo>
                      <a:pt x="255" y="218"/>
                    </a:lnTo>
                    <a:lnTo>
                      <a:pt x="256" y="222"/>
                    </a:lnTo>
                    <a:lnTo>
                      <a:pt x="256" y="226"/>
                    </a:lnTo>
                    <a:lnTo>
                      <a:pt x="258" y="231"/>
                    </a:lnTo>
                    <a:lnTo>
                      <a:pt x="258" y="234"/>
                    </a:lnTo>
                    <a:lnTo>
                      <a:pt x="258" y="236"/>
                    </a:lnTo>
                    <a:lnTo>
                      <a:pt x="258" y="239"/>
                    </a:lnTo>
                    <a:lnTo>
                      <a:pt x="259" y="242"/>
                    </a:lnTo>
                    <a:lnTo>
                      <a:pt x="259" y="246"/>
                    </a:lnTo>
                    <a:lnTo>
                      <a:pt x="260" y="248"/>
                    </a:lnTo>
                    <a:lnTo>
                      <a:pt x="258" y="243"/>
                    </a:lnTo>
                    <a:lnTo>
                      <a:pt x="256" y="240"/>
                    </a:lnTo>
                    <a:lnTo>
                      <a:pt x="255" y="236"/>
                    </a:lnTo>
                    <a:lnTo>
                      <a:pt x="254" y="232"/>
                    </a:lnTo>
                    <a:lnTo>
                      <a:pt x="253" y="227"/>
                    </a:lnTo>
                    <a:lnTo>
                      <a:pt x="252" y="222"/>
                    </a:lnTo>
                    <a:lnTo>
                      <a:pt x="252" y="218"/>
                    </a:lnTo>
                    <a:lnTo>
                      <a:pt x="252" y="214"/>
                    </a:lnTo>
                    <a:lnTo>
                      <a:pt x="251" y="209"/>
                    </a:lnTo>
                    <a:lnTo>
                      <a:pt x="250" y="204"/>
                    </a:lnTo>
                    <a:lnTo>
                      <a:pt x="250" y="199"/>
                    </a:lnTo>
                    <a:lnTo>
                      <a:pt x="250" y="195"/>
                    </a:lnTo>
                    <a:lnTo>
                      <a:pt x="248" y="190"/>
                    </a:lnTo>
                    <a:lnTo>
                      <a:pt x="248" y="186"/>
                    </a:lnTo>
                    <a:lnTo>
                      <a:pt x="247" y="182"/>
                    </a:lnTo>
                    <a:lnTo>
                      <a:pt x="247" y="177"/>
                    </a:lnTo>
                    <a:lnTo>
                      <a:pt x="246" y="175"/>
                    </a:lnTo>
                    <a:lnTo>
                      <a:pt x="246" y="171"/>
                    </a:lnTo>
                    <a:lnTo>
                      <a:pt x="245" y="168"/>
                    </a:lnTo>
                    <a:lnTo>
                      <a:pt x="245" y="163"/>
                    </a:lnTo>
                    <a:lnTo>
                      <a:pt x="244" y="157"/>
                    </a:lnTo>
                    <a:lnTo>
                      <a:pt x="244" y="153"/>
                    </a:lnTo>
                    <a:lnTo>
                      <a:pt x="243" y="147"/>
                    </a:lnTo>
                    <a:lnTo>
                      <a:pt x="243" y="141"/>
                    </a:lnTo>
                    <a:lnTo>
                      <a:pt x="243" y="136"/>
                    </a:lnTo>
                    <a:lnTo>
                      <a:pt x="241" y="133"/>
                    </a:lnTo>
                    <a:lnTo>
                      <a:pt x="241" y="129"/>
                    </a:lnTo>
                    <a:lnTo>
                      <a:pt x="240" y="126"/>
                    </a:lnTo>
                    <a:lnTo>
                      <a:pt x="240" y="122"/>
                    </a:lnTo>
                    <a:lnTo>
                      <a:pt x="239" y="119"/>
                    </a:lnTo>
                    <a:lnTo>
                      <a:pt x="239" y="114"/>
                    </a:lnTo>
                    <a:lnTo>
                      <a:pt x="239" y="111"/>
                    </a:lnTo>
                    <a:lnTo>
                      <a:pt x="238" y="107"/>
                    </a:lnTo>
                    <a:lnTo>
                      <a:pt x="238" y="104"/>
                    </a:lnTo>
                    <a:lnTo>
                      <a:pt x="237" y="99"/>
                    </a:lnTo>
                    <a:lnTo>
                      <a:pt x="237" y="96"/>
                    </a:lnTo>
                    <a:lnTo>
                      <a:pt x="237" y="91"/>
                    </a:lnTo>
                    <a:lnTo>
                      <a:pt x="236" y="88"/>
                    </a:lnTo>
                    <a:lnTo>
                      <a:pt x="236" y="84"/>
                    </a:lnTo>
                    <a:lnTo>
                      <a:pt x="236" y="81"/>
                    </a:lnTo>
                    <a:lnTo>
                      <a:pt x="234" y="77"/>
                    </a:lnTo>
                    <a:lnTo>
                      <a:pt x="233" y="73"/>
                    </a:lnTo>
                    <a:lnTo>
                      <a:pt x="233" y="69"/>
                    </a:lnTo>
                    <a:lnTo>
                      <a:pt x="232" y="64"/>
                    </a:lnTo>
                    <a:lnTo>
                      <a:pt x="231" y="61"/>
                    </a:lnTo>
                    <a:lnTo>
                      <a:pt x="231" y="57"/>
                    </a:lnTo>
                    <a:lnTo>
                      <a:pt x="230" y="54"/>
                    </a:lnTo>
                    <a:lnTo>
                      <a:pt x="230" y="50"/>
                    </a:lnTo>
                    <a:lnTo>
                      <a:pt x="229" y="47"/>
                    </a:lnTo>
                    <a:lnTo>
                      <a:pt x="229" y="43"/>
                    </a:lnTo>
                    <a:lnTo>
                      <a:pt x="227" y="40"/>
                    </a:lnTo>
                    <a:lnTo>
                      <a:pt x="227" y="36"/>
                    </a:lnTo>
                    <a:lnTo>
                      <a:pt x="226" y="33"/>
                    </a:lnTo>
                    <a:lnTo>
                      <a:pt x="226" y="31"/>
                    </a:lnTo>
                    <a:lnTo>
                      <a:pt x="225" y="27"/>
                    </a:lnTo>
                    <a:lnTo>
                      <a:pt x="225" y="25"/>
                    </a:lnTo>
                    <a:lnTo>
                      <a:pt x="223" y="19"/>
                    </a:lnTo>
                    <a:lnTo>
                      <a:pt x="222" y="14"/>
                    </a:lnTo>
                    <a:lnTo>
                      <a:pt x="220" y="10"/>
                    </a:lnTo>
                    <a:lnTo>
                      <a:pt x="219" y="7"/>
                    </a:lnTo>
                    <a:lnTo>
                      <a:pt x="216" y="2"/>
                    </a:lnTo>
                    <a:lnTo>
                      <a:pt x="213" y="0"/>
                    </a:lnTo>
                    <a:lnTo>
                      <a:pt x="211" y="6"/>
                    </a:lnTo>
                    <a:lnTo>
                      <a:pt x="211" y="7"/>
                    </a:lnTo>
                    <a:lnTo>
                      <a:pt x="211" y="10"/>
                    </a:lnTo>
                    <a:lnTo>
                      <a:pt x="211" y="12"/>
                    </a:lnTo>
                    <a:lnTo>
                      <a:pt x="211" y="16"/>
                    </a:lnTo>
                    <a:lnTo>
                      <a:pt x="211" y="19"/>
                    </a:lnTo>
                    <a:lnTo>
                      <a:pt x="211" y="24"/>
                    </a:lnTo>
                    <a:lnTo>
                      <a:pt x="211" y="29"/>
                    </a:lnTo>
                    <a:lnTo>
                      <a:pt x="212" y="35"/>
                    </a:lnTo>
                    <a:lnTo>
                      <a:pt x="212" y="40"/>
                    </a:lnTo>
                    <a:lnTo>
                      <a:pt x="212" y="47"/>
                    </a:lnTo>
                    <a:lnTo>
                      <a:pt x="212" y="50"/>
                    </a:lnTo>
                    <a:lnTo>
                      <a:pt x="213" y="54"/>
                    </a:lnTo>
                    <a:lnTo>
                      <a:pt x="213" y="57"/>
                    </a:lnTo>
                    <a:lnTo>
                      <a:pt x="213" y="61"/>
                    </a:lnTo>
                    <a:lnTo>
                      <a:pt x="213" y="64"/>
                    </a:lnTo>
                    <a:lnTo>
                      <a:pt x="213" y="69"/>
                    </a:lnTo>
                    <a:lnTo>
                      <a:pt x="213" y="73"/>
                    </a:lnTo>
                    <a:lnTo>
                      <a:pt x="215" y="76"/>
                    </a:lnTo>
                    <a:lnTo>
                      <a:pt x="215" y="79"/>
                    </a:lnTo>
                    <a:lnTo>
                      <a:pt x="215" y="83"/>
                    </a:lnTo>
                    <a:lnTo>
                      <a:pt x="215" y="86"/>
                    </a:lnTo>
                    <a:lnTo>
                      <a:pt x="216" y="91"/>
                    </a:lnTo>
                    <a:lnTo>
                      <a:pt x="216" y="95"/>
                    </a:lnTo>
                    <a:lnTo>
                      <a:pt x="216" y="98"/>
                    </a:lnTo>
                    <a:lnTo>
                      <a:pt x="216" y="102"/>
                    </a:lnTo>
                    <a:lnTo>
                      <a:pt x="216" y="105"/>
                    </a:lnTo>
                    <a:lnTo>
                      <a:pt x="216" y="109"/>
                    </a:lnTo>
                    <a:lnTo>
                      <a:pt x="217" y="112"/>
                    </a:lnTo>
                    <a:lnTo>
                      <a:pt x="217" y="116"/>
                    </a:lnTo>
                    <a:lnTo>
                      <a:pt x="217" y="120"/>
                    </a:lnTo>
                    <a:lnTo>
                      <a:pt x="217" y="124"/>
                    </a:lnTo>
                    <a:lnTo>
                      <a:pt x="217" y="127"/>
                    </a:lnTo>
                    <a:lnTo>
                      <a:pt x="218" y="131"/>
                    </a:lnTo>
                    <a:lnTo>
                      <a:pt x="218" y="134"/>
                    </a:lnTo>
                    <a:lnTo>
                      <a:pt x="218" y="140"/>
                    </a:lnTo>
                    <a:lnTo>
                      <a:pt x="219" y="147"/>
                    </a:lnTo>
                    <a:lnTo>
                      <a:pt x="219" y="152"/>
                    </a:lnTo>
                    <a:lnTo>
                      <a:pt x="220" y="157"/>
                    </a:lnTo>
                    <a:lnTo>
                      <a:pt x="220" y="162"/>
                    </a:lnTo>
                    <a:lnTo>
                      <a:pt x="222" y="167"/>
                    </a:lnTo>
                    <a:lnTo>
                      <a:pt x="222" y="170"/>
                    </a:lnTo>
                    <a:lnTo>
                      <a:pt x="222" y="174"/>
                    </a:lnTo>
                    <a:lnTo>
                      <a:pt x="223" y="175"/>
                    </a:lnTo>
                    <a:lnTo>
                      <a:pt x="223" y="177"/>
                    </a:lnTo>
                    <a:lnTo>
                      <a:pt x="223" y="179"/>
                    </a:lnTo>
                    <a:lnTo>
                      <a:pt x="223" y="183"/>
                    </a:lnTo>
                    <a:lnTo>
                      <a:pt x="223" y="185"/>
                    </a:lnTo>
                    <a:lnTo>
                      <a:pt x="224" y="188"/>
                    </a:lnTo>
                    <a:lnTo>
                      <a:pt x="224" y="191"/>
                    </a:lnTo>
                    <a:lnTo>
                      <a:pt x="225" y="195"/>
                    </a:lnTo>
                    <a:lnTo>
                      <a:pt x="225" y="198"/>
                    </a:lnTo>
                    <a:lnTo>
                      <a:pt x="226" y="202"/>
                    </a:lnTo>
                    <a:lnTo>
                      <a:pt x="226" y="206"/>
                    </a:lnTo>
                    <a:lnTo>
                      <a:pt x="227" y="211"/>
                    </a:lnTo>
                    <a:lnTo>
                      <a:pt x="227" y="214"/>
                    </a:lnTo>
                    <a:lnTo>
                      <a:pt x="229" y="219"/>
                    </a:lnTo>
                    <a:lnTo>
                      <a:pt x="229" y="224"/>
                    </a:lnTo>
                    <a:lnTo>
                      <a:pt x="230" y="228"/>
                    </a:lnTo>
                    <a:lnTo>
                      <a:pt x="230" y="232"/>
                    </a:lnTo>
                    <a:lnTo>
                      <a:pt x="230" y="236"/>
                    </a:lnTo>
                    <a:lnTo>
                      <a:pt x="230" y="240"/>
                    </a:lnTo>
                    <a:lnTo>
                      <a:pt x="230" y="245"/>
                    </a:lnTo>
                    <a:lnTo>
                      <a:pt x="230" y="248"/>
                    </a:lnTo>
                    <a:lnTo>
                      <a:pt x="230" y="253"/>
                    </a:lnTo>
                    <a:lnTo>
                      <a:pt x="230" y="256"/>
                    </a:lnTo>
                    <a:lnTo>
                      <a:pt x="231" y="261"/>
                    </a:lnTo>
                    <a:lnTo>
                      <a:pt x="230" y="263"/>
                    </a:lnTo>
                    <a:lnTo>
                      <a:pt x="230" y="267"/>
                    </a:lnTo>
                    <a:lnTo>
                      <a:pt x="230" y="269"/>
                    </a:lnTo>
                    <a:lnTo>
                      <a:pt x="230" y="272"/>
                    </a:lnTo>
                    <a:lnTo>
                      <a:pt x="227" y="276"/>
                    </a:lnTo>
                    <a:lnTo>
                      <a:pt x="226" y="279"/>
                    </a:lnTo>
                    <a:lnTo>
                      <a:pt x="225" y="275"/>
                    </a:lnTo>
                    <a:lnTo>
                      <a:pt x="224" y="271"/>
                    </a:lnTo>
                    <a:lnTo>
                      <a:pt x="223" y="268"/>
                    </a:lnTo>
                    <a:lnTo>
                      <a:pt x="223" y="264"/>
                    </a:lnTo>
                    <a:lnTo>
                      <a:pt x="222" y="260"/>
                    </a:lnTo>
                    <a:lnTo>
                      <a:pt x="222" y="256"/>
                    </a:lnTo>
                    <a:lnTo>
                      <a:pt x="220" y="253"/>
                    </a:lnTo>
                    <a:lnTo>
                      <a:pt x="220" y="249"/>
                    </a:lnTo>
                    <a:lnTo>
                      <a:pt x="220" y="245"/>
                    </a:lnTo>
                    <a:lnTo>
                      <a:pt x="219" y="241"/>
                    </a:lnTo>
                    <a:lnTo>
                      <a:pt x="219" y="238"/>
                    </a:lnTo>
                    <a:lnTo>
                      <a:pt x="219" y="234"/>
                    </a:lnTo>
                    <a:lnTo>
                      <a:pt x="218" y="231"/>
                    </a:lnTo>
                    <a:lnTo>
                      <a:pt x="218" y="227"/>
                    </a:lnTo>
                    <a:lnTo>
                      <a:pt x="218" y="224"/>
                    </a:lnTo>
                    <a:lnTo>
                      <a:pt x="218" y="220"/>
                    </a:lnTo>
                    <a:lnTo>
                      <a:pt x="218" y="215"/>
                    </a:lnTo>
                    <a:lnTo>
                      <a:pt x="217" y="212"/>
                    </a:lnTo>
                    <a:lnTo>
                      <a:pt x="217" y="209"/>
                    </a:lnTo>
                    <a:lnTo>
                      <a:pt x="217" y="205"/>
                    </a:lnTo>
                    <a:lnTo>
                      <a:pt x="216" y="200"/>
                    </a:lnTo>
                    <a:lnTo>
                      <a:pt x="216" y="197"/>
                    </a:lnTo>
                    <a:lnTo>
                      <a:pt x="216" y="193"/>
                    </a:lnTo>
                    <a:lnTo>
                      <a:pt x="216" y="190"/>
                    </a:lnTo>
                    <a:lnTo>
                      <a:pt x="216" y="186"/>
                    </a:lnTo>
                    <a:lnTo>
                      <a:pt x="216" y="183"/>
                    </a:lnTo>
                    <a:lnTo>
                      <a:pt x="216" y="178"/>
                    </a:lnTo>
                    <a:lnTo>
                      <a:pt x="216" y="175"/>
                    </a:lnTo>
                    <a:lnTo>
                      <a:pt x="216" y="171"/>
                    </a:lnTo>
                    <a:lnTo>
                      <a:pt x="216" y="168"/>
                    </a:lnTo>
                    <a:lnTo>
                      <a:pt x="216" y="164"/>
                    </a:lnTo>
                    <a:lnTo>
                      <a:pt x="216" y="161"/>
                    </a:lnTo>
                    <a:lnTo>
                      <a:pt x="215" y="156"/>
                    </a:lnTo>
                    <a:lnTo>
                      <a:pt x="215" y="153"/>
                    </a:lnTo>
                    <a:lnTo>
                      <a:pt x="215" y="149"/>
                    </a:lnTo>
                    <a:lnTo>
                      <a:pt x="215" y="146"/>
                    </a:lnTo>
                    <a:lnTo>
                      <a:pt x="213" y="141"/>
                    </a:lnTo>
                    <a:lnTo>
                      <a:pt x="213" y="138"/>
                    </a:lnTo>
                    <a:lnTo>
                      <a:pt x="213" y="134"/>
                    </a:lnTo>
                    <a:lnTo>
                      <a:pt x="213" y="131"/>
                    </a:lnTo>
                    <a:lnTo>
                      <a:pt x="212" y="126"/>
                    </a:lnTo>
                    <a:lnTo>
                      <a:pt x="212" y="122"/>
                    </a:lnTo>
                    <a:lnTo>
                      <a:pt x="211" y="119"/>
                    </a:lnTo>
                    <a:lnTo>
                      <a:pt x="211" y="116"/>
                    </a:lnTo>
                    <a:lnTo>
                      <a:pt x="211" y="112"/>
                    </a:lnTo>
                    <a:lnTo>
                      <a:pt x="210" y="109"/>
                    </a:lnTo>
                    <a:lnTo>
                      <a:pt x="210" y="105"/>
                    </a:lnTo>
                    <a:lnTo>
                      <a:pt x="210" y="102"/>
                    </a:lnTo>
                    <a:lnTo>
                      <a:pt x="209" y="97"/>
                    </a:lnTo>
                    <a:lnTo>
                      <a:pt x="208" y="93"/>
                    </a:lnTo>
                    <a:lnTo>
                      <a:pt x="208" y="90"/>
                    </a:lnTo>
                    <a:lnTo>
                      <a:pt x="207" y="86"/>
                    </a:lnTo>
                    <a:lnTo>
                      <a:pt x="205" y="83"/>
                    </a:lnTo>
                    <a:lnTo>
                      <a:pt x="205" y="79"/>
                    </a:lnTo>
                    <a:lnTo>
                      <a:pt x="204" y="76"/>
                    </a:lnTo>
                    <a:lnTo>
                      <a:pt x="204" y="73"/>
                    </a:lnTo>
                    <a:lnTo>
                      <a:pt x="202" y="69"/>
                    </a:lnTo>
                    <a:lnTo>
                      <a:pt x="202" y="64"/>
                    </a:lnTo>
                    <a:lnTo>
                      <a:pt x="201" y="61"/>
                    </a:lnTo>
                    <a:lnTo>
                      <a:pt x="200" y="57"/>
                    </a:lnTo>
                    <a:lnTo>
                      <a:pt x="198" y="54"/>
                    </a:lnTo>
                    <a:lnTo>
                      <a:pt x="197" y="50"/>
                    </a:lnTo>
                    <a:lnTo>
                      <a:pt x="196" y="47"/>
                    </a:lnTo>
                    <a:lnTo>
                      <a:pt x="196" y="43"/>
                    </a:lnTo>
                    <a:lnTo>
                      <a:pt x="194" y="45"/>
                    </a:lnTo>
                    <a:lnTo>
                      <a:pt x="193" y="49"/>
                    </a:lnTo>
                    <a:lnTo>
                      <a:pt x="191" y="53"/>
                    </a:lnTo>
                    <a:lnTo>
                      <a:pt x="190" y="57"/>
                    </a:lnTo>
                    <a:lnTo>
                      <a:pt x="189" y="61"/>
                    </a:lnTo>
                    <a:lnTo>
                      <a:pt x="189" y="67"/>
                    </a:lnTo>
                    <a:lnTo>
                      <a:pt x="188" y="73"/>
                    </a:lnTo>
                    <a:lnTo>
                      <a:pt x="188" y="79"/>
                    </a:lnTo>
                    <a:lnTo>
                      <a:pt x="187" y="86"/>
                    </a:lnTo>
                    <a:lnTo>
                      <a:pt x="186" y="95"/>
                    </a:lnTo>
                    <a:lnTo>
                      <a:pt x="186" y="102"/>
                    </a:lnTo>
                    <a:lnTo>
                      <a:pt x="186" y="110"/>
                    </a:lnTo>
                    <a:lnTo>
                      <a:pt x="186" y="119"/>
                    </a:lnTo>
                    <a:lnTo>
                      <a:pt x="186" y="127"/>
                    </a:lnTo>
                    <a:lnTo>
                      <a:pt x="186" y="136"/>
                    </a:lnTo>
                    <a:lnTo>
                      <a:pt x="186" y="147"/>
                    </a:lnTo>
                    <a:lnTo>
                      <a:pt x="186" y="156"/>
                    </a:lnTo>
                    <a:lnTo>
                      <a:pt x="186" y="167"/>
                    </a:lnTo>
                    <a:lnTo>
                      <a:pt x="186" y="177"/>
                    </a:lnTo>
                    <a:lnTo>
                      <a:pt x="187" y="188"/>
                    </a:lnTo>
                    <a:lnTo>
                      <a:pt x="187" y="198"/>
                    </a:lnTo>
                    <a:lnTo>
                      <a:pt x="187" y="210"/>
                    </a:lnTo>
                    <a:lnTo>
                      <a:pt x="188" y="221"/>
                    </a:lnTo>
                    <a:lnTo>
                      <a:pt x="188" y="233"/>
                    </a:lnTo>
                    <a:lnTo>
                      <a:pt x="188" y="245"/>
                    </a:lnTo>
                    <a:lnTo>
                      <a:pt x="189" y="256"/>
                    </a:lnTo>
                    <a:lnTo>
                      <a:pt x="190" y="268"/>
                    </a:lnTo>
                    <a:lnTo>
                      <a:pt x="191" y="281"/>
                    </a:lnTo>
                    <a:lnTo>
                      <a:pt x="191" y="292"/>
                    </a:lnTo>
                    <a:lnTo>
                      <a:pt x="193" y="305"/>
                    </a:lnTo>
                    <a:lnTo>
                      <a:pt x="194" y="318"/>
                    </a:lnTo>
                    <a:lnTo>
                      <a:pt x="195" y="331"/>
                    </a:lnTo>
                    <a:lnTo>
                      <a:pt x="195" y="342"/>
                    </a:lnTo>
                    <a:lnTo>
                      <a:pt x="196" y="355"/>
                    </a:lnTo>
                    <a:lnTo>
                      <a:pt x="197" y="367"/>
                    </a:lnTo>
                    <a:lnTo>
                      <a:pt x="198" y="379"/>
                    </a:lnTo>
                    <a:lnTo>
                      <a:pt x="198" y="391"/>
                    </a:lnTo>
                    <a:lnTo>
                      <a:pt x="200" y="403"/>
                    </a:lnTo>
                    <a:lnTo>
                      <a:pt x="201" y="415"/>
                    </a:lnTo>
                    <a:lnTo>
                      <a:pt x="202" y="427"/>
                    </a:lnTo>
                    <a:lnTo>
                      <a:pt x="202" y="439"/>
                    </a:lnTo>
                    <a:lnTo>
                      <a:pt x="204" y="450"/>
                    </a:lnTo>
                    <a:lnTo>
                      <a:pt x="204" y="461"/>
                    </a:lnTo>
                    <a:lnTo>
                      <a:pt x="205" y="472"/>
                    </a:lnTo>
                    <a:lnTo>
                      <a:pt x="207" y="483"/>
                    </a:lnTo>
                    <a:lnTo>
                      <a:pt x="208" y="493"/>
                    </a:lnTo>
                    <a:lnTo>
                      <a:pt x="209" y="504"/>
                    </a:lnTo>
                    <a:lnTo>
                      <a:pt x="210" y="514"/>
                    </a:lnTo>
                    <a:lnTo>
                      <a:pt x="210" y="525"/>
                    </a:lnTo>
                    <a:lnTo>
                      <a:pt x="211" y="534"/>
                    </a:lnTo>
                    <a:lnTo>
                      <a:pt x="211" y="543"/>
                    </a:lnTo>
                    <a:lnTo>
                      <a:pt x="212" y="551"/>
                    </a:lnTo>
                    <a:lnTo>
                      <a:pt x="212" y="560"/>
                    </a:lnTo>
                    <a:lnTo>
                      <a:pt x="213" y="569"/>
                    </a:lnTo>
                    <a:lnTo>
                      <a:pt x="213" y="576"/>
                    </a:lnTo>
                    <a:lnTo>
                      <a:pt x="215" y="584"/>
                    </a:lnTo>
                    <a:lnTo>
                      <a:pt x="215" y="590"/>
                    </a:lnTo>
                    <a:lnTo>
                      <a:pt x="216" y="597"/>
                    </a:lnTo>
                    <a:lnTo>
                      <a:pt x="216" y="601"/>
                    </a:lnTo>
                    <a:lnTo>
                      <a:pt x="216" y="607"/>
                    </a:lnTo>
                    <a:lnTo>
                      <a:pt x="216" y="613"/>
                    </a:lnTo>
                    <a:lnTo>
                      <a:pt x="217" y="617"/>
                    </a:lnTo>
                    <a:lnTo>
                      <a:pt x="217" y="620"/>
                    </a:lnTo>
                    <a:lnTo>
                      <a:pt x="217" y="625"/>
                    </a:lnTo>
                    <a:lnTo>
                      <a:pt x="215" y="625"/>
                    </a:lnTo>
                    <a:lnTo>
                      <a:pt x="211" y="625"/>
                    </a:lnTo>
                    <a:lnTo>
                      <a:pt x="209" y="625"/>
                    </a:lnTo>
                    <a:lnTo>
                      <a:pt x="205" y="626"/>
                    </a:lnTo>
                    <a:lnTo>
                      <a:pt x="202" y="626"/>
                    </a:lnTo>
                    <a:lnTo>
                      <a:pt x="198" y="626"/>
                    </a:lnTo>
                    <a:lnTo>
                      <a:pt x="194" y="626"/>
                    </a:lnTo>
                    <a:lnTo>
                      <a:pt x="189" y="626"/>
                    </a:lnTo>
                    <a:lnTo>
                      <a:pt x="184" y="626"/>
                    </a:lnTo>
                    <a:lnTo>
                      <a:pt x="180" y="627"/>
                    </a:lnTo>
                    <a:lnTo>
                      <a:pt x="174" y="627"/>
                    </a:lnTo>
                    <a:lnTo>
                      <a:pt x="169" y="627"/>
                    </a:lnTo>
                    <a:lnTo>
                      <a:pt x="163" y="627"/>
                    </a:lnTo>
                    <a:lnTo>
                      <a:pt x="159" y="627"/>
                    </a:lnTo>
                    <a:lnTo>
                      <a:pt x="152" y="626"/>
                    </a:lnTo>
                    <a:lnTo>
                      <a:pt x="146" y="625"/>
                    </a:lnTo>
                    <a:lnTo>
                      <a:pt x="140" y="625"/>
                    </a:lnTo>
                    <a:lnTo>
                      <a:pt x="134" y="623"/>
                    </a:lnTo>
                    <a:lnTo>
                      <a:pt x="127" y="622"/>
                    </a:lnTo>
                    <a:lnTo>
                      <a:pt x="122" y="622"/>
                    </a:lnTo>
                    <a:lnTo>
                      <a:pt x="116" y="621"/>
                    </a:lnTo>
                    <a:lnTo>
                      <a:pt x="111" y="620"/>
                    </a:lnTo>
                    <a:lnTo>
                      <a:pt x="104" y="618"/>
                    </a:lnTo>
                    <a:lnTo>
                      <a:pt x="98" y="615"/>
                    </a:lnTo>
                    <a:lnTo>
                      <a:pt x="94" y="613"/>
                    </a:lnTo>
                    <a:lnTo>
                      <a:pt x="89" y="612"/>
                    </a:lnTo>
                    <a:lnTo>
                      <a:pt x="83" y="608"/>
                    </a:lnTo>
                    <a:lnTo>
                      <a:pt x="79" y="606"/>
                    </a:lnTo>
                    <a:lnTo>
                      <a:pt x="74" y="603"/>
                    </a:lnTo>
                    <a:lnTo>
                      <a:pt x="70" y="600"/>
                    </a:lnTo>
                    <a:lnTo>
                      <a:pt x="70" y="594"/>
                    </a:lnTo>
                    <a:lnTo>
                      <a:pt x="70" y="589"/>
                    </a:lnTo>
                    <a:lnTo>
                      <a:pt x="70" y="583"/>
                    </a:lnTo>
                    <a:lnTo>
                      <a:pt x="72" y="577"/>
                    </a:lnTo>
                    <a:lnTo>
                      <a:pt x="73" y="572"/>
                    </a:lnTo>
                    <a:lnTo>
                      <a:pt x="74" y="567"/>
                    </a:lnTo>
                    <a:lnTo>
                      <a:pt x="75" y="561"/>
                    </a:lnTo>
                    <a:lnTo>
                      <a:pt x="76" y="557"/>
                    </a:lnTo>
                    <a:lnTo>
                      <a:pt x="76" y="578"/>
                    </a:lnTo>
                    <a:lnTo>
                      <a:pt x="76" y="5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45" name="Freeform 31"/>
              <p:cNvSpPr>
                <a:spLocks/>
              </p:cNvSpPr>
              <p:nvPr/>
            </p:nvSpPr>
            <p:spPr bwMode="auto">
              <a:xfrm>
                <a:off x="4000" y="1855"/>
                <a:ext cx="90" cy="118"/>
              </a:xfrm>
              <a:custGeom>
                <a:avLst/>
                <a:gdLst/>
                <a:ahLst/>
                <a:cxnLst>
                  <a:cxn ang="0">
                    <a:pos x="7" y="37"/>
                  </a:cxn>
                  <a:cxn ang="0">
                    <a:pos x="10" y="25"/>
                  </a:cxn>
                  <a:cxn ang="0">
                    <a:pos x="11" y="15"/>
                  </a:cxn>
                  <a:cxn ang="0">
                    <a:pos x="13" y="3"/>
                  </a:cxn>
                  <a:cxn ang="0">
                    <a:pos x="12" y="1"/>
                  </a:cxn>
                  <a:cxn ang="0">
                    <a:pos x="10" y="9"/>
                  </a:cxn>
                  <a:cxn ang="0">
                    <a:pos x="7" y="16"/>
                  </a:cxn>
                  <a:cxn ang="0">
                    <a:pos x="5" y="23"/>
                  </a:cxn>
                  <a:cxn ang="0">
                    <a:pos x="3" y="30"/>
                  </a:cxn>
                  <a:cxn ang="0">
                    <a:pos x="0" y="38"/>
                  </a:cxn>
                  <a:cxn ang="0">
                    <a:pos x="0" y="44"/>
                  </a:cxn>
                  <a:cxn ang="0">
                    <a:pos x="0" y="53"/>
                  </a:cxn>
                  <a:cxn ang="0">
                    <a:pos x="3" y="61"/>
                  </a:cxn>
                  <a:cxn ang="0">
                    <a:pos x="6" y="70"/>
                  </a:cxn>
                  <a:cxn ang="0">
                    <a:pos x="11" y="77"/>
                  </a:cxn>
                  <a:cxn ang="0">
                    <a:pos x="17" y="84"/>
                  </a:cxn>
                  <a:cxn ang="0">
                    <a:pos x="24" y="89"/>
                  </a:cxn>
                  <a:cxn ang="0">
                    <a:pos x="31" y="95"/>
                  </a:cxn>
                  <a:cxn ang="0">
                    <a:pos x="39" y="101"/>
                  </a:cxn>
                  <a:cxn ang="0">
                    <a:pos x="46" y="104"/>
                  </a:cxn>
                  <a:cxn ang="0">
                    <a:pos x="53" y="108"/>
                  </a:cxn>
                  <a:cxn ang="0">
                    <a:pos x="61" y="111"/>
                  </a:cxn>
                  <a:cxn ang="0">
                    <a:pos x="68" y="114"/>
                  </a:cxn>
                  <a:cxn ang="0">
                    <a:pos x="74" y="116"/>
                  </a:cxn>
                  <a:cxn ang="0">
                    <a:pos x="81" y="117"/>
                  </a:cxn>
                  <a:cxn ang="0">
                    <a:pos x="86" y="118"/>
                  </a:cxn>
                  <a:cxn ang="0">
                    <a:pos x="85" y="117"/>
                  </a:cxn>
                  <a:cxn ang="0">
                    <a:pos x="77" y="115"/>
                  </a:cxn>
                  <a:cxn ang="0">
                    <a:pos x="69" y="113"/>
                  </a:cxn>
                  <a:cxn ang="0">
                    <a:pos x="62" y="109"/>
                  </a:cxn>
                  <a:cxn ang="0">
                    <a:pos x="54" y="104"/>
                  </a:cxn>
                  <a:cxn ang="0">
                    <a:pos x="47" y="100"/>
                  </a:cxn>
                  <a:cxn ang="0">
                    <a:pos x="40" y="94"/>
                  </a:cxn>
                  <a:cxn ang="0">
                    <a:pos x="33" y="88"/>
                  </a:cxn>
                  <a:cxn ang="0">
                    <a:pos x="25" y="80"/>
                  </a:cxn>
                  <a:cxn ang="0">
                    <a:pos x="16" y="67"/>
                  </a:cxn>
                  <a:cxn ang="0">
                    <a:pos x="9" y="57"/>
                  </a:cxn>
                  <a:cxn ang="0">
                    <a:pos x="6" y="46"/>
                  </a:cxn>
                  <a:cxn ang="0">
                    <a:pos x="7" y="43"/>
                  </a:cxn>
                </a:cxnLst>
                <a:rect l="0" t="0" r="r" b="b"/>
                <a:pathLst>
                  <a:path w="90" h="118">
                    <a:moveTo>
                      <a:pt x="7" y="43"/>
                    </a:moveTo>
                    <a:lnTo>
                      <a:pt x="7" y="37"/>
                    </a:lnTo>
                    <a:lnTo>
                      <a:pt x="9" y="31"/>
                    </a:lnTo>
                    <a:lnTo>
                      <a:pt x="10" y="25"/>
                    </a:lnTo>
                    <a:lnTo>
                      <a:pt x="11" y="20"/>
                    </a:lnTo>
                    <a:lnTo>
                      <a:pt x="11" y="15"/>
                    </a:lnTo>
                    <a:lnTo>
                      <a:pt x="12" y="9"/>
                    </a:lnTo>
                    <a:lnTo>
                      <a:pt x="13" y="3"/>
                    </a:lnTo>
                    <a:lnTo>
                      <a:pt x="13" y="0"/>
                    </a:lnTo>
                    <a:lnTo>
                      <a:pt x="12" y="1"/>
                    </a:lnTo>
                    <a:lnTo>
                      <a:pt x="11" y="7"/>
                    </a:lnTo>
                    <a:lnTo>
                      <a:pt x="10" y="9"/>
                    </a:lnTo>
                    <a:lnTo>
                      <a:pt x="9" y="13"/>
                    </a:lnTo>
                    <a:lnTo>
                      <a:pt x="7" y="16"/>
                    </a:lnTo>
                    <a:lnTo>
                      <a:pt x="6" y="21"/>
                    </a:lnTo>
                    <a:lnTo>
                      <a:pt x="5" y="23"/>
                    </a:lnTo>
                    <a:lnTo>
                      <a:pt x="4" y="27"/>
                    </a:lnTo>
                    <a:lnTo>
                      <a:pt x="3" y="30"/>
                    </a:lnTo>
                    <a:lnTo>
                      <a:pt x="3" y="34"/>
                    </a:lnTo>
                    <a:lnTo>
                      <a:pt x="0" y="38"/>
                    </a:lnTo>
                    <a:lnTo>
                      <a:pt x="0" y="39"/>
                    </a:lnTo>
                    <a:lnTo>
                      <a:pt x="0" y="44"/>
                    </a:lnTo>
                    <a:lnTo>
                      <a:pt x="0" y="49"/>
                    </a:lnTo>
                    <a:lnTo>
                      <a:pt x="0" y="53"/>
                    </a:lnTo>
                    <a:lnTo>
                      <a:pt x="2" y="58"/>
                    </a:lnTo>
                    <a:lnTo>
                      <a:pt x="3" y="61"/>
                    </a:lnTo>
                    <a:lnTo>
                      <a:pt x="5" y="65"/>
                    </a:lnTo>
                    <a:lnTo>
                      <a:pt x="6" y="70"/>
                    </a:lnTo>
                    <a:lnTo>
                      <a:pt x="10" y="73"/>
                    </a:lnTo>
                    <a:lnTo>
                      <a:pt x="11" y="77"/>
                    </a:lnTo>
                    <a:lnTo>
                      <a:pt x="14" y="80"/>
                    </a:lnTo>
                    <a:lnTo>
                      <a:pt x="17" y="84"/>
                    </a:lnTo>
                    <a:lnTo>
                      <a:pt x="20" y="87"/>
                    </a:lnTo>
                    <a:lnTo>
                      <a:pt x="24" y="89"/>
                    </a:lnTo>
                    <a:lnTo>
                      <a:pt x="27" y="93"/>
                    </a:lnTo>
                    <a:lnTo>
                      <a:pt x="31" y="95"/>
                    </a:lnTo>
                    <a:lnTo>
                      <a:pt x="35" y="99"/>
                    </a:lnTo>
                    <a:lnTo>
                      <a:pt x="39" y="101"/>
                    </a:lnTo>
                    <a:lnTo>
                      <a:pt x="42" y="103"/>
                    </a:lnTo>
                    <a:lnTo>
                      <a:pt x="46" y="104"/>
                    </a:lnTo>
                    <a:lnTo>
                      <a:pt x="49" y="107"/>
                    </a:lnTo>
                    <a:lnTo>
                      <a:pt x="53" y="108"/>
                    </a:lnTo>
                    <a:lnTo>
                      <a:pt x="56" y="110"/>
                    </a:lnTo>
                    <a:lnTo>
                      <a:pt x="61" y="111"/>
                    </a:lnTo>
                    <a:lnTo>
                      <a:pt x="64" y="114"/>
                    </a:lnTo>
                    <a:lnTo>
                      <a:pt x="68" y="114"/>
                    </a:lnTo>
                    <a:lnTo>
                      <a:pt x="71" y="115"/>
                    </a:lnTo>
                    <a:lnTo>
                      <a:pt x="74" y="116"/>
                    </a:lnTo>
                    <a:lnTo>
                      <a:pt x="77" y="117"/>
                    </a:lnTo>
                    <a:lnTo>
                      <a:pt x="81" y="117"/>
                    </a:lnTo>
                    <a:lnTo>
                      <a:pt x="83" y="118"/>
                    </a:lnTo>
                    <a:lnTo>
                      <a:pt x="86" y="118"/>
                    </a:lnTo>
                    <a:lnTo>
                      <a:pt x="90" y="118"/>
                    </a:lnTo>
                    <a:lnTo>
                      <a:pt x="85" y="117"/>
                    </a:lnTo>
                    <a:lnTo>
                      <a:pt x="81" y="116"/>
                    </a:lnTo>
                    <a:lnTo>
                      <a:pt x="77" y="115"/>
                    </a:lnTo>
                    <a:lnTo>
                      <a:pt x="74" y="114"/>
                    </a:lnTo>
                    <a:lnTo>
                      <a:pt x="69" y="113"/>
                    </a:lnTo>
                    <a:lnTo>
                      <a:pt x="66" y="110"/>
                    </a:lnTo>
                    <a:lnTo>
                      <a:pt x="62" y="109"/>
                    </a:lnTo>
                    <a:lnTo>
                      <a:pt x="57" y="107"/>
                    </a:lnTo>
                    <a:lnTo>
                      <a:pt x="54" y="104"/>
                    </a:lnTo>
                    <a:lnTo>
                      <a:pt x="50" y="102"/>
                    </a:lnTo>
                    <a:lnTo>
                      <a:pt x="47" y="100"/>
                    </a:lnTo>
                    <a:lnTo>
                      <a:pt x="43" y="97"/>
                    </a:lnTo>
                    <a:lnTo>
                      <a:pt x="40" y="94"/>
                    </a:lnTo>
                    <a:lnTo>
                      <a:pt x="36" y="92"/>
                    </a:lnTo>
                    <a:lnTo>
                      <a:pt x="33" y="88"/>
                    </a:lnTo>
                    <a:lnTo>
                      <a:pt x="31" y="86"/>
                    </a:lnTo>
                    <a:lnTo>
                      <a:pt x="25" y="80"/>
                    </a:lnTo>
                    <a:lnTo>
                      <a:pt x="20" y="74"/>
                    </a:lnTo>
                    <a:lnTo>
                      <a:pt x="16" y="67"/>
                    </a:lnTo>
                    <a:lnTo>
                      <a:pt x="13" y="63"/>
                    </a:lnTo>
                    <a:lnTo>
                      <a:pt x="9" y="57"/>
                    </a:lnTo>
                    <a:lnTo>
                      <a:pt x="7" y="51"/>
                    </a:lnTo>
                    <a:lnTo>
                      <a:pt x="6" y="46"/>
                    </a:lnTo>
                    <a:lnTo>
                      <a:pt x="7" y="43"/>
                    </a:lnTo>
                    <a:lnTo>
                      <a:pt x="7" y="4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46" name="Freeform 32"/>
              <p:cNvSpPr>
                <a:spLocks/>
              </p:cNvSpPr>
              <p:nvPr/>
            </p:nvSpPr>
            <p:spPr bwMode="auto">
              <a:xfrm>
                <a:off x="4185" y="1720"/>
                <a:ext cx="8" cy="172"/>
              </a:xfrm>
              <a:custGeom>
                <a:avLst/>
                <a:gdLst/>
                <a:ahLst/>
                <a:cxnLst>
                  <a:cxn ang="0">
                    <a:pos x="5" y="166"/>
                  </a:cxn>
                  <a:cxn ang="0">
                    <a:pos x="5" y="156"/>
                  </a:cxn>
                  <a:cxn ang="0">
                    <a:pos x="5" y="145"/>
                  </a:cxn>
                  <a:cxn ang="0">
                    <a:pos x="5" y="134"/>
                  </a:cxn>
                  <a:cxn ang="0">
                    <a:pos x="5" y="124"/>
                  </a:cxn>
                  <a:cxn ang="0">
                    <a:pos x="4" y="113"/>
                  </a:cxn>
                  <a:cxn ang="0">
                    <a:pos x="4" y="103"/>
                  </a:cxn>
                  <a:cxn ang="0">
                    <a:pos x="3" y="92"/>
                  </a:cxn>
                  <a:cxn ang="0">
                    <a:pos x="3" y="83"/>
                  </a:cxn>
                  <a:cxn ang="0">
                    <a:pos x="1" y="71"/>
                  </a:cxn>
                  <a:cxn ang="0">
                    <a:pos x="0" y="60"/>
                  </a:cxn>
                  <a:cxn ang="0">
                    <a:pos x="0" y="50"/>
                  </a:cxn>
                  <a:cxn ang="0">
                    <a:pos x="0" y="41"/>
                  </a:cxn>
                  <a:cxn ang="0">
                    <a:pos x="0" y="30"/>
                  </a:cxn>
                  <a:cxn ang="0">
                    <a:pos x="0" y="20"/>
                  </a:cxn>
                  <a:cxn ang="0">
                    <a:pos x="1" y="10"/>
                  </a:cxn>
                  <a:cxn ang="0">
                    <a:pos x="5" y="2"/>
                  </a:cxn>
                  <a:cxn ang="0">
                    <a:pos x="8" y="5"/>
                  </a:cxn>
                  <a:cxn ang="0">
                    <a:pos x="7" y="15"/>
                  </a:cxn>
                  <a:cxn ang="0">
                    <a:pos x="7" y="26"/>
                  </a:cxn>
                  <a:cxn ang="0">
                    <a:pos x="7" y="36"/>
                  </a:cxn>
                  <a:cxn ang="0">
                    <a:pos x="7" y="46"/>
                  </a:cxn>
                  <a:cxn ang="0">
                    <a:pos x="7" y="58"/>
                  </a:cxn>
                  <a:cxn ang="0">
                    <a:pos x="7" y="69"/>
                  </a:cxn>
                  <a:cxn ang="0">
                    <a:pos x="8" y="79"/>
                  </a:cxn>
                  <a:cxn ang="0">
                    <a:pos x="8" y="89"/>
                  </a:cxn>
                  <a:cxn ang="0">
                    <a:pos x="8" y="101"/>
                  </a:cxn>
                  <a:cxn ang="0">
                    <a:pos x="8" y="112"/>
                  </a:cxn>
                  <a:cxn ang="0">
                    <a:pos x="8" y="122"/>
                  </a:cxn>
                  <a:cxn ang="0">
                    <a:pos x="8" y="132"/>
                  </a:cxn>
                  <a:cxn ang="0">
                    <a:pos x="7" y="144"/>
                  </a:cxn>
                  <a:cxn ang="0">
                    <a:pos x="7" y="155"/>
                  </a:cxn>
                  <a:cxn ang="0">
                    <a:pos x="6" y="166"/>
                  </a:cxn>
                  <a:cxn ang="0">
                    <a:pos x="5" y="172"/>
                  </a:cxn>
                </a:cxnLst>
                <a:rect l="0" t="0" r="r" b="b"/>
                <a:pathLst>
                  <a:path w="8" h="172">
                    <a:moveTo>
                      <a:pt x="5" y="172"/>
                    </a:moveTo>
                    <a:lnTo>
                      <a:pt x="5" y="166"/>
                    </a:lnTo>
                    <a:lnTo>
                      <a:pt x="5" y="160"/>
                    </a:lnTo>
                    <a:lnTo>
                      <a:pt x="5" y="156"/>
                    </a:lnTo>
                    <a:lnTo>
                      <a:pt x="5" y="150"/>
                    </a:lnTo>
                    <a:lnTo>
                      <a:pt x="5" y="145"/>
                    </a:lnTo>
                    <a:lnTo>
                      <a:pt x="5" y="139"/>
                    </a:lnTo>
                    <a:lnTo>
                      <a:pt x="5" y="134"/>
                    </a:lnTo>
                    <a:lnTo>
                      <a:pt x="5" y="129"/>
                    </a:lnTo>
                    <a:lnTo>
                      <a:pt x="5" y="124"/>
                    </a:lnTo>
                    <a:lnTo>
                      <a:pt x="4" y="119"/>
                    </a:lnTo>
                    <a:lnTo>
                      <a:pt x="4" y="113"/>
                    </a:lnTo>
                    <a:lnTo>
                      <a:pt x="4" y="108"/>
                    </a:lnTo>
                    <a:lnTo>
                      <a:pt x="4" y="103"/>
                    </a:lnTo>
                    <a:lnTo>
                      <a:pt x="3" y="98"/>
                    </a:lnTo>
                    <a:lnTo>
                      <a:pt x="3" y="92"/>
                    </a:lnTo>
                    <a:lnTo>
                      <a:pt x="3" y="87"/>
                    </a:lnTo>
                    <a:lnTo>
                      <a:pt x="3" y="83"/>
                    </a:lnTo>
                    <a:lnTo>
                      <a:pt x="1" y="77"/>
                    </a:lnTo>
                    <a:lnTo>
                      <a:pt x="1" y="71"/>
                    </a:lnTo>
                    <a:lnTo>
                      <a:pt x="1" y="66"/>
                    </a:lnTo>
                    <a:lnTo>
                      <a:pt x="0" y="60"/>
                    </a:lnTo>
                    <a:lnTo>
                      <a:pt x="0" y="56"/>
                    </a:lnTo>
                    <a:lnTo>
                      <a:pt x="0" y="50"/>
                    </a:lnTo>
                    <a:lnTo>
                      <a:pt x="0" y="45"/>
                    </a:lnTo>
                    <a:lnTo>
                      <a:pt x="0" y="41"/>
                    </a:lnTo>
                    <a:lnTo>
                      <a:pt x="0" y="35"/>
                    </a:lnTo>
                    <a:lnTo>
                      <a:pt x="0" y="30"/>
                    </a:lnTo>
                    <a:lnTo>
                      <a:pt x="0" y="26"/>
                    </a:lnTo>
                    <a:lnTo>
                      <a:pt x="0" y="20"/>
                    </a:lnTo>
                    <a:lnTo>
                      <a:pt x="0" y="15"/>
                    </a:lnTo>
                    <a:lnTo>
                      <a:pt x="1" y="10"/>
                    </a:lnTo>
                    <a:lnTo>
                      <a:pt x="3" y="6"/>
                    </a:lnTo>
                    <a:lnTo>
                      <a:pt x="5" y="2"/>
                    </a:lnTo>
                    <a:lnTo>
                      <a:pt x="8" y="0"/>
                    </a:lnTo>
                    <a:lnTo>
                      <a:pt x="8" y="5"/>
                    </a:lnTo>
                    <a:lnTo>
                      <a:pt x="7" y="10"/>
                    </a:lnTo>
                    <a:lnTo>
                      <a:pt x="7" y="15"/>
                    </a:lnTo>
                    <a:lnTo>
                      <a:pt x="7" y="21"/>
                    </a:lnTo>
                    <a:lnTo>
                      <a:pt x="7" y="26"/>
                    </a:lnTo>
                    <a:lnTo>
                      <a:pt x="7" y="31"/>
                    </a:lnTo>
                    <a:lnTo>
                      <a:pt x="7" y="36"/>
                    </a:lnTo>
                    <a:lnTo>
                      <a:pt x="7" y="42"/>
                    </a:lnTo>
                    <a:lnTo>
                      <a:pt x="7" y="46"/>
                    </a:lnTo>
                    <a:lnTo>
                      <a:pt x="7" y="52"/>
                    </a:lnTo>
                    <a:lnTo>
                      <a:pt x="7" y="58"/>
                    </a:lnTo>
                    <a:lnTo>
                      <a:pt x="7" y="63"/>
                    </a:lnTo>
                    <a:lnTo>
                      <a:pt x="7" y="69"/>
                    </a:lnTo>
                    <a:lnTo>
                      <a:pt x="8" y="73"/>
                    </a:lnTo>
                    <a:lnTo>
                      <a:pt x="8" y="79"/>
                    </a:lnTo>
                    <a:lnTo>
                      <a:pt x="8" y="85"/>
                    </a:lnTo>
                    <a:lnTo>
                      <a:pt x="8" y="89"/>
                    </a:lnTo>
                    <a:lnTo>
                      <a:pt x="8" y="95"/>
                    </a:lnTo>
                    <a:lnTo>
                      <a:pt x="8" y="101"/>
                    </a:lnTo>
                    <a:lnTo>
                      <a:pt x="8" y="106"/>
                    </a:lnTo>
                    <a:lnTo>
                      <a:pt x="8" y="112"/>
                    </a:lnTo>
                    <a:lnTo>
                      <a:pt x="8" y="116"/>
                    </a:lnTo>
                    <a:lnTo>
                      <a:pt x="8" y="122"/>
                    </a:lnTo>
                    <a:lnTo>
                      <a:pt x="8" y="128"/>
                    </a:lnTo>
                    <a:lnTo>
                      <a:pt x="8" y="132"/>
                    </a:lnTo>
                    <a:lnTo>
                      <a:pt x="8" y="138"/>
                    </a:lnTo>
                    <a:lnTo>
                      <a:pt x="7" y="144"/>
                    </a:lnTo>
                    <a:lnTo>
                      <a:pt x="7" y="150"/>
                    </a:lnTo>
                    <a:lnTo>
                      <a:pt x="7" y="155"/>
                    </a:lnTo>
                    <a:lnTo>
                      <a:pt x="6" y="160"/>
                    </a:lnTo>
                    <a:lnTo>
                      <a:pt x="6" y="166"/>
                    </a:lnTo>
                    <a:lnTo>
                      <a:pt x="5" y="172"/>
                    </a:lnTo>
                    <a:lnTo>
                      <a:pt x="5" y="17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47" name="Freeform 33"/>
              <p:cNvSpPr>
                <a:spLocks/>
              </p:cNvSpPr>
              <p:nvPr/>
            </p:nvSpPr>
            <p:spPr bwMode="auto">
              <a:xfrm>
                <a:off x="4185" y="1677"/>
                <a:ext cx="5" cy="24"/>
              </a:xfrm>
              <a:custGeom>
                <a:avLst/>
                <a:gdLst/>
                <a:ahLst/>
                <a:cxnLst>
                  <a:cxn ang="0">
                    <a:pos x="5" y="24"/>
                  </a:cxn>
                  <a:cxn ang="0">
                    <a:pos x="5" y="22"/>
                  </a:cxn>
                  <a:cxn ang="0">
                    <a:pos x="5" y="20"/>
                  </a:cxn>
                  <a:cxn ang="0">
                    <a:pos x="5" y="15"/>
                  </a:cxn>
                  <a:cxn ang="0">
                    <a:pos x="5" y="12"/>
                  </a:cxn>
                  <a:cxn ang="0">
                    <a:pos x="4" y="7"/>
                  </a:cxn>
                  <a:cxn ang="0">
                    <a:pos x="4" y="3"/>
                  </a:cxn>
                  <a:cxn ang="0">
                    <a:pos x="3" y="1"/>
                  </a:cxn>
                  <a:cxn ang="0">
                    <a:pos x="3" y="0"/>
                  </a:cxn>
                  <a:cxn ang="0">
                    <a:pos x="0" y="1"/>
                  </a:cxn>
                  <a:cxn ang="0">
                    <a:pos x="0" y="3"/>
                  </a:cxn>
                  <a:cxn ang="0">
                    <a:pos x="0" y="7"/>
                  </a:cxn>
                  <a:cxn ang="0">
                    <a:pos x="1" y="13"/>
                  </a:cxn>
                  <a:cxn ang="0">
                    <a:pos x="1" y="16"/>
                  </a:cxn>
                  <a:cxn ang="0">
                    <a:pos x="3" y="21"/>
                  </a:cxn>
                  <a:cxn ang="0">
                    <a:pos x="4" y="23"/>
                  </a:cxn>
                  <a:cxn ang="0">
                    <a:pos x="5" y="24"/>
                  </a:cxn>
                  <a:cxn ang="0">
                    <a:pos x="5" y="24"/>
                  </a:cxn>
                </a:cxnLst>
                <a:rect l="0" t="0" r="r" b="b"/>
                <a:pathLst>
                  <a:path w="5" h="24">
                    <a:moveTo>
                      <a:pt x="5" y="24"/>
                    </a:moveTo>
                    <a:lnTo>
                      <a:pt x="5" y="22"/>
                    </a:lnTo>
                    <a:lnTo>
                      <a:pt x="5" y="20"/>
                    </a:lnTo>
                    <a:lnTo>
                      <a:pt x="5" y="15"/>
                    </a:lnTo>
                    <a:lnTo>
                      <a:pt x="5" y="12"/>
                    </a:lnTo>
                    <a:lnTo>
                      <a:pt x="4" y="7"/>
                    </a:lnTo>
                    <a:lnTo>
                      <a:pt x="4" y="3"/>
                    </a:lnTo>
                    <a:lnTo>
                      <a:pt x="3" y="1"/>
                    </a:lnTo>
                    <a:lnTo>
                      <a:pt x="3" y="0"/>
                    </a:lnTo>
                    <a:lnTo>
                      <a:pt x="0" y="1"/>
                    </a:lnTo>
                    <a:lnTo>
                      <a:pt x="0" y="3"/>
                    </a:lnTo>
                    <a:lnTo>
                      <a:pt x="0" y="7"/>
                    </a:lnTo>
                    <a:lnTo>
                      <a:pt x="1" y="13"/>
                    </a:lnTo>
                    <a:lnTo>
                      <a:pt x="1" y="16"/>
                    </a:lnTo>
                    <a:lnTo>
                      <a:pt x="3" y="21"/>
                    </a:lnTo>
                    <a:lnTo>
                      <a:pt x="4" y="23"/>
                    </a:lnTo>
                    <a:lnTo>
                      <a:pt x="5" y="24"/>
                    </a:lnTo>
                    <a:lnTo>
                      <a:pt x="5" y="2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48" name="Freeform 34"/>
              <p:cNvSpPr>
                <a:spLocks/>
              </p:cNvSpPr>
              <p:nvPr/>
            </p:nvSpPr>
            <p:spPr bwMode="auto">
              <a:xfrm>
                <a:off x="3961" y="1898"/>
                <a:ext cx="13" cy="30"/>
              </a:xfrm>
              <a:custGeom>
                <a:avLst/>
                <a:gdLst/>
                <a:ahLst/>
                <a:cxnLst>
                  <a:cxn ang="0">
                    <a:pos x="0" y="2"/>
                  </a:cxn>
                  <a:cxn ang="0">
                    <a:pos x="1" y="4"/>
                  </a:cxn>
                  <a:cxn ang="0">
                    <a:pos x="2" y="8"/>
                  </a:cxn>
                  <a:cxn ang="0">
                    <a:pos x="3" y="13"/>
                  </a:cxn>
                  <a:cxn ang="0">
                    <a:pos x="5" y="17"/>
                  </a:cxn>
                  <a:cxn ang="0">
                    <a:pos x="7" y="21"/>
                  </a:cxn>
                  <a:cxn ang="0">
                    <a:pos x="8" y="24"/>
                  </a:cxn>
                  <a:cxn ang="0">
                    <a:pos x="10" y="28"/>
                  </a:cxn>
                  <a:cxn ang="0">
                    <a:pos x="13" y="30"/>
                  </a:cxn>
                  <a:cxn ang="0">
                    <a:pos x="12" y="25"/>
                  </a:cxn>
                  <a:cxn ang="0">
                    <a:pos x="12" y="22"/>
                  </a:cxn>
                  <a:cxn ang="0">
                    <a:pos x="10" y="18"/>
                  </a:cxn>
                  <a:cxn ang="0">
                    <a:pos x="10" y="15"/>
                  </a:cxn>
                  <a:cxn ang="0">
                    <a:pos x="9" y="10"/>
                  </a:cxn>
                  <a:cxn ang="0">
                    <a:pos x="8" y="7"/>
                  </a:cxn>
                  <a:cxn ang="0">
                    <a:pos x="7" y="3"/>
                  </a:cxn>
                  <a:cxn ang="0">
                    <a:pos x="7" y="0"/>
                  </a:cxn>
                  <a:cxn ang="0">
                    <a:pos x="0" y="2"/>
                  </a:cxn>
                  <a:cxn ang="0">
                    <a:pos x="0" y="2"/>
                  </a:cxn>
                </a:cxnLst>
                <a:rect l="0" t="0" r="r" b="b"/>
                <a:pathLst>
                  <a:path w="13" h="30">
                    <a:moveTo>
                      <a:pt x="0" y="2"/>
                    </a:moveTo>
                    <a:lnTo>
                      <a:pt x="1" y="4"/>
                    </a:lnTo>
                    <a:lnTo>
                      <a:pt x="2" y="8"/>
                    </a:lnTo>
                    <a:lnTo>
                      <a:pt x="3" y="13"/>
                    </a:lnTo>
                    <a:lnTo>
                      <a:pt x="5" y="17"/>
                    </a:lnTo>
                    <a:lnTo>
                      <a:pt x="7" y="21"/>
                    </a:lnTo>
                    <a:lnTo>
                      <a:pt x="8" y="24"/>
                    </a:lnTo>
                    <a:lnTo>
                      <a:pt x="10" y="28"/>
                    </a:lnTo>
                    <a:lnTo>
                      <a:pt x="13" y="30"/>
                    </a:lnTo>
                    <a:lnTo>
                      <a:pt x="12" y="25"/>
                    </a:lnTo>
                    <a:lnTo>
                      <a:pt x="12" y="22"/>
                    </a:lnTo>
                    <a:lnTo>
                      <a:pt x="10" y="18"/>
                    </a:lnTo>
                    <a:lnTo>
                      <a:pt x="10" y="15"/>
                    </a:lnTo>
                    <a:lnTo>
                      <a:pt x="9" y="10"/>
                    </a:lnTo>
                    <a:lnTo>
                      <a:pt x="8" y="7"/>
                    </a:lnTo>
                    <a:lnTo>
                      <a:pt x="7" y="3"/>
                    </a:lnTo>
                    <a:lnTo>
                      <a:pt x="7" y="0"/>
                    </a:lnTo>
                    <a:lnTo>
                      <a:pt x="0" y="2"/>
                    </a:lnTo>
                    <a:lnTo>
                      <a:pt x="0" y="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49" name="Freeform 35"/>
              <p:cNvSpPr>
                <a:spLocks/>
              </p:cNvSpPr>
              <p:nvPr/>
            </p:nvSpPr>
            <p:spPr bwMode="auto">
              <a:xfrm>
                <a:off x="4032" y="1528"/>
                <a:ext cx="11" cy="91"/>
              </a:xfrm>
              <a:custGeom>
                <a:avLst/>
                <a:gdLst/>
                <a:ahLst/>
                <a:cxnLst>
                  <a:cxn ang="0">
                    <a:pos x="11" y="0"/>
                  </a:cxn>
                  <a:cxn ang="0">
                    <a:pos x="10" y="5"/>
                  </a:cxn>
                  <a:cxn ang="0">
                    <a:pos x="9" y="11"/>
                  </a:cxn>
                  <a:cxn ang="0">
                    <a:pos x="8" y="15"/>
                  </a:cxn>
                  <a:cxn ang="0">
                    <a:pos x="8" y="21"/>
                  </a:cxn>
                  <a:cxn ang="0">
                    <a:pos x="7" y="27"/>
                  </a:cxn>
                  <a:cxn ang="0">
                    <a:pos x="6" y="33"/>
                  </a:cxn>
                  <a:cxn ang="0">
                    <a:pos x="4" y="37"/>
                  </a:cxn>
                  <a:cxn ang="0">
                    <a:pos x="3" y="43"/>
                  </a:cxn>
                  <a:cxn ang="0">
                    <a:pos x="2" y="49"/>
                  </a:cxn>
                  <a:cxn ang="0">
                    <a:pos x="1" y="55"/>
                  </a:cxn>
                  <a:cxn ang="0">
                    <a:pos x="1" y="61"/>
                  </a:cxn>
                  <a:cxn ang="0">
                    <a:pos x="1" y="66"/>
                  </a:cxn>
                  <a:cxn ang="0">
                    <a:pos x="0" y="72"/>
                  </a:cxn>
                  <a:cxn ang="0">
                    <a:pos x="1" y="78"/>
                  </a:cxn>
                  <a:cxn ang="0">
                    <a:pos x="1" y="84"/>
                  </a:cxn>
                  <a:cxn ang="0">
                    <a:pos x="3" y="91"/>
                  </a:cxn>
                  <a:cxn ang="0">
                    <a:pos x="3" y="85"/>
                  </a:cxn>
                  <a:cxn ang="0">
                    <a:pos x="4" y="79"/>
                  </a:cxn>
                  <a:cxn ang="0">
                    <a:pos x="6" y="73"/>
                  </a:cxn>
                  <a:cxn ang="0">
                    <a:pos x="7" y="68"/>
                  </a:cxn>
                  <a:cxn ang="0">
                    <a:pos x="8" y="62"/>
                  </a:cxn>
                  <a:cxn ang="0">
                    <a:pos x="9" y="56"/>
                  </a:cxn>
                  <a:cxn ang="0">
                    <a:pos x="9" y="50"/>
                  </a:cxn>
                  <a:cxn ang="0">
                    <a:pos x="10" y="46"/>
                  </a:cxn>
                  <a:cxn ang="0">
                    <a:pos x="10" y="39"/>
                  </a:cxn>
                  <a:cxn ang="0">
                    <a:pos x="11" y="33"/>
                  </a:cxn>
                  <a:cxn ang="0">
                    <a:pos x="11" y="28"/>
                  </a:cxn>
                  <a:cxn ang="0">
                    <a:pos x="11" y="22"/>
                  </a:cxn>
                  <a:cxn ang="0">
                    <a:pos x="11" y="16"/>
                  </a:cxn>
                  <a:cxn ang="0">
                    <a:pos x="11" y="11"/>
                  </a:cxn>
                  <a:cxn ang="0">
                    <a:pos x="11" y="5"/>
                  </a:cxn>
                  <a:cxn ang="0">
                    <a:pos x="11" y="0"/>
                  </a:cxn>
                  <a:cxn ang="0">
                    <a:pos x="11" y="0"/>
                  </a:cxn>
                </a:cxnLst>
                <a:rect l="0" t="0" r="r" b="b"/>
                <a:pathLst>
                  <a:path w="11" h="91">
                    <a:moveTo>
                      <a:pt x="11" y="0"/>
                    </a:moveTo>
                    <a:lnTo>
                      <a:pt x="10" y="5"/>
                    </a:lnTo>
                    <a:lnTo>
                      <a:pt x="9" y="11"/>
                    </a:lnTo>
                    <a:lnTo>
                      <a:pt x="8" y="15"/>
                    </a:lnTo>
                    <a:lnTo>
                      <a:pt x="8" y="21"/>
                    </a:lnTo>
                    <a:lnTo>
                      <a:pt x="7" y="27"/>
                    </a:lnTo>
                    <a:lnTo>
                      <a:pt x="6" y="33"/>
                    </a:lnTo>
                    <a:lnTo>
                      <a:pt x="4" y="37"/>
                    </a:lnTo>
                    <a:lnTo>
                      <a:pt x="3" y="43"/>
                    </a:lnTo>
                    <a:lnTo>
                      <a:pt x="2" y="49"/>
                    </a:lnTo>
                    <a:lnTo>
                      <a:pt x="1" y="55"/>
                    </a:lnTo>
                    <a:lnTo>
                      <a:pt x="1" y="61"/>
                    </a:lnTo>
                    <a:lnTo>
                      <a:pt x="1" y="66"/>
                    </a:lnTo>
                    <a:lnTo>
                      <a:pt x="0" y="72"/>
                    </a:lnTo>
                    <a:lnTo>
                      <a:pt x="1" y="78"/>
                    </a:lnTo>
                    <a:lnTo>
                      <a:pt x="1" y="84"/>
                    </a:lnTo>
                    <a:lnTo>
                      <a:pt x="3" y="91"/>
                    </a:lnTo>
                    <a:lnTo>
                      <a:pt x="3" y="85"/>
                    </a:lnTo>
                    <a:lnTo>
                      <a:pt x="4" y="79"/>
                    </a:lnTo>
                    <a:lnTo>
                      <a:pt x="6" y="73"/>
                    </a:lnTo>
                    <a:lnTo>
                      <a:pt x="7" y="68"/>
                    </a:lnTo>
                    <a:lnTo>
                      <a:pt x="8" y="62"/>
                    </a:lnTo>
                    <a:lnTo>
                      <a:pt x="9" y="56"/>
                    </a:lnTo>
                    <a:lnTo>
                      <a:pt x="9" y="50"/>
                    </a:lnTo>
                    <a:lnTo>
                      <a:pt x="10" y="46"/>
                    </a:lnTo>
                    <a:lnTo>
                      <a:pt x="10" y="39"/>
                    </a:lnTo>
                    <a:lnTo>
                      <a:pt x="11" y="33"/>
                    </a:lnTo>
                    <a:lnTo>
                      <a:pt x="11" y="28"/>
                    </a:lnTo>
                    <a:lnTo>
                      <a:pt x="11" y="22"/>
                    </a:lnTo>
                    <a:lnTo>
                      <a:pt x="11" y="16"/>
                    </a:lnTo>
                    <a:lnTo>
                      <a:pt x="11" y="11"/>
                    </a:lnTo>
                    <a:lnTo>
                      <a:pt x="11" y="5"/>
                    </a:lnTo>
                    <a:lnTo>
                      <a:pt x="11" y="0"/>
                    </a:lnTo>
                    <a:lnTo>
                      <a:pt x="11"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50" name="Freeform 36"/>
              <p:cNvSpPr>
                <a:spLocks/>
              </p:cNvSpPr>
              <p:nvPr/>
            </p:nvSpPr>
            <p:spPr bwMode="auto">
              <a:xfrm>
                <a:off x="3963" y="1821"/>
                <a:ext cx="14" cy="66"/>
              </a:xfrm>
              <a:custGeom>
                <a:avLst/>
                <a:gdLst/>
                <a:ahLst/>
                <a:cxnLst>
                  <a:cxn ang="0">
                    <a:pos x="0" y="66"/>
                  </a:cxn>
                  <a:cxn ang="0">
                    <a:pos x="13" y="0"/>
                  </a:cxn>
                  <a:cxn ang="0">
                    <a:pos x="13" y="1"/>
                  </a:cxn>
                  <a:cxn ang="0">
                    <a:pos x="14" y="5"/>
                  </a:cxn>
                  <a:cxn ang="0">
                    <a:pos x="14" y="8"/>
                  </a:cxn>
                  <a:cxn ang="0">
                    <a:pos x="14" y="13"/>
                  </a:cxn>
                  <a:cxn ang="0">
                    <a:pos x="13" y="18"/>
                  </a:cxn>
                  <a:cxn ang="0">
                    <a:pos x="12" y="23"/>
                  </a:cxn>
                  <a:cxn ang="0">
                    <a:pos x="11" y="29"/>
                  </a:cxn>
                  <a:cxn ang="0">
                    <a:pos x="10" y="35"/>
                  </a:cxn>
                  <a:cxn ang="0">
                    <a:pos x="8" y="40"/>
                  </a:cxn>
                  <a:cxn ang="0">
                    <a:pos x="6" y="45"/>
                  </a:cxn>
                  <a:cxn ang="0">
                    <a:pos x="5" y="50"/>
                  </a:cxn>
                  <a:cxn ang="0">
                    <a:pos x="4" y="55"/>
                  </a:cxn>
                  <a:cxn ang="0">
                    <a:pos x="3" y="62"/>
                  </a:cxn>
                  <a:cxn ang="0">
                    <a:pos x="1" y="65"/>
                  </a:cxn>
                  <a:cxn ang="0">
                    <a:pos x="1" y="65"/>
                  </a:cxn>
                  <a:cxn ang="0">
                    <a:pos x="0" y="66"/>
                  </a:cxn>
                  <a:cxn ang="0">
                    <a:pos x="0" y="66"/>
                  </a:cxn>
                </a:cxnLst>
                <a:rect l="0" t="0" r="r" b="b"/>
                <a:pathLst>
                  <a:path w="14" h="66">
                    <a:moveTo>
                      <a:pt x="0" y="66"/>
                    </a:moveTo>
                    <a:lnTo>
                      <a:pt x="13" y="0"/>
                    </a:lnTo>
                    <a:lnTo>
                      <a:pt x="13" y="1"/>
                    </a:lnTo>
                    <a:lnTo>
                      <a:pt x="14" y="5"/>
                    </a:lnTo>
                    <a:lnTo>
                      <a:pt x="14" y="8"/>
                    </a:lnTo>
                    <a:lnTo>
                      <a:pt x="14" y="13"/>
                    </a:lnTo>
                    <a:lnTo>
                      <a:pt x="13" y="18"/>
                    </a:lnTo>
                    <a:lnTo>
                      <a:pt x="12" y="23"/>
                    </a:lnTo>
                    <a:lnTo>
                      <a:pt x="11" y="29"/>
                    </a:lnTo>
                    <a:lnTo>
                      <a:pt x="10" y="35"/>
                    </a:lnTo>
                    <a:lnTo>
                      <a:pt x="8" y="40"/>
                    </a:lnTo>
                    <a:lnTo>
                      <a:pt x="6" y="45"/>
                    </a:lnTo>
                    <a:lnTo>
                      <a:pt x="5" y="50"/>
                    </a:lnTo>
                    <a:lnTo>
                      <a:pt x="4" y="55"/>
                    </a:lnTo>
                    <a:lnTo>
                      <a:pt x="3" y="62"/>
                    </a:lnTo>
                    <a:lnTo>
                      <a:pt x="1" y="65"/>
                    </a:lnTo>
                    <a:lnTo>
                      <a:pt x="1" y="65"/>
                    </a:lnTo>
                    <a:lnTo>
                      <a:pt x="0" y="66"/>
                    </a:lnTo>
                    <a:lnTo>
                      <a:pt x="0" y="6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51" name="Freeform 37"/>
              <p:cNvSpPr>
                <a:spLocks/>
              </p:cNvSpPr>
              <p:nvPr/>
            </p:nvSpPr>
            <p:spPr bwMode="auto">
              <a:xfrm>
                <a:off x="4111" y="2027"/>
                <a:ext cx="86" cy="11"/>
              </a:xfrm>
              <a:custGeom>
                <a:avLst/>
                <a:gdLst/>
                <a:ahLst/>
                <a:cxnLst>
                  <a:cxn ang="0">
                    <a:pos x="86" y="0"/>
                  </a:cxn>
                  <a:cxn ang="0">
                    <a:pos x="80" y="0"/>
                  </a:cxn>
                  <a:cxn ang="0">
                    <a:pos x="75" y="0"/>
                  </a:cxn>
                  <a:cxn ang="0">
                    <a:pos x="70" y="1"/>
                  </a:cxn>
                  <a:cxn ang="0">
                    <a:pos x="64" y="2"/>
                  </a:cxn>
                  <a:cxn ang="0">
                    <a:pos x="59" y="2"/>
                  </a:cxn>
                  <a:cxn ang="0">
                    <a:pos x="53" y="3"/>
                  </a:cxn>
                  <a:cxn ang="0">
                    <a:pos x="49" y="5"/>
                  </a:cxn>
                  <a:cxn ang="0">
                    <a:pos x="43" y="6"/>
                  </a:cxn>
                  <a:cxn ang="0">
                    <a:pos x="37" y="6"/>
                  </a:cxn>
                  <a:cxn ang="0">
                    <a:pos x="31" y="7"/>
                  </a:cxn>
                  <a:cxn ang="0">
                    <a:pos x="27" y="7"/>
                  </a:cxn>
                  <a:cxn ang="0">
                    <a:pos x="21" y="8"/>
                  </a:cxn>
                  <a:cxn ang="0">
                    <a:pos x="15" y="8"/>
                  </a:cxn>
                  <a:cxn ang="0">
                    <a:pos x="10" y="9"/>
                  </a:cxn>
                  <a:cxn ang="0">
                    <a:pos x="4" y="10"/>
                  </a:cxn>
                  <a:cxn ang="0">
                    <a:pos x="0" y="11"/>
                  </a:cxn>
                  <a:cxn ang="0">
                    <a:pos x="4" y="10"/>
                  </a:cxn>
                  <a:cxn ang="0">
                    <a:pos x="9" y="10"/>
                  </a:cxn>
                  <a:cxn ang="0">
                    <a:pos x="14" y="10"/>
                  </a:cxn>
                  <a:cxn ang="0">
                    <a:pos x="20" y="10"/>
                  </a:cxn>
                  <a:cxn ang="0">
                    <a:pos x="25" y="10"/>
                  </a:cxn>
                  <a:cxn ang="0">
                    <a:pos x="31" y="10"/>
                  </a:cxn>
                  <a:cxn ang="0">
                    <a:pos x="37" y="9"/>
                  </a:cxn>
                  <a:cxn ang="0">
                    <a:pos x="43" y="9"/>
                  </a:cxn>
                  <a:cxn ang="0">
                    <a:pos x="49" y="8"/>
                  </a:cxn>
                  <a:cxn ang="0">
                    <a:pos x="53" y="8"/>
                  </a:cxn>
                  <a:cxn ang="0">
                    <a:pos x="59" y="7"/>
                  </a:cxn>
                  <a:cxn ang="0">
                    <a:pos x="65" y="6"/>
                  </a:cxn>
                  <a:cxn ang="0">
                    <a:pos x="70" y="5"/>
                  </a:cxn>
                  <a:cxn ang="0">
                    <a:pos x="75" y="3"/>
                  </a:cxn>
                  <a:cxn ang="0">
                    <a:pos x="80" y="1"/>
                  </a:cxn>
                  <a:cxn ang="0">
                    <a:pos x="86" y="0"/>
                  </a:cxn>
                  <a:cxn ang="0">
                    <a:pos x="86" y="0"/>
                  </a:cxn>
                </a:cxnLst>
                <a:rect l="0" t="0" r="r" b="b"/>
                <a:pathLst>
                  <a:path w="86" h="11">
                    <a:moveTo>
                      <a:pt x="86" y="0"/>
                    </a:moveTo>
                    <a:lnTo>
                      <a:pt x="80" y="0"/>
                    </a:lnTo>
                    <a:lnTo>
                      <a:pt x="75" y="0"/>
                    </a:lnTo>
                    <a:lnTo>
                      <a:pt x="70" y="1"/>
                    </a:lnTo>
                    <a:lnTo>
                      <a:pt x="64" y="2"/>
                    </a:lnTo>
                    <a:lnTo>
                      <a:pt x="59" y="2"/>
                    </a:lnTo>
                    <a:lnTo>
                      <a:pt x="53" y="3"/>
                    </a:lnTo>
                    <a:lnTo>
                      <a:pt x="49" y="5"/>
                    </a:lnTo>
                    <a:lnTo>
                      <a:pt x="43" y="6"/>
                    </a:lnTo>
                    <a:lnTo>
                      <a:pt x="37" y="6"/>
                    </a:lnTo>
                    <a:lnTo>
                      <a:pt x="31" y="7"/>
                    </a:lnTo>
                    <a:lnTo>
                      <a:pt x="27" y="7"/>
                    </a:lnTo>
                    <a:lnTo>
                      <a:pt x="21" y="8"/>
                    </a:lnTo>
                    <a:lnTo>
                      <a:pt x="15" y="8"/>
                    </a:lnTo>
                    <a:lnTo>
                      <a:pt x="10" y="9"/>
                    </a:lnTo>
                    <a:lnTo>
                      <a:pt x="4" y="10"/>
                    </a:lnTo>
                    <a:lnTo>
                      <a:pt x="0" y="11"/>
                    </a:lnTo>
                    <a:lnTo>
                      <a:pt x="4" y="10"/>
                    </a:lnTo>
                    <a:lnTo>
                      <a:pt x="9" y="10"/>
                    </a:lnTo>
                    <a:lnTo>
                      <a:pt x="14" y="10"/>
                    </a:lnTo>
                    <a:lnTo>
                      <a:pt x="20" y="10"/>
                    </a:lnTo>
                    <a:lnTo>
                      <a:pt x="25" y="10"/>
                    </a:lnTo>
                    <a:lnTo>
                      <a:pt x="31" y="10"/>
                    </a:lnTo>
                    <a:lnTo>
                      <a:pt x="37" y="9"/>
                    </a:lnTo>
                    <a:lnTo>
                      <a:pt x="43" y="9"/>
                    </a:lnTo>
                    <a:lnTo>
                      <a:pt x="49" y="8"/>
                    </a:lnTo>
                    <a:lnTo>
                      <a:pt x="53" y="8"/>
                    </a:lnTo>
                    <a:lnTo>
                      <a:pt x="59" y="7"/>
                    </a:lnTo>
                    <a:lnTo>
                      <a:pt x="65" y="6"/>
                    </a:lnTo>
                    <a:lnTo>
                      <a:pt x="70" y="5"/>
                    </a:lnTo>
                    <a:lnTo>
                      <a:pt x="75" y="3"/>
                    </a:lnTo>
                    <a:lnTo>
                      <a:pt x="80" y="1"/>
                    </a:lnTo>
                    <a:lnTo>
                      <a:pt x="86" y="0"/>
                    </a:lnTo>
                    <a:lnTo>
                      <a:pt x="8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52" name="Freeform 38"/>
              <p:cNvSpPr>
                <a:spLocks/>
              </p:cNvSpPr>
              <p:nvPr/>
            </p:nvSpPr>
            <p:spPr bwMode="auto">
              <a:xfrm>
                <a:off x="4243" y="1800"/>
                <a:ext cx="4" cy="51"/>
              </a:xfrm>
              <a:custGeom>
                <a:avLst/>
                <a:gdLst/>
                <a:ahLst/>
                <a:cxnLst>
                  <a:cxn ang="0">
                    <a:pos x="3" y="0"/>
                  </a:cxn>
                  <a:cxn ang="0">
                    <a:pos x="0" y="4"/>
                  </a:cxn>
                  <a:cxn ang="0">
                    <a:pos x="0" y="8"/>
                  </a:cxn>
                  <a:cxn ang="0">
                    <a:pos x="0" y="11"/>
                  </a:cxn>
                  <a:cxn ang="0">
                    <a:pos x="0" y="14"/>
                  </a:cxn>
                  <a:cxn ang="0">
                    <a:pos x="0" y="18"/>
                  </a:cxn>
                  <a:cxn ang="0">
                    <a:pos x="0" y="22"/>
                  </a:cxn>
                  <a:cxn ang="0">
                    <a:pos x="0" y="26"/>
                  </a:cxn>
                  <a:cxn ang="0">
                    <a:pos x="0" y="29"/>
                  </a:cxn>
                  <a:cxn ang="0">
                    <a:pos x="0" y="33"/>
                  </a:cxn>
                  <a:cxn ang="0">
                    <a:pos x="0" y="36"/>
                  </a:cxn>
                  <a:cxn ang="0">
                    <a:pos x="0" y="40"/>
                  </a:cxn>
                  <a:cxn ang="0">
                    <a:pos x="0" y="44"/>
                  </a:cxn>
                  <a:cxn ang="0">
                    <a:pos x="2" y="48"/>
                  </a:cxn>
                  <a:cxn ang="0">
                    <a:pos x="3" y="51"/>
                  </a:cxn>
                  <a:cxn ang="0">
                    <a:pos x="3" y="49"/>
                  </a:cxn>
                  <a:cxn ang="0">
                    <a:pos x="3" y="47"/>
                  </a:cxn>
                  <a:cxn ang="0">
                    <a:pos x="3" y="43"/>
                  </a:cxn>
                  <a:cxn ang="0">
                    <a:pos x="3" y="40"/>
                  </a:cxn>
                  <a:cxn ang="0">
                    <a:pos x="3" y="36"/>
                  </a:cxn>
                  <a:cxn ang="0">
                    <a:pos x="3" y="32"/>
                  </a:cxn>
                  <a:cxn ang="0">
                    <a:pos x="3" y="28"/>
                  </a:cxn>
                  <a:cxn ang="0">
                    <a:pos x="4" y="25"/>
                  </a:cxn>
                  <a:cxn ang="0">
                    <a:pos x="4" y="20"/>
                  </a:cxn>
                  <a:cxn ang="0">
                    <a:pos x="4" y="15"/>
                  </a:cxn>
                  <a:cxn ang="0">
                    <a:pos x="4" y="12"/>
                  </a:cxn>
                  <a:cxn ang="0">
                    <a:pos x="4" y="8"/>
                  </a:cxn>
                  <a:cxn ang="0">
                    <a:pos x="3" y="3"/>
                  </a:cxn>
                  <a:cxn ang="0">
                    <a:pos x="3" y="0"/>
                  </a:cxn>
                  <a:cxn ang="0">
                    <a:pos x="3" y="0"/>
                  </a:cxn>
                </a:cxnLst>
                <a:rect l="0" t="0" r="r" b="b"/>
                <a:pathLst>
                  <a:path w="4" h="51">
                    <a:moveTo>
                      <a:pt x="3" y="0"/>
                    </a:moveTo>
                    <a:lnTo>
                      <a:pt x="0" y="4"/>
                    </a:lnTo>
                    <a:lnTo>
                      <a:pt x="0" y="8"/>
                    </a:lnTo>
                    <a:lnTo>
                      <a:pt x="0" y="11"/>
                    </a:lnTo>
                    <a:lnTo>
                      <a:pt x="0" y="14"/>
                    </a:lnTo>
                    <a:lnTo>
                      <a:pt x="0" y="18"/>
                    </a:lnTo>
                    <a:lnTo>
                      <a:pt x="0" y="22"/>
                    </a:lnTo>
                    <a:lnTo>
                      <a:pt x="0" y="26"/>
                    </a:lnTo>
                    <a:lnTo>
                      <a:pt x="0" y="29"/>
                    </a:lnTo>
                    <a:lnTo>
                      <a:pt x="0" y="33"/>
                    </a:lnTo>
                    <a:lnTo>
                      <a:pt x="0" y="36"/>
                    </a:lnTo>
                    <a:lnTo>
                      <a:pt x="0" y="40"/>
                    </a:lnTo>
                    <a:lnTo>
                      <a:pt x="0" y="44"/>
                    </a:lnTo>
                    <a:lnTo>
                      <a:pt x="2" y="48"/>
                    </a:lnTo>
                    <a:lnTo>
                      <a:pt x="3" y="51"/>
                    </a:lnTo>
                    <a:lnTo>
                      <a:pt x="3" y="49"/>
                    </a:lnTo>
                    <a:lnTo>
                      <a:pt x="3" y="47"/>
                    </a:lnTo>
                    <a:lnTo>
                      <a:pt x="3" y="43"/>
                    </a:lnTo>
                    <a:lnTo>
                      <a:pt x="3" y="40"/>
                    </a:lnTo>
                    <a:lnTo>
                      <a:pt x="3" y="36"/>
                    </a:lnTo>
                    <a:lnTo>
                      <a:pt x="3" y="32"/>
                    </a:lnTo>
                    <a:lnTo>
                      <a:pt x="3" y="28"/>
                    </a:lnTo>
                    <a:lnTo>
                      <a:pt x="4" y="25"/>
                    </a:lnTo>
                    <a:lnTo>
                      <a:pt x="4" y="20"/>
                    </a:lnTo>
                    <a:lnTo>
                      <a:pt x="4" y="15"/>
                    </a:lnTo>
                    <a:lnTo>
                      <a:pt x="4" y="12"/>
                    </a:lnTo>
                    <a:lnTo>
                      <a:pt x="4" y="8"/>
                    </a:lnTo>
                    <a:lnTo>
                      <a:pt x="3" y="3"/>
                    </a:lnTo>
                    <a:lnTo>
                      <a:pt x="3"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53" name="Freeform 39"/>
              <p:cNvSpPr>
                <a:spLocks/>
              </p:cNvSpPr>
              <p:nvPr/>
            </p:nvSpPr>
            <p:spPr bwMode="auto">
              <a:xfrm>
                <a:off x="3675" y="1319"/>
                <a:ext cx="922" cy="724"/>
              </a:xfrm>
              <a:custGeom>
                <a:avLst/>
                <a:gdLst/>
                <a:ahLst/>
                <a:cxnLst>
                  <a:cxn ang="0">
                    <a:pos x="85" y="404"/>
                  </a:cxn>
                  <a:cxn ang="0">
                    <a:pos x="170" y="492"/>
                  </a:cxn>
                  <a:cxn ang="0">
                    <a:pos x="260" y="563"/>
                  </a:cxn>
                  <a:cxn ang="0">
                    <a:pos x="222" y="510"/>
                  </a:cxn>
                  <a:cxn ang="0">
                    <a:pos x="145" y="445"/>
                  </a:cxn>
                  <a:cxn ang="0">
                    <a:pos x="88" y="374"/>
                  </a:cxn>
                  <a:cxn ang="0">
                    <a:pos x="178" y="460"/>
                  </a:cxn>
                  <a:cxn ang="0">
                    <a:pos x="264" y="533"/>
                  </a:cxn>
                  <a:cxn ang="0">
                    <a:pos x="288" y="531"/>
                  </a:cxn>
                  <a:cxn ang="0">
                    <a:pos x="189" y="439"/>
                  </a:cxn>
                  <a:cxn ang="0">
                    <a:pos x="185" y="416"/>
                  </a:cxn>
                  <a:cxn ang="0">
                    <a:pos x="114" y="316"/>
                  </a:cxn>
                  <a:cxn ang="0">
                    <a:pos x="70" y="221"/>
                  </a:cxn>
                  <a:cxn ang="0">
                    <a:pos x="94" y="136"/>
                  </a:cxn>
                  <a:cxn ang="0">
                    <a:pos x="112" y="124"/>
                  </a:cxn>
                  <a:cxn ang="0">
                    <a:pos x="79" y="209"/>
                  </a:cxn>
                  <a:cxn ang="0">
                    <a:pos x="107" y="292"/>
                  </a:cxn>
                  <a:cxn ang="0">
                    <a:pos x="120" y="287"/>
                  </a:cxn>
                  <a:cxn ang="0">
                    <a:pos x="89" y="205"/>
                  </a:cxn>
                  <a:cxn ang="0">
                    <a:pos x="159" y="101"/>
                  </a:cxn>
                  <a:cxn ang="0">
                    <a:pos x="311" y="79"/>
                  </a:cxn>
                  <a:cxn ang="0">
                    <a:pos x="478" y="128"/>
                  </a:cxn>
                  <a:cxn ang="0">
                    <a:pos x="597" y="192"/>
                  </a:cxn>
                  <a:cxn ang="0">
                    <a:pos x="680" y="259"/>
                  </a:cxn>
                  <a:cxn ang="0">
                    <a:pos x="773" y="352"/>
                  </a:cxn>
                  <a:cxn ang="0">
                    <a:pos x="833" y="444"/>
                  </a:cxn>
                  <a:cxn ang="0">
                    <a:pos x="822" y="449"/>
                  </a:cxn>
                  <a:cxn ang="0">
                    <a:pos x="836" y="563"/>
                  </a:cxn>
                  <a:cxn ang="0">
                    <a:pos x="771" y="623"/>
                  </a:cxn>
                  <a:cxn ang="0">
                    <a:pos x="651" y="645"/>
                  </a:cxn>
                  <a:cxn ang="0">
                    <a:pos x="568" y="650"/>
                  </a:cxn>
                  <a:cxn ang="0">
                    <a:pos x="651" y="656"/>
                  </a:cxn>
                  <a:cxn ang="0">
                    <a:pos x="739" y="646"/>
                  </a:cxn>
                  <a:cxn ang="0">
                    <a:pos x="682" y="664"/>
                  </a:cxn>
                  <a:cxn ang="0">
                    <a:pos x="776" y="642"/>
                  </a:cxn>
                  <a:cxn ang="0">
                    <a:pos x="733" y="660"/>
                  </a:cxn>
                  <a:cxn ang="0">
                    <a:pos x="629" y="673"/>
                  </a:cxn>
                  <a:cxn ang="0">
                    <a:pos x="546" y="669"/>
                  </a:cxn>
                  <a:cxn ang="0">
                    <a:pos x="521" y="678"/>
                  </a:cxn>
                  <a:cxn ang="0">
                    <a:pos x="620" y="689"/>
                  </a:cxn>
                  <a:cxn ang="0">
                    <a:pos x="711" y="685"/>
                  </a:cxn>
                  <a:cxn ang="0">
                    <a:pos x="803" y="654"/>
                  </a:cxn>
                  <a:cxn ang="0">
                    <a:pos x="803" y="665"/>
                  </a:cxn>
                  <a:cxn ang="0">
                    <a:pos x="700" y="697"/>
                  </a:cxn>
                  <a:cxn ang="0">
                    <a:pos x="609" y="703"/>
                  </a:cxn>
                  <a:cxn ang="0">
                    <a:pos x="560" y="713"/>
                  </a:cxn>
                  <a:cxn ang="0">
                    <a:pos x="695" y="717"/>
                  </a:cxn>
                  <a:cxn ang="0">
                    <a:pos x="845" y="659"/>
                  </a:cxn>
                  <a:cxn ang="0">
                    <a:pos x="922" y="545"/>
                  </a:cxn>
                  <a:cxn ang="0">
                    <a:pos x="874" y="373"/>
                  </a:cxn>
                  <a:cxn ang="0">
                    <a:pos x="745" y="223"/>
                  </a:cxn>
                  <a:cxn ang="0">
                    <a:pos x="581" y="107"/>
                  </a:cxn>
                  <a:cxn ang="0">
                    <a:pos x="478" y="53"/>
                  </a:cxn>
                  <a:cxn ang="0">
                    <a:pos x="384" y="19"/>
                  </a:cxn>
                  <a:cxn ang="0">
                    <a:pos x="286" y="1"/>
                  </a:cxn>
                  <a:cxn ang="0">
                    <a:pos x="120" y="27"/>
                  </a:cxn>
                  <a:cxn ang="0">
                    <a:pos x="12" y="149"/>
                  </a:cxn>
                  <a:cxn ang="0">
                    <a:pos x="19" y="317"/>
                  </a:cxn>
                  <a:cxn ang="0">
                    <a:pos x="112" y="461"/>
                  </a:cxn>
                  <a:cxn ang="0">
                    <a:pos x="214" y="552"/>
                  </a:cxn>
                  <a:cxn ang="0">
                    <a:pos x="175" y="515"/>
                  </a:cxn>
                  <a:cxn ang="0">
                    <a:pos x="98" y="435"/>
                  </a:cxn>
                  <a:cxn ang="0">
                    <a:pos x="44" y="358"/>
                  </a:cxn>
                </a:cxnLst>
                <a:rect l="0" t="0" r="r" b="b"/>
                <a:pathLst>
                  <a:path w="922" h="724">
                    <a:moveTo>
                      <a:pt x="29" y="315"/>
                    </a:moveTo>
                    <a:lnTo>
                      <a:pt x="31" y="320"/>
                    </a:lnTo>
                    <a:lnTo>
                      <a:pt x="32" y="324"/>
                    </a:lnTo>
                    <a:lnTo>
                      <a:pt x="36" y="329"/>
                    </a:lnTo>
                    <a:lnTo>
                      <a:pt x="38" y="335"/>
                    </a:lnTo>
                    <a:lnTo>
                      <a:pt x="41" y="338"/>
                    </a:lnTo>
                    <a:lnTo>
                      <a:pt x="43" y="344"/>
                    </a:lnTo>
                    <a:lnTo>
                      <a:pt x="45" y="349"/>
                    </a:lnTo>
                    <a:lnTo>
                      <a:pt x="49" y="353"/>
                    </a:lnTo>
                    <a:lnTo>
                      <a:pt x="51" y="358"/>
                    </a:lnTo>
                    <a:lnTo>
                      <a:pt x="53" y="363"/>
                    </a:lnTo>
                    <a:lnTo>
                      <a:pt x="57" y="367"/>
                    </a:lnTo>
                    <a:lnTo>
                      <a:pt x="60" y="373"/>
                    </a:lnTo>
                    <a:lnTo>
                      <a:pt x="64" y="377"/>
                    </a:lnTo>
                    <a:lnTo>
                      <a:pt x="67" y="381"/>
                    </a:lnTo>
                    <a:lnTo>
                      <a:pt x="71" y="386"/>
                    </a:lnTo>
                    <a:lnTo>
                      <a:pt x="74" y="392"/>
                    </a:lnTo>
                    <a:lnTo>
                      <a:pt x="78" y="396"/>
                    </a:lnTo>
                    <a:lnTo>
                      <a:pt x="81" y="401"/>
                    </a:lnTo>
                    <a:lnTo>
                      <a:pt x="85" y="404"/>
                    </a:lnTo>
                    <a:lnTo>
                      <a:pt x="88" y="410"/>
                    </a:lnTo>
                    <a:lnTo>
                      <a:pt x="92" y="415"/>
                    </a:lnTo>
                    <a:lnTo>
                      <a:pt x="96" y="420"/>
                    </a:lnTo>
                    <a:lnTo>
                      <a:pt x="100" y="423"/>
                    </a:lnTo>
                    <a:lnTo>
                      <a:pt x="105" y="429"/>
                    </a:lnTo>
                    <a:lnTo>
                      <a:pt x="108" y="434"/>
                    </a:lnTo>
                    <a:lnTo>
                      <a:pt x="113" y="437"/>
                    </a:lnTo>
                    <a:lnTo>
                      <a:pt x="116" y="442"/>
                    </a:lnTo>
                    <a:lnTo>
                      <a:pt x="121" y="446"/>
                    </a:lnTo>
                    <a:lnTo>
                      <a:pt x="125" y="450"/>
                    </a:lnTo>
                    <a:lnTo>
                      <a:pt x="130" y="456"/>
                    </a:lnTo>
                    <a:lnTo>
                      <a:pt x="135" y="459"/>
                    </a:lnTo>
                    <a:lnTo>
                      <a:pt x="139" y="464"/>
                    </a:lnTo>
                    <a:lnTo>
                      <a:pt x="143" y="467"/>
                    </a:lnTo>
                    <a:lnTo>
                      <a:pt x="148" y="472"/>
                    </a:lnTo>
                    <a:lnTo>
                      <a:pt x="152" y="475"/>
                    </a:lnTo>
                    <a:lnTo>
                      <a:pt x="157" y="480"/>
                    </a:lnTo>
                    <a:lnTo>
                      <a:pt x="160" y="484"/>
                    </a:lnTo>
                    <a:lnTo>
                      <a:pt x="165" y="488"/>
                    </a:lnTo>
                    <a:lnTo>
                      <a:pt x="170" y="492"/>
                    </a:lnTo>
                    <a:lnTo>
                      <a:pt x="175" y="496"/>
                    </a:lnTo>
                    <a:lnTo>
                      <a:pt x="179" y="500"/>
                    </a:lnTo>
                    <a:lnTo>
                      <a:pt x="184" y="504"/>
                    </a:lnTo>
                    <a:lnTo>
                      <a:pt x="188" y="508"/>
                    </a:lnTo>
                    <a:lnTo>
                      <a:pt x="193" y="511"/>
                    </a:lnTo>
                    <a:lnTo>
                      <a:pt x="196" y="515"/>
                    </a:lnTo>
                    <a:lnTo>
                      <a:pt x="202" y="520"/>
                    </a:lnTo>
                    <a:lnTo>
                      <a:pt x="207" y="523"/>
                    </a:lnTo>
                    <a:lnTo>
                      <a:pt x="211" y="528"/>
                    </a:lnTo>
                    <a:lnTo>
                      <a:pt x="216" y="530"/>
                    </a:lnTo>
                    <a:lnTo>
                      <a:pt x="221" y="533"/>
                    </a:lnTo>
                    <a:lnTo>
                      <a:pt x="225" y="537"/>
                    </a:lnTo>
                    <a:lnTo>
                      <a:pt x="230" y="540"/>
                    </a:lnTo>
                    <a:lnTo>
                      <a:pt x="234" y="544"/>
                    </a:lnTo>
                    <a:lnTo>
                      <a:pt x="238" y="547"/>
                    </a:lnTo>
                    <a:lnTo>
                      <a:pt x="243" y="551"/>
                    </a:lnTo>
                    <a:lnTo>
                      <a:pt x="249" y="554"/>
                    </a:lnTo>
                    <a:lnTo>
                      <a:pt x="252" y="557"/>
                    </a:lnTo>
                    <a:lnTo>
                      <a:pt x="257" y="560"/>
                    </a:lnTo>
                    <a:lnTo>
                      <a:pt x="260" y="563"/>
                    </a:lnTo>
                    <a:lnTo>
                      <a:pt x="265" y="567"/>
                    </a:lnTo>
                    <a:lnTo>
                      <a:pt x="270" y="570"/>
                    </a:lnTo>
                    <a:lnTo>
                      <a:pt x="274" y="573"/>
                    </a:lnTo>
                    <a:lnTo>
                      <a:pt x="279" y="575"/>
                    </a:lnTo>
                    <a:lnTo>
                      <a:pt x="284" y="579"/>
                    </a:lnTo>
                    <a:lnTo>
                      <a:pt x="280" y="573"/>
                    </a:lnTo>
                    <a:lnTo>
                      <a:pt x="278" y="567"/>
                    </a:lnTo>
                    <a:lnTo>
                      <a:pt x="273" y="560"/>
                    </a:lnTo>
                    <a:lnTo>
                      <a:pt x="270" y="554"/>
                    </a:lnTo>
                    <a:lnTo>
                      <a:pt x="264" y="549"/>
                    </a:lnTo>
                    <a:lnTo>
                      <a:pt x="259" y="543"/>
                    </a:lnTo>
                    <a:lnTo>
                      <a:pt x="253" y="537"/>
                    </a:lnTo>
                    <a:lnTo>
                      <a:pt x="248" y="531"/>
                    </a:lnTo>
                    <a:lnTo>
                      <a:pt x="244" y="528"/>
                    </a:lnTo>
                    <a:lnTo>
                      <a:pt x="241" y="525"/>
                    </a:lnTo>
                    <a:lnTo>
                      <a:pt x="237" y="522"/>
                    </a:lnTo>
                    <a:lnTo>
                      <a:pt x="234" y="518"/>
                    </a:lnTo>
                    <a:lnTo>
                      <a:pt x="230" y="516"/>
                    </a:lnTo>
                    <a:lnTo>
                      <a:pt x="227" y="513"/>
                    </a:lnTo>
                    <a:lnTo>
                      <a:pt x="222" y="510"/>
                    </a:lnTo>
                    <a:lnTo>
                      <a:pt x="218" y="507"/>
                    </a:lnTo>
                    <a:lnTo>
                      <a:pt x="215" y="503"/>
                    </a:lnTo>
                    <a:lnTo>
                      <a:pt x="211" y="501"/>
                    </a:lnTo>
                    <a:lnTo>
                      <a:pt x="207" y="497"/>
                    </a:lnTo>
                    <a:lnTo>
                      <a:pt x="203" y="494"/>
                    </a:lnTo>
                    <a:lnTo>
                      <a:pt x="200" y="492"/>
                    </a:lnTo>
                    <a:lnTo>
                      <a:pt x="195" y="488"/>
                    </a:lnTo>
                    <a:lnTo>
                      <a:pt x="192" y="486"/>
                    </a:lnTo>
                    <a:lnTo>
                      <a:pt x="188" y="482"/>
                    </a:lnTo>
                    <a:lnTo>
                      <a:pt x="185" y="479"/>
                    </a:lnTo>
                    <a:lnTo>
                      <a:pt x="180" y="475"/>
                    </a:lnTo>
                    <a:lnTo>
                      <a:pt x="177" y="472"/>
                    </a:lnTo>
                    <a:lnTo>
                      <a:pt x="173" y="468"/>
                    </a:lnTo>
                    <a:lnTo>
                      <a:pt x="168" y="465"/>
                    </a:lnTo>
                    <a:lnTo>
                      <a:pt x="164" y="463"/>
                    </a:lnTo>
                    <a:lnTo>
                      <a:pt x="160" y="459"/>
                    </a:lnTo>
                    <a:lnTo>
                      <a:pt x="157" y="456"/>
                    </a:lnTo>
                    <a:lnTo>
                      <a:pt x="152" y="452"/>
                    </a:lnTo>
                    <a:lnTo>
                      <a:pt x="149" y="449"/>
                    </a:lnTo>
                    <a:lnTo>
                      <a:pt x="145" y="445"/>
                    </a:lnTo>
                    <a:lnTo>
                      <a:pt x="142" y="442"/>
                    </a:lnTo>
                    <a:lnTo>
                      <a:pt x="138" y="438"/>
                    </a:lnTo>
                    <a:lnTo>
                      <a:pt x="135" y="436"/>
                    </a:lnTo>
                    <a:lnTo>
                      <a:pt x="131" y="432"/>
                    </a:lnTo>
                    <a:lnTo>
                      <a:pt x="128" y="429"/>
                    </a:lnTo>
                    <a:lnTo>
                      <a:pt x="124" y="425"/>
                    </a:lnTo>
                    <a:lnTo>
                      <a:pt x="121" y="422"/>
                    </a:lnTo>
                    <a:lnTo>
                      <a:pt x="117" y="418"/>
                    </a:lnTo>
                    <a:lnTo>
                      <a:pt x="114" y="415"/>
                    </a:lnTo>
                    <a:lnTo>
                      <a:pt x="110" y="411"/>
                    </a:lnTo>
                    <a:lnTo>
                      <a:pt x="108" y="407"/>
                    </a:lnTo>
                    <a:lnTo>
                      <a:pt x="106" y="403"/>
                    </a:lnTo>
                    <a:lnTo>
                      <a:pt x="103" y="400"/>
                    </a:lnTo>
                    <a:lnTo>
                      <a:pt x="100" y="396"/>
                    </a:lnTo>
                    <a:lnTo>
                      <a:pt x="98" y="393"/>
                    </a:lnTo>
                    <a:lnTo>
                      <a:pt x="95" y="389"/>
                    </a:lnTo>
                    <a:lnTo>
                      <a:pt x="94" y="385"/>
                    </a:lnTo>
                    <a:lnTo>
                      <a:pt x="92" y="381"/>
                    </a:lnTo>
                    <a:lnTo>
                      <a:pt x="89" y="378"/>
                    </a:lnTo>
                    <a:lnTo>
                      <a:pt x="88" y="374"/>
                    </a:lnTo>
                    <a:lnTo>
                      <a:pt x="87" y="371"/>
                    </a:lnTo>
                    <a:lnTo>
                      <a:pt x="106" y="389"/>
                    </a:lnTo>
                    <a:lnTo>
                      <a:pt x="108" y="392"/>
                    </a:lnTo>
                    <a:lnTo>
                      <a:pt x="112" y="395"/>
                    </a:lnTo>
                    <a:lnTo>
                      <a:pt x="115" y="400"/>
                    </a:lnTo>
                    <a:lnTo>
                      <a:pt x="121" y="404"/>
                    </a:lnTo>
                    <a:lnTo>
                      <a:pt x="125" y="410"/>
                    </a:lnTo>
                    <a:lnTo>
                      <a:pt x="132" y="416"/>
                    </a:lnTo>
                    <a:lnTo>
                      <a:pt x="135" y="420"/>
                    </a:lnTo>
                    <a:lnTo>
                      <a:pt x="138" y="423"/>
                    </a:lnTo>
                    <a:lnTo>
                      <a:pt x="142" y="427"/>
                    </a:lnTo>
                    <a:lnTo>
                      <a:pt x="145" y="430"/>
                    </a:lnTo>
                    <a:lnTo>
                      <a:pt x="150" y="434"/>
                    </a:lnTo>
                    <a:lnTo>
                      <a:pt x="153" y="437"/>
                    </a:lnTo>
                    <a:lnTo>
                      <a:pt x="157" y="441"/>
                    </a:lnTo>
                    <a:lnTo>
                      <a:pt x="160" y="444"/>
                    </a:lnTo>
                    <a:lnTo>
                      <a:pt x="164" y="447"/>
                    </a:lnTo>
                    <a:lnTo>
                      <a:pt x="168" y="452"/>
                    </a:lnTo>
                    <a:lnTo>
                      <a:pt x="173" y="456"/>
                    </a:lnTo>
                    <a:lnTo>
                      <a:pt x="178" y="460"/>
                    </a:lnTo>
                    <a:lnTo>
                      <a:pt x="181" y="464"/>
                    </a:lnTo>
                    <a:lnTo>
                      <a:pt x="186" y="467"/>
                    </a:lnTo>
                    <a:lnTo>
                      <a:pt x="191" y="472"/>
                    </a:lnTo>
                    <a:lnTo>
                      <a:pt x="195" y="475"/>
                    </a:lnTo>
                    <a:lnTo>
                      <a:pt x="200" y="480"/>
                    </a:lnTo>
                    <a:lnTo>
                      <a:pt x="205" y="484"/>
                    </a:lnTo>
                    <a:lnTo>
                      <a:pt x="208" y="488"/>
                    </a:lnTo>
                    <a:lnTo>
                      <a:pt x="213" y="492"/>
                    </a:lnTo>
                    <a:lnTo>
                      <a:pt x="217" y="495"/>
                    </a:lnTo>
                    <a:lnTo>
                      <a:pt x="221" y="499"/>
                    </a:lnTo>
                    <a:lnTo>
                      <a:pt x="225" y="503"/>
                    </a:lnTo>
                    <a:lnTo>
                      <a:pt x="230" y="507"/>
                    </a:lnTo>
                    <a:lnTo>
                      <a:pt x="235" y="510"/>
                    </a:lnTo>
                    <a:lnTo>
                      <a:pt x="239" y="514"/>
                    </a:lnTo>
                    <a:lnTo>
                      <a:pt x="243" y="517"/>
                    </a:lnTo>
                    <a:lnTo>
                      <a:pt x="249" y="521"/>
                    </a:lnTo>
                    <a:lnTo>
                      <a:pt x="252" y="524"/>
                    </a:lnTo>
                    <a:lnTo>
                      <a:pt x="256" y="527"/>
                    </a:lnTo>
                    <a:lnTo>
                      <a:pt x="260" y="530"/>
                    </a:lnTo>
                    <a:lnTo>
                      <a:pt x="264" y="533"/>
                    </a:lnTo>
                    <a:lnTo>
                      <a:pt x="267" y="536"/>
                    </a:lnTo>
                    <a:lnTo>
                      <a:pt x="272" y="539"/>
                    </a:lnTo>
                    <a:lnTo>
                      <a:pt x="277" y="542"/>
                    </a:lnTo>
                    <a:lnTo>
                      <a:pt x="280" y="545"/>
                    </a:lnTo>
                    <a:lnTo>
                      <a:pt x="284" y="547"/>
                    </a:lnTo>
                    <a:lnTo>
                      <a:pt x="287" y="550"/>
                    </a:lnTo>
                    <a:lnTo>
                      <a:pt x="291" y="551"/>
                    </a:lnTo>
                    <a:lnTo>
                      <a:pt x="294" y="553"/>
                    </a:lnTo>
                    <a:lnTo>
                      <a:pt x="300" y="557"/>
                    </a:lnTo>
                    <a:lnTo>
                      <a:pt x="306" y="560"/>
                    </a:lnTo>
                    <a:lnTo>
                      <a:pt x="310" y="561"/>
                    </a:lnTo>
                    <a:lnTo>
                      <a:pt x="316" y="563"/>
                    </a:lnTo>
                    <a:lnTo>
                      <a:pt x="320" y="563"/>
                    </a:lnTo>
                    <a:lnTo>
                      <a:pt x="323" y="563"/>
                    </a:lnTo>
                    <a:lnTo>
                      <a:pt x="317" y="557"/>
                    </a:lnTo>
                    <a:lnTo>
                      <a:pt x="311" y="552"/>
                    </a:lnTo>
                    <a:lnTo>
                      <a:pt x="306" y="546"/>
                    </a:lnTo>
                    <a:lnTo>
                      <a:pt x="300" y="540"/>
                    </a:lnTo>
                    <a:lnTo>
                      <a:pt x="294" y="536"/>
                    </a:lnTo>
                    <a:lnTo>
                      <a:pt x="288" y="531"/>
                    </a:lnTo>
                    <a:lnTo>
                      <a:pt x="282" y="527"/>
                    </a:lnTo>
                    <a:lnTo>
                      <a:pt x="277" y="522"/>
                    </a:lnTo>
                    <a:lnTo>
                      <a:pt x="270" y="516"/>
                    </a:lnTo>
                    <a:lnTo>
                      <a:pt x="264" y="513"/>
                    </a:lnTo>
                    <a:lnTo>
                      <a:pt x="257" y="507"/>
                    </a:lnTo>
                    <a:lnTo>
                      <a:pt x="252" y="503"/>
                    </a:lnTo>
                    <a:lnTo>
                      <a:pt x="245" y="497"/>
                    </a:lnTo>
                    <a:lnTo>
                      <a:pt x="239" y="493"/>
                    </a:lnTo>
                    <a:lnTo>
                      <a:pt x="234" y="488"/>
                    </a:lnTo>
                    <a:lnTo>
                      <a:pt x="228" y="484"/>
                    </a:lnTo>
                    <a:lnTo>
                      <a:pt x="227" y="480"/>
                    </a:lnTo>
                    <a:lnTo>
                      <a:pt x="224" y="477"/>
                    </a:lnTo>
                    <a:lnTo>
                      <a:pt x="222" y="473"/>
                    </a:lnTo>
                    <a:lnTo>
                      <a:pt x="221" y="471"/>
                    </a:lnTo>
                    <a:lnTo>
                      <a:pt x="216" y="465"/>
                    </a:lnTo>
                    <a:lnTo>
                      <a:pt x="213" y="459"/>
                    </a:lnTo>
                    <a:lnTo>
                      <a:pt x="207" y="454"/>
                    </a:lnTo>
                    <a:lnTo>
                      <a:pt x="201" y="449"/>
                    </a:lnTo>
                    <a:lnTo>
                      <a:pt x="195" y="444"/>
                    </a:lnTo>
                    <a:lnTo>
                      <a:pt x="189" y="439"/>
                    </a:lnTo>
                    <a:lnTo>
                      <a:pt x="182" y="434"/>
                    </a:lnTo>
                    <a:lnTo>
                      <a:pt x="177" y="428"/>
                    </a:lnTo>
                    <a:lnTo>
                      <a:pt x="171" y="423"/>
                    </a:lnTo>
                    <a:lnTo>
                      <a:pt x="165" y="417"/>
                    </a:lnTo>
                    <a:lnTo>
                      <a:pt x="160" y="411"/>
                    </a:lnTo>
                    <a:lnTo>
                      <a:pt x="156" y="404"/>
                    </a:lnTo>
                    <a:lnTo>
                      <a:pt x="153" y="401"/>
                    </a:lnTo>
                    <a:lnTo>
                      <a:pt x="152" y="399"/>
                    </a:lnTo>
                    <a:lnTo>
                      <a:pt x="150" y="395"/>
                    </a:lnTo>
                    <a:lnTo>
                      <a:pt x="149" y="392"/>
                    </a:lnTo>
                    <a:lnTo>
                      <a:pt x="152" y="394"/>
                    </a:lnTo>
                    <a:lnTo>
                      <a:pt x="157" y="397"/>
                    </a:lnTo>
                    <a:lnTo>
                      <a:pt x="161" y="401"/>
                    </a:lnTo>
                    <a:lnTo>
                      <a:pt x="166" y="406"/>
                    </a:lnTo>
                    <a:lnTo>
                      <a:pt x="171" y="410"/>
                    </a:lnTo>
                    <a:lnTo>
                      <a:pt x="177" y="415"/>
                    </a:lnTo>
                    <a:lnTo>
                      <a:pt x="181" y="418"/>
                    </a:lnTo>
                    <a:lnTo>
                      <a:pt x="186" y="423"/>
                    </a:lnTo>
                    <a:lnTo>
                      <a:pt x="185" y="420"/>
                    </a:lnTo>
                    <a:lnTo>
                      <a:pt x="185" y="416"/>
                    </a:lnTo>
                    <a:lnTo>
                      <a:pt x="182" y="413"/>
                    </a:lnTo>
                    <a:lnTo>
                      <a:pt x="181" y="409"/>
                    </a:lnTo>
                    <a:lnTo>
                      <a:pt x="179" y="404"/>
                    </a:lnTo>
                    <a:lnTo>
                      <a:pt x="177" y="401"/>
                    </a:lnTo>
                    <a:lnTo>
                      <a:pt x="171" y="395"/>
                    </a:lnTo>
                    <a:lnTo>
                      <a:pt x="167" y="389"/>
                    </a:lnTo>
                    <a:lnTo>
                      <a:pt x="163" y="384"/>
                    </a:lnTo>
                    <a:lnTo>
                      <a:pt x="158" y="378"/>
                    </a:lnTo>
                    <a:lnTo>
                      <a:pt x="155" y="372"/>
                    </a:lnTo>
                    <a:lnTo>
                      <a:pt x="150" y="367"/>
                    </a:lnTo>
                    <a:lnTo>
                      <a:pt x="146" y="361"/>
                    </a:lnTo>
                    <a:lnTo>
                      <a:pt x="143" y="357"/>
                    </a:lnTo>
                    <a:lnTo>
                      <a:pt x="138" y="351"/>
                    </a:lnTo>
                    <a:lnTo>
                      <a:pt x="135" y="346"/>
                    </a:lnTo>
                    <a:lnTo>
                      <a:pt x="131" y="341"/>
                    </a:lnTo>
                    <a:lnTo>
                      <a:pt x="128" y="336"/>
                    </a:lnTo>
                    <a:lnTo>
                      <a:pt x="123" y="331"/>
                    </a:lnTo>
                    <a:lnTo>
                      <a:pt x="120" y="325"/>
                    </a:lnTo>
                    <a:lnTo>
                      <a:pt x="116" y="321"/>
                    </a:lnTo>
                    <a:lnTo>
                      <a:pt x="114" y="316"/>
                    </a:lnTo>
                    <a:lnTo>
                      <a:pt x="110" y="310"/>
                    </a:lnTo>
                    <a:lnTo>
                      <a:pt x="107" y="306"/>
                    </a:lnTo>
                    <a:lnTo>
                      <a:pt x="103" y="300"/>
                    </a:lnTo>
                    <a:lnTo>
                      <a:pt x="100" y="295"/>
                    </a:lnTo>
                    <a:lnTo>
                      <a:pt x="96" y="289"/>
                    </a:lnTo>
                    <a:lnTo>
                      <a:pt x="94" y="284"/>
                    </a:lnTo>
                    <a:lnTo>
                      <a:pt x="91" y="278"/>
                    </a:lnTo>
                    <a:lnTo>
                      <a:pt x="88" y="272"/>
                    </a:lnTo>
                    <a:lnTo>
                      <a:pt x="85" y="266"/>
                    </a:lnTo>
                    <a:lnTo>
                      <a:pt x="82" y="260"/>
                    </a:lnTo>
                    <a:lnTo>
                      <a:pt x="79" y="255"/>
                    </a:lnTo>
                    <a:lnTo>
                      <a:pt x="78" y="248"/>
                    </a:lnTo>
                    <a:lnTo>
                      <a:pt x="75" y="244"/>
                    </a:lnTo>
                    <a:lnTo>
                      <a:pt x="75" y="241"/>
                    </a:lnTo>
                    <a:lnTo>
                      <a:pt x="73" y="237"/>
                    </a:lnTo>
                    <a:lnTo>
                      <a:pt x="73" y="235"/>
                    </a:lnTo>
                    <a:lnTo>
                      <a:pt x="72" y="230"/>
                    </a:lnTo>
                    <a:lnTo>
                      <a:pt x="71" y="227"/>
                    </a:lnTo>
                    <a:lnTo>
                      <a:pt x="70" y="223"/>
                    </a:lnTo>
                    <a:lnTo>
                      <a:pt x="70" y="221"/>
                    </a:lnTo>
                    <a:lnTo>
                      <a:pt x="70" y="216"/>
                    </a:lnTo>
                    <a:lnTo>
                      <a:pt x="70" y="213"/>
                    </a:lnTo>
                    <a:lnTo>
                      <a:pt x="70" y="209"/>
                    </a:lnTo>
                    <a:lnTo>
                      <a:pt x="70" y="205"/>
                    </a:lnTo>
                    <a:lnTo>
                      <a:pt x="70" y="201"/>
                    </a:lnTo>
                    <a:lnTo>
                      <a:pt x="71" y="196"/>
                    </a:lnTo>
                    <a:lnTo>
                      <a:pt x="71" y="193"/>
                    </a:lnTo>
                    <a:lnTo>
                      <a:pt x="72" y="189"/>
                    </a:lnTo>
                    <a:lnTo>
                      <a:pt x="73" y="185"/>
                    </a:lnTo>
                    <a:lnTo>
                      <a:pt x="74" y="180"/>
                    </a:lnTo>
                    <a:lnTo>
                      <a:pt x="75" y="175"/>
                    </a:lnTo>
                    <a:lnTo>
                      <a:pt x="77" y="171"/>
                    </a:lnTo>
                    <a:lnTo>
                      <a:pt x="78" y="166"/>
                    </a:lnTo>
                    <a:lnTo>
                      <a:pt x="80" y="162"/>
                    </a:lnTo>
                    <a:lnTo>
                      <a:pt x="82" y="157"/>
                    </a:lnTo>
                    <a:lnTo>
                      <a:pt x="85" y="153"/>
                    </a:lnTo>
                    <a:lnTo>
                      <a:pt x="87" y="149"/>
                    </a:lnTo>
                    <a:lnTo>
                      <a:pt x="89" y="145"/>
                    </a:lnTo>
                    <a:lnTo>
                      <a:pt x="92" y="139"/>
                    </a:lnTo>
                    <a:lnTo>
                      <a:pt x="94" y="136"/>
                    </a:lnTo>
                    <a:lnTo>
                      <a:pt x="98" y="131"/>
                    </a:lnTo>
                    <a:lnTo>
                      <a:pt x="101" y="128"/>
                    </a:lnTo>
                    <a:lnTo>
                      <a:pt x="105" y="124"/>
                    </a:lnTo>
                    <a:lnTo>
                      <a:pt x="109" y="121"/>
                    </a:lnTo>
                    <a:lnTo>
                      <a:pt x="113" y="117"/>
                    </a:lnTo>
                    <a:lnTo>
                      <a:pt x="117" y="114"/>
                    </a:lnTo>
                    <a:lnTo>
                      <a:pt x="121" y="110"/>
                    </a:lnTo>
                    <a:lnTo>
                      <a:pt x="127" y="108"/>
                    </a:lnTo>
                    <a:lnTo>
                      <a:pt x="131" y="105"/>
                    </a:lnTo>
                    <a:lnTo>
                      <a:pt x="137" y="102"/>
                    </a:lnTo>
                    <a:lnTo>
                      <a:pt x="142" y="100"/>
                    </a:lnTo>
                    <a:lnTo>
                      <a:pt x="149" y="99"/>
                    </a:lnTo>
                    <a:lnTo>
                      <a:pt x="145" y="100"/>
                    </a:lnTo>
                    <a:lnTo>
                      <a:pt x="142" y="101"/>
                    </a:lnTo>
                    <a:lnTo>
                      <a:pt x="138" y="103"/>
                    </a:lnTo>
                    <a:lnTo>
                      <a:pt x="135" y="106"/>
                    </a:lnTo>
                    <a:lnTo>
                      <a:pt x="129" y="109"/>
                    </a:lnTo>
                    <a:lnTo>
                      <a:pt x="123" y="114"/>
                    </a:lnTo>
                    <a:lnTo>
                      <a:pt x="117" y="119"/>
                    </a:lnTo>
                    <a:lnTo>
                      <a:pt x="112" y="124"/>
                    </a:lnTo>
                    <a:lnTo>
                      <a:pt x="107" y="130"/>
                    </a:lnTo>
                    <a:lnTo>
                      <a:pt x="103" y="137"/>
                    </a:lnTo>
                    <a:lnTo>
                      <a:pt x="98" y="143"/>
                    </a:lnTo>
                    <a:lnTo>
                      <a:pt x="94" y="149"/>
                    </a:lnTo>
                    <a:lnTo>
                      <a:pt x="92" y="152"/>
                    </a:lnTo>
                    <a:lnTo>
                      <a:pt x="91" y="156"/>
                    </a:lnTo>
                    <a:lnTo>
                      <a:pt x="89" y="159"/>
                    </a:lnTo>
                    <a:lnTo>
                      <a:pt x="88" y="164"/>
                    </a:lnTo>
                    <a:lnTo>
                      <a:pt x="86" y="167"/>
                    </a:lnTo>
                    <a:lnTo>
                      <a:pt x="85" y="171"/>
                    </a:lnTo>
                    <a:lnTo>
                      <a:pt x="84" y="174"/>
                    </a:lnTo>
                    <a:lnTo>
                      <a:pt x="84" y="178"/>
                    </a:lnTo>
                    <a:lnTo>
                      <a:pt x="82" y="181"/>
                    </a:lnTo>
                    <a:lnTo>
                      <a:pt x="81" y="186"/>
                    </a:lnTo>
                    <a:lnTo>
                      <a:pt x="81" y="189"/>
                    </a:lnTo>
                    <a:lnTo>
                      <a:pt x="81" y="194"/>
                    </a:lnTo>
                    <a:lnTo>
                      <a:pt x="79" y="198"/>
                    </a:lnTo>
                    <a:lnTo>
                      <a:pt x="79" y="201"/>
                    </a:lnTo>
                    <a:lnTo>
                      <a:pt x="79" y="205"/>
                    </a:lnTo>
                    <a:lnTo>
                      <a:pt x="79" y="209"/>
                    </a:lnTo>
                    <a:lnTo>
                      <a:pt x="79" y="213"/>
                    </a:lnTo>
                    <a:lnTo>
                      <a:pt x="79" y="217"/>
                    </a:lnTo>
                    <a:lnTo>
                      <a:pt x="79" y="221"/>
                    </a:lnTo>
                    <a:lnTo>
                      <a:pt x="80" y="225"/>
                    </a:lnTo>
                    <a:lnTo>
                      <a:pt x="80" y="229"/>
                    </a:lnTo>
                    <a:lnTo>
                      <a:pt x="81" y="234"/>
                    </a:lnTo>
                    <a:lnTo>
                      <a:pt x="81" y="237"/>
                    </a:lnTo>
                    <a:lnTo>
                      <a:pt x="84" y="242"/>
                    </a:lnTo>
                    <a:lnTo>
                      <a:pt x="84" y="245"/>
                    </a:lnTo>
                    <a:lnTo>
                      <a:pt x="86" y="250"/>
                    </a:lnTo>
                    <a:lnTo>
                      <a:pt x="87" y="255"/>
                    </a:lnTo>
                    <a:lnTo>
                      <a:pt x="89" y="259"/>
                    </a:lnTo>
                    <a:lnTo>
                      <a:pt x="91" y="263"/>
                    </a:lnTo>
                    <a:lnTo>
                      <a:pt x="92" y="266"/>
                    </a:lnTo>
                    <a:lnTo>
                      <a:pt x="94" y="271"/>
                    </a:lnTo>
                    <a:lnTo>
                      <a:pt x="96" y="275"/>
                    </a:lnTo>
                    <a:lnTo>
                      <a:pt x="98" y="279"/>
                    </a:lnTo>
                    <a:lnTo>
                      <a:pt x="101" y="284"/>
                    </a:lnTo>
                    <a:lnTo>
                      <a:pt x="103" y="287"/>
                    </a:lnTo>
                    <a:lnTo>
                      <a:pt x="107" y="292"/>
                    </a:lnTo>
                    <a:lnTo>
                      <a:pt x="109" y="295"/>
                    </a:lnTo>
                    <a:lnTo>
                      <a:pt x="113" y="300"/>
                    </a:lnTo>
                    <a:lnTo>
                      <a:pt x="116" y="304"/>
                    </a:lnTo>
                    <a:lnTo>
                      <a:pt x="120" y="308"/>
                    </a:lnTo>
                    <a:lnTo>
                      <a:pt x="123" y="311"/>
                    </a:lnTo>
                    <a:lnTo>
                      <a:pt x="128" y="316"/>
                    </a:lnTo>
                    <a:lnTo>
                      <a:pt x="131" y="321"/>
                    </a:lnTo>
                    <a:lnTo>
                      <a:pt x="136" y="324"/>
                    </a:lnTo>
                    <a:lnTo>
                      <a:pt x="135" y="322"/>
                    </a:lnTo>
                    <a:lnTo>
                      <a:pt x="134" y="320"/>
                    </a:lnTo>
                    <a:lnTo>
                      <a:pt x="131" y="315"/>
                    </a:lnTo>
                    <a:lnTo>
                      <a:pt x="131" y="310"/>
                    </a:lnTo>
                    <a:lnTo>
                      <a:pt x="129" y="307"/>
                    </a:lnTo>
                    <a:lnTo>
                      <a:pt x="129" y="303"/>
                    </a:lnTo>
                    <a:lnTo>
                      <a:pt x="129" y="301"/>
                    </a:lnTo>
                    <a:lnTo>
                      <a:pt x="130" y="300"/>
                    </a:lnTo>
                    <a:lnTo>
                      <a:pt x="128" y="296"/>
                    </a:lnTo>
                    <a:lnTo>
                      <a:pt x="124" y="293"/>
                    </a:lnTo>
                    <a:lnTo>
                      <a:pt x="122" y="289"/>
                    </a:lnTo>
                    <a:lnTo>
                      <a:pt x="120" y="287"/>
                    </a:lnTo>
                    <a:lnTo>
                      <a:pt x="117" y="284"/>
                    </a:lnTo>
                    <a:lnTo>
                      <a:pt x="115" y="280"/>
                    </a:lnTo>
                    <a:lnTo>
                      <a:pt x="113" y="277"/>
                    </a:lnTo>
                    <a:lnTo>
                      <a:pt x="112" y="272"/>
                    </a:lnTo>
                    <a:lnTo>
                      <a:pt x="109" y="268"/>
                    </a:lnTo>
                    <a:lnTo>
                      <a:pt x="107" y="264"/>
                    </a:lnTo>
                    <a:lnTo>
                      <a:pt x="105" y="260"/>
                    </a:lnTo>
                    <a:lnTo>
                      <a:pt x="103" y="257"/>
                    </a:lnTo>
                    <a:lnTo>
                      <a:pt x="100" y="252"/>
                    </a:lnTo>
                    <a:lnTo>
                      <a:pt x="99" y="248"/>
                    </a:lnTo>
                    <a:lnTo>
                      <a:pt x="98" y="244"/>
                    </a:lnTo>
                    <a:lnTo>
                      <a:pt x="96" y="241"/>
                    </a:lnTo>
                    <a:lnTo>
                      <a:pt x="94" y="236"/>
                    </a:lnTo>
                    <a:lnTo>
                      <a:pt x="93" y="231"/>
                    </a:lnTo>
                    <a:lnTo>
                      <a:pt x="92" y="227"/>
                    </a:lnTo>
                    <a:lnTo>
                      <a:pt x="91" y="222"/>
                    </a:lnTo>
                    <a:lnTo>
                      <a:pt x="89" y="217"/>
                    </a:lnTo>
                    <a:lnTo>
                      <a:pt x="89" y="214"/>
                    </a:lnTo>
                    <a:lnTo>
                      <a:pt x="89" y="209"/>
                    </a:lnTo>
                    <a:lnTo>
                      <a:pt x="89" y="205"/>
                    </a:lnTo>
                    <a:lnTo>
                      <a:pt x="89" y="200"/>
                    </a:lnTo>
                    <a:lnTo>
                      <a:pt x="89" y="196"/>
                    </a:lnTo>
                    <a:lnTo>
                      <a:pt x="89" y="192"/>
                    </a:lnTo>
                    <a:lnTo>
                      <a:pt x="91" y="188"/>
                    </a:lnTo>
                    <a:lnTo>
                      <a:pt x="92" y="184"/>
                    </a:lnTo>
                    <a:lnTo>
                      <a:pt x="93" y="179"/>
                    </a:lnTo>
                    <a:lnTo>
                      <a:pt x="94" y="175"/>
                    </a:lnTo>
                    <a:lnTo>
                      <a:pt x="96" y="172"/>
                    </a:lnTo>
                    <a:lnTo>
                      <a:pt x="100" y="164"/>
                    </a:lnTo>
                    <a:lnTo>
                      <a:pt x="105" y="156"/>
                    </a:lnTo>
                    <a:lnTo>
                      <a:pt x="109" y="149"/>
                    </a:lnTo>
                    <a:lnTo>
                      <a:pt x="114" y="143"/>
                    </a:lnTo>
                    <a:lnTo>
                      <a:pt x="118" y="135"/>
                    </a:lnTo>
                    <a:lnTo>
                      <a:pt x="123" y="130"/>
                    </a:lnTo>
                    <a:lnTo>
                      <a:pt x="129" y="124"/>
                    </a:lnTo>
                    <a:lnTo>
                      <a:pt x="135" y="119"/>
                    </a:lnTo>
                    <a:lnTo>
                      <a:pt x="141" y="114"/>
                    </a:lnTo>
                    <a:lnTo>
                      <a:pt x="146" y="109"/>
                    </a:lnTo>
                    <a:lnTo>
                      <a:pt x="152" y="105"/>
                    </a:lnTo>
                    <a:lnTo>
                      <a:pt x="159" y="101"/>
                    </a:lnTo>
                    <a:lnTo>
                      <a:pt x="165" y="98"/>
                    </a:lnTo>
                    <a:lnTo>
                      <a:pt x="172" y="94"/>
                    </a:lnTo>
                    <a:lnTo>
                      <a:pt x="179" y="91"/>
                    </a:lnTo>
                    <a:lnTo>
                      <a:pt x="186" y="88"/>
                    </a:lnTo>
                    <a:lnTo>
                      <a:pt x="193" y="86"/>
                    </a:lnTo>
                    <a:lnTo>
                      <a:pt x="200" y="84"/>
                    </a:lnTo>
                    <a:lnTo>
                      <a:pt x="207" y="81"/>
                    </a:lnTo>
                    <a:lnTo>
                      <a:pt x="215" y="80"/>
                    </a:lnTo>
                    <a:lnTo>
                      <a:pt x="222" y="78"/>
                    </a:lnTo>
                    <a:lnTo>
                      <a:pt x="230" y="78"/>
                    </a:lnTo>
                    <a:lnTo>
                      <a:pt x="238" y="77"/>
                    </a:lnTo>
                    <a:lnTo>
                      <a:pt x="246" y="77"/>
                    </a:lnTo>
                    <a:lnTo>
                      <a:pt x="253" y="76"/>
                    </a:lnTo>
                    <a:lnTo>
                      <a:pt x="261" y="76"/>
                    </a:lnTo>
                    <a:lnTo>
                      <a:pt x="270" y="76"/>
                    </a:lnTo>
                    <a:lnTo>
                      <a:pt x="278" y="76"/>
                    </a:lnTo>
                    <a:lnTo>
                      <a:pt x="286" y="76"/>
                    </a:lnTo>
                    <a:lnTo>
                      <a:pt x="295" y="77"/>
                    </a:lnTo>
                    <a:lnTo>
                      <a:pt x="303" y="78"/>
                    </a:lnTo>
                    <a:lnTo>
                      <a:pt x="311" y="79"/>
                    </a:lnTo>
                    <a:lnTo>
                      <a:pt x="320" y="80"/>
                    </a:lnTo>
                    <a:lnTo>
                      <a:pt x="328" y="81"/>
                    </a:lnTo>
                    <a:lnTo>
                      <a:pt x="336" y="82"/>
                    </a:lnTo>
                    <a:lnTo>
                      <a:pt x="345" y="85"/>
                    </a:lnTo>
                    <a:lnTo>
                      <a:pt x="353" y="86"/>
                    </a:lnTo>
                    <a:lnTo>
                      <a:pt x="363" y="88"/>
                    </a:lnTo>
                    <a:lnTo>
                      <a:pt x="371" y="91"/>
                    </a:lnTo>
                    <a:lnTo>
                      <a:pt x="379" y="93"/>
                    </a:lnTo>
                    <a:lnTo>
                      <a:pt x="387" y="94"/>
                    </a:lnTo>
                    <a:lnTo>
                      <a:pt x="396" y="98"/>
                    </a:lnTo>
                    <a:lnTo>
                      <a:pt x="403" y="100"/>
                    </a:lnTo>
                    <a:lnTo>
                      <a:pt x="413" y="103"/>
                    </a:lnTo>
                    <a:lnTo>
                      <a:pt x="421" y="106"/>
                    </a:lnTo>
                    <a:lnTo>
                      <a:pt x="429" y="108"/>
                    </a:lnTo>
                    <a:lnTo>
                      <a:pt x="437" y="112"/>
                    </a:lnTo>
                    <a:lnTo>
                      <a:pt x="446" y="115"/>
                    </a:lnTo>
                    <a:lnTo>
                      <a:pt x="453" y="117"/>
                    </a:lnTo>
                    <a:lnTo>
                      <a:pt x="463" y="121"/>
                    </a:lnTo>
                    <a:lnTo>
                      <a:pt x="470" y="124"/>
                    </a:lnTo>
                    <a:lnTo>
                      <a:pt x="478" y="128"/>
                    </a:lnTo>
                    <a:lnTo>
                      <a:pt x="486" y="130"/>
                    </a:lnTo>
                    <a:lnTo>
                      <a:pt x="493" y="134"/>
                    </a:lnTo>
                    <a:lnTo>
                      <a:pt x="501" y="137"/>
                    </a:lnTo>
                    <a:lnTo>
                      <a:pt x="509" y="142"/>
                    </a:lnTo>
                    <a:lnTo>
                      <a:pt x="516" y="144"/>
                    </a:lnTo>
                    <a:lnTo>
                      <a:pt x="523" y="148"/>
                    </a:lnTo>
                    <a:lnTo>
                      <a:pt x="530" y="151"/>
                    </a:lnTo>
                    <a:lnTo>
                      <a:pt x="537" y="155"/>
                    </a:lnTo>
                    <a:lnTo>
                      <a:pt x="544" y="158"/>
                    </a:lnTo>
                    <a:lnTo>
                      <a:pt x="551" y="162"/>
                    </a:lnTo>
                    <a:lnTo>
                      <a:pt x="558" y="165"/>
                    </a:lnTo>
                    <a:lnTo>
                      <a:pt x="565" y="168"/>
                    </a:lnTo>
                    <a:lnTo>
                      <a:pt x="571" y="173"/>
                    </a:lnTo>
                    <a:lnTo>
                      <a:pt x="578" y="178"/>
                    </a:lnTo>
                    <a:lnTo>
                      <a:pt x="580" y="179"/>
                    </a:lnTo>
                    <a:lnTo>
                      <a:pt x="583" y="181"/>
                    </a:lnTo>
                    <a:lnTo>
                      <a:pt x="587" y="185"/>
                    </a:lnTo>
                    <a:lnTo>
                      <a:pt x="590" y="187"/>
                    </a:lnTo>
                    <a:lnTo>
                      <a:pt x="593" y="189"/>
                    </a:lnTo>
                    <a:lnTo>
                      <a:pt x="597" y="192"/>
                    </a:lnTo>
                    <a:lnTo>
                      <a:pt x="601" y="194"/>
                    </a:lnTo>
                    <a:lnTo>
                      <a:pt x="604" y="198"/>
                    </a:lnTo>
                    <a:lnTo>
                      <a:pt x="608" y="200"/>
                    </a:lnTo>
                    <a:lnTo>
                      <a:pt x="611" y="202"/>
                    </a:lnTo>
                    <a:lnTo>
                      <a:pt x="615" y="205"/>
                    </a:lnTo>
                    <a:lnTo>
                      <a:pt x="620" y="209"/>
                    </a:lnTo>
                    <a:lnTo>
                      <a:pt x="623" y="212"/>
                    </a:lnTo>
                    <a:lnTo>
                      <a:pt x="626" y="214"/>
                    </a:lnTo>
                    <a:lnTo>
                      <a:pt x="631" y="217"/>
                    </a:lnTo>
                    <a:lnTo>
                      <a:pt x="635" y="221"/>
                    </a:lnTo>
                    <a:lnTo>
                      <a:pt x="639" y="223"/>
                    </a:lnTo>
                    <a:lnTo>
                      <a:pt x="644" y="227"/>
                    </a:lnTo>
                    <a:lnTo>
                      <a:pt x="649" y="230"/>
                    </a:lnTo>
                    <a:lnTo>
                      <a:pt x="653" y="235"/>
                    </a:lnTo>
                    <a:lnTo>
                      <a:pt x="657" y="238"/>
                    </a:lnTo>
                    <a:lnTo>
                      <a:pt x="661" y="242"/>
                    </a:lnTo>
                    <a:lnTo>
                      <a:pt x="666" y="246"/>
                    </a:lnTo>
                    <a:lnTo>
                      <a:pt x="671" y="250"/>
                    </a:lnTo>
                    <a:lnTo>
                      <a:pt x="675" y="255"/>
                    </a:lnTo>
                    <a:lnTo>
                      <a:pt x="680" y="259"/>
                    </a:lnTo>
                    <a:lnTo>
                      <a:pt x="685" y="263"/>
                    </a:lnTo>
                    <a:lnTo>
                      <a:pt x="689" y="267"/>
                    </a:lnTo>
                    <a:lnTo>
                      <a:pt x="694" y="271"/>
                    </a:lnTo>
                    <a:lnTo>
                      <a:pt x="699" y="277"/>
                    </a:lnTo>
                    <a:lnTo>
                      <a:pt x="703" y="280"/>
                    </a:lnTo>
                    <a:lnTo>
                      <a:pt x="709" y="285"/>
                    </a:lnTo>
                    <a:lnTo>
                      <a:pt x="713" y="289"/>
                    </a:lnTo>
                    <a:lnTo>
                      <a:pt x="718" y="294"/>
                    </a:lnTo>
                    <a:lnTo>
                      <a:pt x="723" y="299"/>
                    </a:lnTo>
                    <a:lnTo>
                      <a:pt x="728" y="304"/>
                    </a:lnTo>
                    <a:lnTo>
                      <a:pt x="732" y="308"/>
                    </a:lnTo>
                    <a:lnTo>
                      <a:pt x="737" y="313"/>
                    </a:lnTo>
                    <a:lnTo>
                      <a:pt x="742" y="317"/>
                    </a:lnTo>
                    <a:lnTo>
                      <a:pt x="746" y="323"/>
                    </a:lnTo>
                    <a:lnTo>
                      <a:pt x="751" y="328"/>
                    </a:lnTo>
                    <a:lnTo>
                      <a:pt x="756" y="332"/>
                    </a:lnTo>
                    <a:lnTo>
                      <a:pt x="760" y="337"/>
                    </a:lnTo>
                    <a:lnTo>
                      <a:pt x="765" y="343"/>
                    </a:lnTo>
                    <a:lnTo>
                      <a:pt x="768" y="348"/>
                    </a:lnTo>
                    <a:lnTo>
                      <a:pt x="773" y="352"/>
                    </a:lnTo>
                    <a:lnTo>
                      <a:pt x="776" y="357"/>
                    </a:lnTo>
                    <a:lnTo>
                      <a:pt x="781" y="361"/>
                    </a:lnTo>
                    <a:lnTo>
                      <a:pt x="785" y="367"/>
                    </a:lnTo>
                    <a:lnTo>
                      <a:pt x="789" y="372"/>
                    </a:lnTo>
                    <a:lnTo>
                      <a:pt x="793" y="377"/>
                    </a:lnTo>
                    <a:lnTo>
                      <a:pt x="796" y="381"/>
                    </a:lnTo>
                    <a:lnTo>
                      <a:pt x="800" y="386"/>
                    </a:lnTo>
                    <a:lnTo>
                      <a:pt x="803" y="392"/>
                    </a:lnTo>
                    <a:lnTo>
                      <a:pt x="806" y="395"/>
                    </a:lnTo>
                    <a:lnTo>
                      <a:pt x="810" y="401"/>
                    </a:lnTo>
                    <a:lnTo>
                      <a:pt x="812" y="404"/>
                    </a:lnTo>
                    <a:lnTo>
                      <a:pt x="816" y="410"/>
                    </a:lnTo>
                    <a:lnTo>
                      <a:pt x="818" y="415"/>
                    </a:lnTo>
                    <a:lnTo>
                      <a:pt x="822" y="420"/>
                    </a:lnTo>
                    <a:lnTo>
                      <a:pt x="823" y="423"/>
                    </a:lnTo>
                    <a:lnTo>
                      <a:pt x="825" y="428"/>
                    </a:lnTo>
                    <a:lnTo>
                      <a:pt x="828" y="432"/>
                    </a:lnTo>
                    <a:lnTo>
                      <a:pt x="830" y="437"/>
                    </a:lnTo>
                    <a:lnTo>
                      <a:pt x="831" y="441"/>
                    </a:lnTo>
                    <a:lnTo>
                      <a:pt x="833" y="444"/>
                    </a:lnTo>
                    <a:lnTo>
                      <a:pt x="835" y="449"/>
                    </a:lnTo>
                    <a:lnTo>
                      <a:pt x="837" y="453"/>
                    </a:lnTo>
                    <a:lnTo>
                      <a:pt x="837" y="457"/>
                    </a:lnTo>
                    <a:lnTo>
                      <a:pt x="838" y="460"/>
                    </a:lnTo>
                    <a:lnTo>
                      <a:pt x="838" y="464"/>
                    </a:lnTo>
                    <a:lnTo>
                      <a:pt x="839" y="467"/>
                    </a:lnTo>
                    <a:lnTo>
                      <a:pt x="839" y="470"/>
                    </a:lnTo>
                    <a:lnTo>
                      <a:pt x="839" y="473"/>
                    </a:lnTo>
                    <a:lnTo>
                      <a:pt x="839" y="477"/>
                    </a:lnTo>
                    <a:lnTo>
                      <a:pt x="839" y="481"/>
                    </a:lnTo>
                    <a:lnTo>
                      <a:pt x="836" y="475"/>
                    </a:lnTo>
                    <a:lnTo>
                      <a:pt x="832" y="470"/>
                    </a:lnTo>
                    <a:lnTo>
                      <a:pt x="830" y="464"/>
                    </a:lnTo>
                    <a:lnTo>
                      <a:pt x="828" y="459"/>
                    </a:lnTo>
                    <a:lnTo>
                      <a:pt x="825" y="452"/>
                    </a:lnTo>
                    <a:lnTo>
                      <a:pt x="822" y="446"/>
                    </a:lnTo>
                    <a:lnTo>
                      <a:pt x="818" y="441"/>
                    </a:lnTo>
                    <a:lnTo>
                      <a:pt x="815" y="435"/>
                    </a:lnTo>
                    <a:lnTo>
                      <a:pt x="818" y="442"/>
                    </a:lnTo>
                    <a:lnTo>
                      <a:pt x="822" y="449"/>
                    </a:lnTo>
                    <a:lnTo>
                      <a:pt x="824" y="457"/>
                    </a:lnTo>
                    <a:lnTo>
                      <a:pt x="826" y="464"/>
                    </a:lnTo>
                    <a:lnTo>
                      <a:pt x="829" y="470"/>
                    </a:lnTo>
                    <a:lnTo>
                      <a:pt x="831" y="477"/>
                    </a:lnTo>
                    <a:lnTo>
                      <a:pt x="833" y="484"/>
                    </a:lnTo>
                    <a:lnTo>
                      <a:pt x="836" y="490"/>
                    </a:lnTo>
                    <a:lnTo>
                      <a:pt x="837" y="496"/>
                    </a:lnTo>
                    <a:lnTo>
                      <a:pt x="838" y="503"/>
                    </a:lnTo>
                    <a:lnTo>
                      <a:pt x="839" y="508"/>
                    </a:lnTo>
                    <a:lnTo>
                      <a:pt x="840" y="514"/>
                    </a:lnTo>
                    <a:lnTo>
                      <a:pt x="840" y="520"/>
                    </a:lnTo>
                    <a:lnTo>
                      <a:pt x="840" y="525"/>
                    </a:lnTo>
                    <a:lnTo>
                      <a:pt x="840" y="530"/>
                    </a:lnTo>
                    <a:lnTo>
                      <a:pt x="842" y="536"/>
                    </a:lnTo>
                    <a:lnTo>
                      <a:pt x="840" y="540"/>
                    </a:lnTo>
                    <a:lnTo>
                      <a:pt x="840" y="545"/>
                    </a:lnTo>
                    <a:lnTo>
                      <a:pt x="839" y="550"/>
                    </a:lnTo>
                    <a:lnTo>
                      <a:pt x="838" y="554"/>
                    </a:lnTo>
                    <a:lnTo>
                      <a:pt x="837" y="559"/>
                    </a:lnTo>
                    <a:lnTo>
                      <a:pt x="836" y="563"/>
                    </a:lnTo>
                    <a:lnTo>
                      <a:pt x="835" y="567"/>
                    </a:lnTo>
                    <a:lnTo>
                      <a:pt x="832" y="572"/>
                    </a:lnTo>
                    <a:lnTo>
                      <a:pt x="830" y="575"/>
                    </a:lnTo>
                    <a:lnTo>
                      <a:pt x="828" y="579"/>
                    </a:lnTo>
                    <a:lnTo>
                      <a:pt x="825" y="582"/>
                    </a:lnTo>
                    <a:lnTo>
                      <a:pt x="823" y="587"/>
                    </a:lnTo>
                    <a:lnTo>
                      <a:pt x="821" y="590"/>
                    </a:lnTo>
                    <a:lnTo>
                      <a:pt x="818" y="594"/>
                    </a:lnTo>
                    <a:lnTo>
                      <a:pt x="815" y="596"/>
                    </a:lnTo>
                    <a:lnTo>
                      <a:pt x="812" y="600"/>
                    </a:lnTo>
                    <a:lnTo>
                      <a:pt x="808" y="602"/>
                    </a:lnTo>
                    <a:lnTo>
                      <a:pt x="804" y="606"/>
                    </a:lnTo>
                    <a:lnTo>
                      <a:pt x="801" y="608"/>
                    </a:lnTo>
                    <a:lnTo>
                      <a:pt x="797" y="610"/>
                    </a:lnTo>
                    <a:lnTo>
                      <a:pt x="793" y="613"/>
                    </a:lnTo>
                    <a:lnTo>
                      <a:pt x="788" y="615"/>
                    </a:lnTo>
                    <a:lnTo>
                      <a:pt x="785" y="617"/>
                    </a:lnTo>
                    <a:lnTo>
                      <a:pt x="780" y="620"/>
                    </a:lnTo>
                    <a:lnTo>
                      <a:pt x="775" y="622"/>
                    </a:lnTo>
                    <a:lnTo>
                      <a:pt x="771" y="623"/>
                    </a:lnTo>
                    <a:lnTo>
                      <a:pt x="765" y="625"/>
                    </a:lnTo>
                    <a:lnTo>
                      <a:pt x="760" y="626"/>
                    </a:lnTo>
                    <a:lnTo>
                      <a:pt x="754" y="628"/>
                    </a:lnTo>
                    <a:lnTo>
                      <a:pt x="750" y="630"/>
                    </a:lnTo>
                    <a:lnTo>
                      <a:pt x="744" y="631"/>
                    </a:lnTo>
                    <a:lnTo>
                      <a:pt x="739" y="633"/>
                    </a:lnTo>
                    <a:lnTo>
                      <a:pt x="733" y="633"/>
                    </a:lnTo>
                    <a:lnTo>
                      <a:pt x="728" y="636"/>
                    </a:lnTo>
                    <a:lnTo>
                      <a:pt x="722" y="637"/>
                    </a:lnTo>
                    <a:lnTo>
                      <a:pt x="716" y="638"/>
                    </a:lnTo>
                    <a:lnTo>
                      <a:pt x="709" y="638"/>
                    </a:lnTo>
                    <a:lnTo>
                      <a:pt x="703" y="639"/>
                    </a:lnTo>
                    <a:lnTo>
                      <a:pt x="697" y="640"/>
                    </a:lnTo>
                    <a:lnTo>
                      <a:pt x="692" y="642"/>
                    </a:lnTo>
                    <a:lnTo>
                      <a:pt x="685" y="642"/>
                    </a:lnTo>
                    <a:lnTo>
                      <a:pt x="678" y="643"/>
                    </a:lnTo>
                    <a:lnTo>
                      <a:pt x="672" y="643"/>
                    </a:lnTo>
                    <a:lnTo>
                      <a:pt x="665" y="644"/>
                    </a:lnTo>
                    <a:lnTo>
                      <a:pt x="658" y="644"/>
                    </a:lnTo>
                    <a:lnTo>
                      <a:pt x="651" y="645"/>
                    </a:lnTo>
                    <a:lnTo>
                      <a:pt x="644" y="645"/>
                    </a:lnTo>
                    <a:lnTo>
                      <a:pt x="638" y="646"/>
                    </a:lnTo>
                    <a:lnTo>
                      <a:pt x="633" y="645"/>
                    </a:lnTo>
                    <a:lnTo>
                      <a:pt x="630" y="645"/>
                    </a:lnTo>
                    <a:lnTo>
                      <a:pt x="625" y="645"/>
                    </a:lnTo>
                    <a:lnTo>
                      <a:pt x="622" y="645"/>
                    </a:lnTo>
                    <a:lnTo>
                      <a:pt x="616" y="645"/>
                    </a:lnTo>
                    <a:lnTo>
                      <a:pt x="610" y="645"/>
                    </a:lnTo>
                    <a:lnTo>
                      <a:pt x="606" y="645"/>
                    </a:lnTo>
                    <a:lnTo>
                      <a:pt x="600" y="645"/>
                    </a:lnTo>
                    <a:lnTo>
                      <a:pt x="594" y="644"/>
                    </a:lnTo>
                    <a:lnTo>
                      <a:pt x="588" y="644"/>
                    </a:lnTo>
                    <a:lnTo>
                      <a:pt x="583" y="644"/>
                    </a:lnTo>
                    <a:lnTo>
                      <a:pt x="579" y="644"/>
                    </a:lnTo>
                    <a:lnTo>
                      <a:pt x="574" y="644"/>
                    </a:lnTo>
                    <a:lnTo>
                      <a:pt x="570" y="644"/>
                    </a:lnTo>
                    <a:lnTo>
                      <a:pt x="566" y="645"/>
                    </a:lnTo>
                    <a:lnTo>
                      <a:pt x="565" y="646"/>
                    </a:lnTo>
                    <a:lnTo>
                      <a:pt x="566" y="647"/>
                    </a:lnTo>
                    <a:lnTo>
                      <a:pt x="568" y="650"/>
                    </a:lnTo>
                    <a:lnTo>
                      <a:pt x="572" y="651"/>
                    </a:lnTo>
                    <a:lnTo>
                      <a:pt x="575" y="652"/>
                    </a:lnTo>
                    <a:lnTo>
                      <a:pt x="579" y="653"/>
                    </a:lnTo>
                    <a:lnTo>
                      <a:pt x="583" y="654"/>
                    </a:lnTo>
                    <a:lnTo>
                      <a:pt x="588" y="656"/>
                    </a:lnTo>
                    <a:lnTo>
                      <a:pt x="594" y="657"/>
                    </a:lnTo>
                    <a:lnTo>
                      <a:pt x="600" y="657"/>
                    </a:lnTo>
                    <a:lnTo>
                      <a:pt x="604" y="658"/>
                    </a:lnTo>
                    <a:lnTo>
                      <a:pt x="610" y="658"/>
                    </a:lnTo>
                    <a:lnTo>
                      <a:pt x="617" y="658"/>
                    </a:lnTo>
                    <a:lnTo>
                      <a:pt x="620" y="657"/>
                    </a:lnTo>
                    <a:lnTo>
                      <a:pt x="624" y="657"/>
                    </a:lnTo>
                    <a:lnTo>
                      <a:pt x="626" y="657"/>
                    </a:lnTo>
                    <a:lnTo>
                      <a:pt x="630" y="657"/>
                    </a:lnTo>
                    <a:lnTo>
                      <a:pt x="633" y="657"/>
                    </a:lnTo>
                    <a:lnTo>
                      <a:pt x="637" y="657"/>
                    </a:lnTo>
                    <a:lnTo>
                      <a:pt x="640" y="657"/>
                    </a:lnTo>
                    <a:lnTo>
                      <a:pt x="644" y="657"/>
                    </a:lnTo>
                    <a:lnTo>
                      <a:pt x="647" y="657"/>
                    </a:lnTo>
                    <a:lnTo>
                      <a:pt x="651" y="656"/>
                    </a:lnTo>
                    <a:lnTo>
                      <a:pt x="654" y="654"/>
                    </a:lnTo>
                    <a:lnTo>
                      <a:pt x="658" y="654"/>
                    </a:lnTo>
                    <a:lnTo>
                      <a:pt x="660" y="654"/>
                    </a:lnTo>
                    <a:lnTo>
                      <a:pt x="664" y="654"/>
                    </a:lnTo>
                    <a:lnTo>
                      <a:pt x="667" y="653"/>
                    </a:lnTo>
                    <a:lnTo>
                      <a:pt x="672" y="653"/>
                    </a:lnTo>
                    <a:lnTo>
                      <a:pt x="678" y="652"/>
                    </a:lnTo>
                    <a:lnTo>
                      <a:pt x="683" y="652"/>
                    </a:lnTo>
                    <a:lnTo>
                      <a:pt x="689" y="651"/>
                    </a:lnTo>
                    <a:lnTo>
                      <a:pt x="696" y="650"/>
                    </a:lnTo>
                    <a:lnTo>
                      <a:pt x="702" y="649"/>
                    </a:lnTo>
                    <a:lnTo>
                      <a:pt x="707" y="647"/>
                    </a:lnTo>
                    <a:lnTo>
                      <a:pt x="713" y="646"/>
                    </a:lnTo>
                    <a:lnTo>
                      <a:pt x="718" y="646"/>
                    </a:lnTo>
                    <a:lnTo>
                      <a:pt x="722" y="645"/>
                    </a:lnTo>
                    <a:lnTo>
                      <a:pt x="726" y="644"/>
                    </a:lnTo>
                    <a:lnTo>
                      <a:pt x="729" y="643"/>
                    </a:lnTo>
                    <a:lnTo>
                      <a:pt x="732" y="643"/>
                    </a:lnTo>
                    <a:lnTo>
                      <a:pt x="735" y="643"/>
                    </a:lnTo>
                    <a:lnTo>
                      <a:pt x="739" y="646"/>
                    </a:lnTo>
                    <a:lnTo>
                      <a:pt x="735" y="646"/>
                    </a:lnTo>
                    <a:lnTo>
                      <a:pt x="731" y="646"/>
                    </a:lnTo>
                    <a:lnTo>
                      <a:pt x="726" y="647"/>
                    </a:lnTo>
                    <a:lnTo>
                      <a:pt x="723" y="649"/>
                    </a:lnTo>
                    <a:lnTo>
                      <a:pt x="717" y="650"/>
                    </a:lnTo>
                    <a:lnTo>
                      <a:pt x="711" y="651"/>
                    </a:lnTo>
                    <a:lnTo>
                      <a:pt x="706" y="652"/>
                    </a:lnTo>
                    <a:lnTo>
                      <a:pt x="700" y="653"/>
                    </a:lnTo>
                    <a:lnTo>
                      <a:pt x="694" y="654"/>
                    </a:lnTo>
                    <a:lnTo>
                      <a:pt x="688" y="657"/>
                    </a:lnTo>
                    <a:lnTo>
                      <a:pt x="683" y="658"/>
                    </a:lnTo>
                    <a:lnTo>
                      <a:pt x="680" y="659"/>
                    </a:lnTo>
                    <a:lnTo>
                      <a:pt x="675" y="660"/>
                    </a:lnTo>
                    <a:lnTo>
                      <a:pt x="673" y="661"/>
                    </a:lnTo>
                    <a:lnTo>
                      <a:pt x="672" y="663"/>
                    </a:lnTo>
                    <a:lnTo>
                      <a:pt x="672" y="665"/>
                    </a:lnTo>
                    <a:lnTo>
                      <a:pt x="673" y="664"/>
                    </a:lnTo>
                    <a:lnTo>
                      <a:pt x="676" y="664"/>
                    </a:lnTo>
                    <a:lnTo>
                      <a:pt x="679" y="664"/>
                    </a:lnTo>
                    <a:lnTo>
                      <a:pt x="682" y="664"/>
                    </a:lnTo>
                    <a:lnTo>
                      <a:pt x="686" y="664"/>
                    </a:lnTo>
                    <a:lnTo>
                      <a:pt x="690" y="663"/>
                    </a:lnTo>
                    <a:lnTo>
                      <a:pt x="695" y="663"/>
                    </a:lnTo>
                    <a:lnTo>
                      <a:pt x="700" y="663"/>
                    </a:lnTo>
                    <a:lnTo>
                      <a:pt x="703" y="661"/>
                    </a:lnTo>
                    <a:lnTo>
                      <a:pt x="708" y="660"/>
                    </a:lnTo>
                    <a:lnTo>
                      <a:pt x="713" y="659"/>
                    </a:lnTo>
                    <a:lnTo>
                      <a:pt x="718" y="659"/>
                    </a:lnTo>
                    <a:lnTo>
                      <a:pt x="723" y="657"/>
                    </a:lnTo>
                    <a:lnTo>
                      <a:pt x="728" y="657"/>
                    </a:lnTo>
                    <a:lnTo>
                      <a:pt x="733" y="654"/>
                    </a:lnTo>
                    <a:lnTo>
                      <a:pt x="739" y="653"/>
                    </a:lnTo>
                    <a:lnTo>
                      <a:pt x="744" y="652"/>
                    </a:lnTo>
                    <a:lnTo>
                      <a:pt x="749" y="650"/>
                    </a:lnTo>
                    <a:lnTo>
                      <a:pt x="753" y="649"/>
                    </a:lnTo>
                    <a:lnTo>
                      <a:pt x="758" y="647"/>
                    </a:lnTo>
                    <a:lnTo>
                      <a:pt x="762" y="645"/>
                    </a:lnTo>
                    <a:lnTo>
                      <a:pt x="767" y="644"/>
                    </a:lnTo>
                    <a:lnTo>
                      <a:pt x="772" y="643"/>
                    </a:lnTo>
                    <a:lnTo>
                      <a:pt x="776" y="642"/>
                    </a:lnTo>
                    <a:lnTo>
                      <a:pt x="780" y="639"/>
                    </a:lnTo>
                    <a:lnTo>
                      <a:pt x="783" y="638"/>
                    </a:lnTo>
                    <a:lnTo>
                      <a:pt x="787" y="636"/>
                    </a:lnTo>
                    <a:lnTo>
                      <a:pt x="790" y="633"/>
                    </a:lnTo>
                    <a:lnTo>
                      <a:pt x="795" y="630"/>
                    </a:lnTo>
                    <a:lnTo>
                      <a:pt x="800" y="628"/>
                    </a:lnTo>
                    <a:lnTo>
                      <a:pt x="796" y="630"/>
                    </a:lnTo>
                    <a:lnTo>
                      <a:pt x="793" y="633"/>
                    </a:lnTo>
                    <a:lnTo>
                      <a:pt x="788" y="637"/>
                    </a:lnTo>
                    <a:lnTo>
                      <a:pt x="785" y="639"/>
                    </a:lnTo>
                    <a:lnTo>
                      <a:pt x="780" y="642"/>
                    </a:lnTo>
                    <a:lnTo>
                      <a:pt x="775" y="644"/>
                    </a:lnTo>
                    <a:lnTo>
                      <a:pt x="771" y="646"/>
                    </a:lnTo>
                    <a:lnTo>
                      <a:pt x="767" y="650"/>
                    </a:lnTo>
                    <a:lnTo>
                      <a:pt x="761" y="651"/>
                    </a:lnTo>
                    <a:lnTo>
                      <a:pt x="756" y="653"/>
                    </a:lnTo>
                    <a:lnTo>
                      <a:pt x="750" y="654"/>
                    </a:lnTo>
                    <a:lnTo>
                      <a:pt x="745" y="657"/>
                    </a:lnTo>
                    <a:lnTo>
                      <a:pt x="739" y="658"/>
                    </a:lnTo>
                    <a:lnTo>
                      <a:pt x="733" y="660"/>
                    </a:lnTo>
                    <a:lnTo>
                      <a:pt x="728" y="661"/>
                    </a:lnTo>
                    <a:lnTo>
                      <a:pt x="722" y="663"/>
                    </a:lnTo>
                    <a:lnTo>
                      <a:pt x="716" y="664"/>
                    </a:lnTo>
                    <a:lnTo>
                      <a:pt x="709" y="665"/>
                    </a:lnTo>
                    <a:lnTo>
                      <a:pt x="703" y="665"/>
                    </a:lnTo>
                    <a:lnTo>
                      <a:pt x="697" y="666"/>
                    </a:lnTo>
                    <a:lnTo>
                      <a:pt x="692" y="667"/>
                    </a:lnTo>
                    <a:lnTo>
                      <a:pt x="686" y="668"/>
                    </a:lnTo>
                    <a:lnTo>
                      <a:pt x="681" y="668"/>
                    </a:lnTo>
                    <a:lnTo>
                      <a:pt x="675" y="669"/>
                    </a:lnTo>
                    <a:lnTo>
                      <a:pt x="669" y="669"/>
                    </a:lnTo>
                    <a:lnTo>
                      <a:pt x="664" y="671"/>
                    </a:lnTo>
                    <a:lnTo>
                      <a:pt x="659" y="671"/>
                    </a:lnTo>
                    <a:lnTo>
                      <a:pt x="654" y="672"/>
                    </a:lnTo>
                    <a:lnTo>
                      <a:pt x="650" y="672"/>
                    </a:lnTo>
                    <a:lnTo>
                      <a:pt x="645" y="672"/>
                    </a:lnTo>
                    <a:lnTo>
                      <a:pt x="642" y="673"/>
                    </a:lnTo>
                    <a:lnTo>
                      <a:pt x="638" y="673"/>
                    </a:lnTo>
                    <a:lnTo>
                      <a:pt x="632" y="673"/>
                    </a:lnTo>
                    <a:lnTo>
                      <a:pt x="629" y="673"/>
                    </a:lnTo>
                    <a:lnTo>
                      <a:pt x="624" y="673"/>
                    </a:lnTo>
                    <a:lnTo>
                      <a:pt x="620" y="673"/>
                    </a:lnTo>
                    <a:lnTo>
                      <a:pt x="615" y="673"/>
                    </a:lnTo>
                    <a:lnTo>
                      <a:pt x="611" y="673"/>
                    </a:lnTo>
                    <a:lnTo>
                      <a:pt x="607" y="673"/>
                    </a:lnTo>
                    <a:lnTo>
                      <a:pt x="603" y="673"/>
                    </a:lnTo>
                    <a:lnTo>
                      <a:pt x="599" y="673"/>
                    </a:lnTo>
                    <a:lnTo>
                      <a:pt x="594" y="673"/>
                    </a:lnTo>
                    <a:lnTo>
                      <a:pt x="590" y="673"/>
                    </a:lnTo>
                    <a:lnTo>
                      <a:pt x="587" y="673"/>
                    </a:lnTo>
                    <a:lnTo>
                      <a:pt x="582" y="672"/>
                    </a:lnTo>
                    <a:lnTo>
                      <a:pt x="579" y="672"/>
                    </a:lnTo>
                    <a:lnTo>
                      <a:pt x="574" y="672"/>
                    </a:lnTo>
                    <a:lnTo>
                      <a:pt x="571" y="672"/>
                    </a:lnTo>
                    <a:lnTo>
                      <a:pt x="566" y="672"/>
                    </a:lnTo>
                    <a:lnTo>
                      <a:pt x="563" y="671"/>
                    </a:lnTo>
                    <a:lnTo>
                      <a:pt x="558" y="671"/>
                    </a:lnTo>
                    <a:lnTo>
                      <a:pt x="554" y="671"/>
                    </a:lnTo>
                    <a:lnTo>
                      <a:pt x="551" y="669"/>
                    </a:lnTo>
                    <a:lnTo>
                      <a:pt x="546" y="669"/>
                    </a:lnTo>
                    <a:lnTo>
                      <a:pt x="543" y="668"/>
                    </a:lnTo>
                    <a:lnTo>
                      <a:pt x="539" y="668"/>
                    </a:lnTo>
                    <a:lnTo>
                      <a:pt x="535" y="667"/>
                    </a:lnTo>
                    <a:lnTo>
                      <a:pt x="531" y="667"/>
                    </a:lnTo>
                    <a:lnTo>
                      <a:pt x="527" y="666"/>
                    </a:lnTo>
                    <a:lnTo>
                      <a:pt x="522" y="666"/>
                    </a:lnTo>
                    <a:lnTo>
                      <a:pt x="518" y="666"/>
                    </a:lnTo>
                    <a:lnTo>
                      <a:pt x="514" y="665"/>
                    </a:lnTo>
                    <a:lnTo>
                      <a:pt x="510" y="665"/>
                    </a:lnTo>
                    <a:lnTo>
                      <a:pt x="507" y="665"/>
                    </a:lnTo>
                    <a:lnTo>
                      <a:pt x="503" y="665"/>
                    </a:lnTo>
                    <a:lnTo>
                      <a:pt x="501" y="665"/>
                    </a:lnTo>
                    <a:lnTo>
                      <a:pt x="500" y="665"/>
                    </a:lnTo>
                    <a:lnTo>
                      <a:pt x="500" y="666"/>
                    </a:lnTo>
                    <a:lnTo>
                      <a:pt x="501" y="668"/>
                    </a:lnTo>
                    <a:lnTo>
                      <a:pt x="503" y="671"/>
                    </a:lnTo>
                    <a:lnTo>
                      <a:pt x="507" y="672"/>
                    </a:lnTo>
                    <a:lnTo>
                      <a:pt x="511" y="674"/>
                    </a:lnTo>
                    <a:lnTo>
                      <a:pt x="516" y="675"/>
                    </a:lnTo>
                    <a:lnTo>
                      <a:pt x="521" y="678"/>
                    </a:lnTo>
                    <a:lnTo>
                      <a:pt x="524" y="679"/>
                    </a:lnTo>
                    <a:lnTo>
                      <a:pt x="530" y="680"/>
                    </a:lnTo>
                    <a:lnTo>
                      <a:pt x="535" y="681"/>
                    </a:lnTo>
                    <a:lnTo>
                      <a:pt x="539" y="683"/>
                    </a:lnTo>
                    <a:lnTo>
                      <a:pt x="544" y="683"/>
                    </a:lnTo>
                    <a:lnTo>
                      <a:pt x="550" y="685"/>
                    </a:lnTo>
                    <a:lnTo>
                      <a:pt x="554" y="685"/>
                    </a:lnTo>
                    <a:lnTo>
                      <a:pt x="559" y="686"/>
                    </a:lnTo>
                    <a:lnTo>
                      <a:pt x="564" y="686"/>
                    </a:lnTo>
                    <a:lnTo>
                      <a:pt x="568" y="687"/>
                    </a:lnTo>
                    <a:lnTo>
                      <a:pt x="574" y="687"/>
                    </a:lnTo>
                    <a:lnTo>
                      <a:pt x="580" y="688"/>
                    </a:lnTo>
                    <a:lnTo>
                      <a:pt x="585" y="688"/>
                    </a:lnTo>
                    <a:lnTo>
                      <a:pt x="589" y="688"/>
                    </a:lnTo>
                    <a:lnTo>
                      <a:pt x="594" y="688"/>
                    </a:lnTo>
                    <a:lnTo>
                      <a:pt x="600" y="688"/>
                    </a:lnTo>
                    <a:lnTo>
                      <a:pt x="604" y="688"/>
                    </a:lnTo>
                    <a:lnTo>
                      <a:pt x="610" y="688"/>
                    </a:lnTo>
                    <a:lnTo>
                      <a:pt x="615" y="688"/>
                    </a:lnTo>
                    <a:lnTo>
                      <a:pt x="620" y="689"/>
                    </a:lnTo>
                    <a:lnTo>
                      <a:pt x="625" y="689"/>
                    </a:lnTo>
                    <a:lnTo>
                      <a:pt x="630" y="689"/>
                    </a:lnTo>
                    <a:lnTo>
                      <a:pt x="635" y="689"/>
                    </a:lnTo>
                    <a:lnTo>
                      <a:pt x="639" y="689"/>
                    </a:lnTo>
                    <a:lnTo>
                      <a:pt x="644" y="689"/>
                    </a:lnTo>
                    <a:lnTo>
                      <a:pt x="650" y="690"/>
                    </a:lnTo>
                    <a:lnTo>
                      <a:pt x="654" y="690"/>
                    </a:lnTo>
                    <a:lnTo>
                      <a:pt x="659" y="692"/>
                    </a:lnTo>
                    <a:lnTo>
                      <a:pt x="663" y="692"/>
                    </a:lnTo>
                    <a:lnTo>
                      <a:pt x="666" y="692"/>
                    </a:lnTo>
                    <a:lnTo>
                      <a:pt x="671" y="692"/>
                    </a:lnTo>
                    <a:lnTo>
                      <a:pt x="674" y="692"/>
                    </a:lnTo>
                    <a:lnTo>
                      <a:pt x="678" y="690"/>
                    </a:lnTo>
                    <a:lnTo>
                      <a:pt x="682" y="690"/>
                    </a:lnTo>
                    <a:lnTo>
                      <a:pt x="687" y="689"/>
                    </a:lnTo>
                    <a:lnTo>
                      <a:pt x="693" y="689"/>
                    </a:lnTo>
                    <a:lnTo>
                      <a:pt x="696" y="688"/>
                    </a:lnTo>
                    <a:lnTo>
                      <a:pt x="701" y="687"/>
                    </a:lnTo>
                    <a:lnTo>
                      <a:pt x="706" y="686"/>
                    </a:lnTo>
                    <a:lnTo>
                      <a:pt x="711" y="685"/>
                    </a:lnTo>
                    <a:lnTo>
                      <a:pt x="716" y="683"/>
                    </a:lnTo>
                    <a:lnTo>
                      <a:pt x="722" y="682"/>
                    </a:lnTo>
                    <a:lnTo>
                      <a:pt x="726" y="681"/>
                    </a:lnTo>
                    <a:lnTo>
                      <a:pt x="732" y="680"/>
                    </a:lnTo>
                    <a:lnTo>
                      <a:pt x="737" y="679"/>
                    </a:lnTo>
                    <a:lnTo>
                      <a:pt x="742" y="676"/>
                    </a:lnTo>
                    <a:lnTo>
                      <a:pt x="746" y="674"/>
                    </a:lnTo>
                    <a:lnTo>
                      <a:pt x="752" y="673"/>
                    </a:lnTo>
                    <a:lnTo>
                      <a:pt x="757" y="672"/>
                    </a:lnTo>
                    <a:lnTo>
                      <a:pt x="761" y="671"/>
                    </a:lnTo>
                    <a:lnTo>
                      <a:pt x="766" y="668"/>
                    </a:lnTo>
                    <a:lnTo>
                      <a:pt x="771" y="667"/>
                    </a:lnTo>
                    <a:lnTo>
                      <a:pt x="775" y="666"/>
                    </a:lnTo>
                    <a:lnTo>
                      <a:pt x="779" y="664"/>
                    </a:lnTo>
                    <a:lnTo>
                      <a:pt x="783" y="663"/>
                    </a:lnTo>
                    <a:lnTo>
                      <a:pt x="788" y="660"/>
                    </a:lnTo>
                    <a:lnTo>
                      <a:pt x="792" y="659"/>
                    </a:lnTo>
                    <a:lnTo>
                      <a:pt x="795" y="658"/>
                    </a:lnTo>
                    <a:lnTo>
                      <a:pt x="799" y="657"/>
                    </a:lnTo>
                    <a:lnTo>
                      <a:pt x="803" y="654"/>
                    </a:lnTo>
                    <a:lnTo>
                      <a:pt x="807" y="652"/>
                    </a:lnTo>
                    <a:lnTo>
                      <a:pt x="814" y="650"/>
                    </a:lnTo>
                    <a:lnTo>
                      <a:pt x="817" y="647"/>
                    </a:lnTo>
                    <a:lnTo>
                      <a:pt x="821" y="646"/>
                    </a:lnTo>
                    <a:lnTo>
                      <a:pt x="824" y="644"/>
                    </a:lnTo>
                    <a:lnTo>
                      <a:pt x="829" y="643"/>
                    </a:lnTo>
                    <a:lnTo>
                      <a:pt x="832" y="640"/>
                    </a:lnTo>
                    <a:lnTo>
                      <a:pt x="836" y="638"/>
                    </a:lnTo>
                    <a:lnTo>
                      <a:pt x="839" y="637"/>
                    </a:lnTo>
                    <a:lnTo>
                      <a:pt x="843" y="636"/>
                    </a:lnTo>
                    <a:lnTo>
                      <a:pt x="847" y="636"/>
                    </a:lnTo>
                    <a:lnTo>
                      <a:pt x="849" y="637"/>
                    </a:lnTo>
                    <a:lnTo>
                      <a:pt x="843" y="640"/>
                    </a:lnTo>
                    <a:lnTo>
                      <a:pt x="837" y="644"/>
                    </a:lnTo>
                    <a:lnTo>
                      <a:pt x="831" y="647"/>
                    </a:lnTo>
                    <a:lnTo>
                      <a:pt x="825" y="651"/>
                    </a:lnTo>
                    <a:lnTo>
                      <a:pt x="819" y="654"/>
                    </a:lnTo>
                    <a:lnTo>
                      <a:pt x="815" y="658"/>
                    </a:lnTo>
                    <a:lnTo>
                      <a:pt x="809" y="661"/>
                    </a:lnTo>
                    <a:lnTo>
                      <a:pt x="803" y="665"/>
                    </a:lnTo>
                    <a:lnTo>
                      <a:pt x="797" y="667"/>
                    </a:lnTo>
                    <a:lnTo>
                      <a:pt x="793" y="669"/>
                    </a:lnTo>
                    <a:lnTo>
                      <a:pt x="787" y="672"/>
                    </a:lnTo>
                    <a:lnTo>
                      <a:pt x="781" y="674"/>
                    </a:lnTo>
                    <a:lnTo>
                      <a:pt x="776" y="676"/>
                    </a:lnTo>
                    <a:lnTo>
                      <a:pt x="771" y="679"/>
                    </a:lnTo>
                    <a:lnTo>
                      <a:pt x="766" y="681"/>
                    </a:lnTo>
                    <a:lnTo>
                      <a:pt x="761" y="683"/>
                    </a:lnTo>
                    <a:lnTo>
                      <a:pt x="756" y="685"/>
                    </a:lnTo>
                    <a:lnTo>
                      <a:pt x="750" y="687"/>
                    </a:lnTo>
                    <a:lnTo>
                      <a:pt x="745" y="688"/>
                    </a:lnTo>
                    <a:lnTo>
                      <a:pt x="740" y="689"/>
                    </a:lnTo>
                    <a:lnTo>
                      <a:pt x="735" y="690"/>
                    </a:lnTo>
                    <a:lnTo>
                      <a:pt x="730" y="692"/>
                    </a:lnTo>
                    <a:lnTo>
                      <a:pt x="725" y="693"/>
                    </a:lnTo>
                    <a:lnTo>
                      <a:pt x="721" y="695"/>
                    </a:lnTo>
                    <a:lnTo>
                      <a:pt x="715" y="695"/>
                    </a:lnTo>
                    <a:lnTo>
                      <a:pt x="709" y="696"/>
                    </a:lnTo>
                    <a:lnTo>
                      <a:pt x="704" y="696"/>
                    </a:lnTo>
                    <a:lnTo>
                      <a:pt x="700" y="697"/>
                    </a:lnTo>
                    <a:lnTo>
                      <a:pt x="695" y="699"/>
                    </a:lnTo>
                    <a:lnTo>
                      <a:pt x="690" y="700"/>
                    </a:lnTo>
                    <a:lnTo>
                      <a:pt x="686" y="700"/>
                    </a:lnTo>
                    <a:lnTo>
                      <a:pt x="681" y="701"/>
                    </a:lnTo>
                    <a:lnTo>
                      <a:pt x="676" y="701"/>
                    </a:lnTo>
                    <a:lnTo>
                      <a:pt x="672" y="702"/>
                    </a:lnTo>
                    <a:lnTo>
                      <a:pt x="666" y="702"/>
                    </a:lnTo>
                    <a:lnTo>
                      <a:pt x="663" y="702"/>
                    </a:lnTo>
                    <a:lnTo>
                      <a:pt x="658" y="702"/>
                    </a:lnTo>
                    <a:lnTo>
                      <a:pt x="653" y="702"/>
                    </a:lnTo>
                    <a:lnTo>
                      <a:pt x="649" y="702"/>
                    </a:lnTo>
                    <a:lnTo>
                      <a:pt x="644" y="703"/>
                    </a:lnTo>
                    <a:lnTo>
                      <a:pt x="639" y="703"/>
                    </a:lnTo>
                    <a:lnTo>
                      <a:pt x="635" y="703"/>
                    </a:lnTo>
                    <a:lnTo>
                      <a:pt x="630" y="703"/>
                    </a:lnTo>
                    <a:lnTo>
                      <a:pt x="626" y="703"/>
                    </a:lnTo>
                    <a:lnTo>
                      <a:pt x="622" y="703"/>
                    </a:lnTo>
                    <a:lnTo>
                      <a:pt x="617" y="703"/>
                    </a:lnTo>
                    <a:lnTo>
                      <a:pt x="613" y="703"/>
                    </a:lnTo>
                    <a:lnTo>
                      <a:pt x="609" y="703"/>
                    </a:lnTo>
                    <a:lnTo>
                      <a:pt x="604" y="703"/>
                    </a:lnTo>
                    <a:lnTo>
                      <a:pt x="601" y="703"/>
                    </a:lnTo>
                    <a:lnTo>
                      <a:pt x="595" y="703"/>
                    </a:lnTo>
                    <a:lnTo>
                      <a:pt x="592" y="703"/>
                    </a:lnTo>
                    <a:lnTo>
                      <a:pt x="587" y="703"/>
                    </a:lnTo>
                    <a:lnTo>
                      <a:pt x="583" y="703"/>
                    </a:lnTo>
                    <a:lnTo>
                      <a:pt x="579" y="703"/>
                    </a:lnTo>
                    <a:lnTo>
                      <a:pt x="575" y="703"/>
                    </a:lnTo>
                    <a:lnTo>
                      <a:pt x="571" y="703"/>
                    </a:lnTo>
                    <a:lnTo>
                      <a:pt x="566" y="703"/>
                    </a:lnTo>
                    <a:lnTo>
                      <a:pt x="563" y="703"/>
                    </a:lnTo>
                    <a:lnTo>
                      <a:pt x="559" y="703"/>
                    </a:lnTo>
                    <a:lnTo>
                      <a:pt x="554" y="703"/>
                    </a:lnTo>
                    <a:lnTo>
                      <a:pt x="551" y="703"/>
                    </a:lnTo>
                    <a:lnTo>
                      <a:pt x="546" y="703"/>
                    </a:lnTo>
                    <a:lnTo>
                      <a:pt x="543" y="704"/>
                    </a:lnTo>
                    <a:lnTo>
                      <a:pt x="546" y="707"/>
                    </a:lnTo>
                    <a:lnTo>
                      <a:pt x="551" y="709"/>
                    </a:lnTo>
                    <a:lnTo>
                      <a:pt x="554" y="710"/>
                    </a:lnTo>
                    <a:lnTo>
                      <a:pt x="560" y="713"/>
                    </a:lnTo>
                    <a:lnTo>
                      <a:pt x="565" y="714"/>
                    </a:lnTo>
                    <a:lnTo>
                      <a:pt x="570" y="716"/>
                    </a:lnTo>
                    <a:lnTo>
                      <a:pt x="575" y="717"/>
                    </a:lnTo>
                    <a:lnTo>
                      <a:pt x="581" y="719"/>
                    </a:lnTo>
                    <a:lnTo>
                      <a:pt x="587" y="719"/>
                    </a:lnTo>
                    <a:lnTo>
                      <a:pt x="593" y="721"/>
                    </a:lnTo>
                    <a:lnTo>
                      <a:pt x="600" y="722"/>
                    </a:lnTo>
                    <a:lnTo>
                      <a:pt x="606" y="723"/>
                    </a:lnTo>
                    <a:lnTo>
                      <a:pt x="613" y="723"/>
                    </a:lnTo>
                    <a:lnTo>
                      <a:pt x="620" y="723"/>
                    </a:lnTo>
                    <a:lnTo>
                      <a:pt x="626" y="723"/>
                    </a:lnTo>
                    <a:lnTo>
                      <a:pt x="633" y="724"/>
                    </a:lnTo>
                    <a:lnTo>
                      <a:pt x="640" y="723"/>
                    </a:lnTo>
                    <a:lnTo>
                      <a:pt x="649" y="723"/>
                    </a:lnTo>
                    <a:lnTo>
                      <a:pt x="656" y="722"/>
                    </a:lnTo>
                    <a:lnTo>
                      <a:pt x="663" y="722"/>
                    </a:lnTo>
                    <a:lnTo>
                      <a:pt x="671" y="721"/>
                    </a:lnTo>
                    <a:lnTo>
                      <a:pt x="679" y="719"/>
                    </a:lnTo>
                    <a:lnTo>
                      <a:pt x="686" y="718"/>
                    </a:lnTo>
                    <a:lnTo>
                      <a:pt x="695" y="717"/>
                    </a:lnTo>
                    <a:lnTo>
                      <a:pt x="702" y="716"/>
                    </a:lnTo>
                    <a:lnTo>
                      <a:pt x="710" y="714"/>
                    </a:lnTo>
                    <a:lnTo>
                      <a:pt x="718" y="713"/>
                    </a:lnTo>
                    <a:lnTo>
                      <a:pt x="726" y="710"/>
                    </a:lnTo>
                    <a:lnTo>
                      <a:pt x="733" y="708"/>
                    </a:lnTo>
                    <a:lnTo>
                      <a:pt x="743" y="707"/>
                    </a:lnTo>
                    <a:lnTo>
                      <a:pt x="750" y="704"/>
                    </a:lnTo>
                    <a:lnTo>
                      <a:pt x="758" y="702"/>
                    </a:lnTo>
                    <a:lnTo>
                      <a:pt x="766" y="699"/>
                    </a:lnTo>
                    <a:lnTo>
                      <a:pt x="773" y="695"/>
                    </a:lnTo>
                    <a:lnTo>
                      <a:pt x="781" y="692"/>
                    </a:lnTo>
                    <a:lnTo>
                      <a:pt x="789" y="689"/>
                    </a:lnTo>
                    <a:lnTo>
                      <a:pt x="796" y="686"/>
                    </a:lnTo>
                    <a:lnTo>
                      <a:pt x="803" y="682"/>
                    </a:lnTo>
                    <a:lnTo>
                      <a:pt x="811" y="679"/>
                    </a:lnTo>
                    <a:lnTo>
                      <a:pt x="818" y="675"/>
                    </a:lnTo>
                    <a:lnTo>
                      <a:pt x="825" y="671"/>
                    </a:lnTo>
                    <a:lnTo>
                      <a:pt x="831" y="667"/>
                    </a:lnTo>
                    <a:lnTo>
                      <a:pt x="838" y="663"/>
                    </a:lnTo>
                    <a:lnTo>
                      <a:pt x="845" y="659"/>
                    </a:lnTo>
                    <a:lnTo>
                      <a:pt x="851" y="653"/>
                    </a:lnTo>
                    <a:lnTo>
                      <a:pt x="858" y="649"/>
                    </a:lnTo>
                    <a:lnTo>
                      <a:pt x="864" y="644"/>
                    </a:lnTo>
                    <a:lnTo>
                      <a:pt x="869" y="640"/>
                    </a:lnTo>
                    <a:lnTo>
                      <a:pt x="874" y="635"/>
                    </a:lnTo>
                    <a:lnTo>
                      <a:pt x="880" y="629"/>
                    </a:lnTo>
                    <a:lnTo>
                      <a:pt x="885" y="624"/>
                    </a:lnTo>
                    <a:lnTo>
                      <a:pt x="890" y="618"/>
                    </a:lnTo>
                    <a:lnTo>
                      <a:pt x="894" y="613"/>
                    </a:lnTo>
                    <a:lnTo>
                      <a:pt x="899" y="607"/>
                    </a:lnTo>
                    <a:lnTo>
                      <a:pt x="902" y="601"/>
                    </a:lnTo>
                    <a:lnTo>
                      <a:pt x="907" y="596"/>
                    </a:lnTo>
                    <a:lnTo>
                      <a:pt x="909" y="589"/>
                    </a:lnTo>
                    <a:lnTo>
                      <a:pt x="911" y="583"/>
                    </a:lnTo>
                    <a:lnTo>
                      <a:pt x="914" y="578"/>
                    </a:lnTo>
                    <a:lnTo>
                      <a:pt x="917" y="572"/>
                    </a:lnTo>
                    <a:lnTo>
                      <a:pt x="918" y="564"/>
                    </a:lnTo>
                    <a:lnTo>
                      <a:pt x="921" y="558"/>
                    </a:lnTo>
                    <a:lnTo>
                      <a:pt x="921" y="551"/>
                    </a:lnTo>
                    <a:lnTo>
                      <a:pt x="922" y="545"/>
                    </a:lnTo>
                    <a:lnTo>
                      <a:pt x="922" y="536"/>
                    </a:lnTo>
                    <a:lnTo>
                      <a:pt x="922" y="528"/>
                    </a:lnTo>
                    <a:lnTo>
                      <a:pt x="922" y="518"/>
                    </a:lnTo>
                    <a:lnTo>
                      <a:pt x="922" y="509"/>
                    </a:lnTo>
                    <a:lnTo>
                      <a:pt x="921" y="501"/>
                    </a:lnTo>
                    <a:lnTo>
                      <a:pt x="919" y="492"/>
                    </a:lnTo>
                    <a:lnTo>
                      <a:pt x="917" y="482"/>
                    </a:lnTo>
                    <a:lnTo>
                      <a:pt x="916" y="474"/>
                    </a:lnTo>
                    <a:lnTo>
                      <a:pt x="914" y="465"/>
                    </a:lnTo>
                    <a:lnTo>
                      <a:pt x="911" y="457"/>
                    </a:lnTo>
                    <a:lnTo>
                      <a:pt x="909" y="447"/>
                    </a:lnTo>
                    <a:lnTo>
                      <a:pt x="907" y="439"/>
                    </a:lnTo>
                    <a:lnTo>
                      <a:pt x="903" y="431"/>
                    </a:lnTo>
                    <a:lnTo>
                      <a:pt x="900" y="422"/>
                    </a:lnTo>
                    <a:lnTo>
                      <a:pt x="896" y="414"/>
                    </a:lnTo>
                    <a:lnTo>
                      <a:pt x="893" y="406"/>
                    </a:lnTo>
                    <a:lnTo>
                      <a:pt x="888" y="397"/>
                    </a:lnTo>
                    <a:lnTo>
                      <a:pt x="883" y="389"/>
                    </a:lnTo>
                    <a:lnTo>
                      <a:pt x="879" y="380"/>
                    </a:lnTo>
                    <a:lnTo>
                      <a:pt x="874" y="373"/>
                    </a:lnTo>
                    <a:lnTo>
                      <a:pt x="869" y="364"/>
                    </a:lnTo>
                    <a:lnTo>
                      <a:pt x="864" y="357"/>
                    </a:lnTo>
                    <a:lnTo>
                      <a:pt x="859" y="349"/>
                    </a:lnTo>
                    <a:lnTo>
                      <a:pt x="853" y="341"/>
                    </a:lnTo>
                    <a:lnTo>
                      <a:pt x="847" y="332"/>
                    </a:lnTo>
                    <a:lnTo>
                      <a:pt x="842" y="325"/>
                    </a:lnTo>
                    <a:lnTo>
                      <a:pt x="836" y="317"/>
                    </a:lnTo>
                    <a:lnTo>
                      <a:pt x="830" y="310"/>
                    </a:lnTo>
                    <a:lnTo>
                      <a:pt x="823" y="302"/>
                    </a:lnTo>
                    <a:lnTo>
                      <a:pt x="817" y="294"/>
                    </a:lnTo>
                    <a:lnTo>
                      <a:pt x="810" y="287"/>
                    </a:lnTo>
                    <a:lnTo>
                      <a:pt x="804" y="280"/>
                    </a:lnTo>
                    <a:lnTo>
                      <a:pt x="796" y="272"/>
                    </a:lnTo>
                    <a:lnTo>
                      <a:pt x="789" y="265"/>
                    </a:lnTo>
                    <a:lnTo>
                      <a:pt x="782" y="258"/>
                    </a:lnTo>
                    <a:lnTo>
                      <a:pt x="775" y="251"/>
                    </a:lnTo>
                    <a:lnTo>
                      <a:pt x="767" y="244"/>
                    </a:lnTo>
                    <a:lnTo>
                      <a:pt x="760" y="237"/>
                    </a:lnTo>
                    <a:lnTo>
                      <a:pt x="752" y="230"/>
                    </a:lnTo>
                    <a:lnTo>
                      <a:pt x="745" y="223"/>
                    </a:lnTo>
                    <a:lnTo>
                      <a:pt x="737" y="216"/>
                    </a:lnTo>
                    <a:lnTo>
                      <a:pt x="729" y="209"/>
                    </a:lnTo>
                    <a:lnTo>
                      <a:pt x="721" y="202"/>
                    </a:lnTo>
                    <a:lnTo>
                      <a:pt x="713" y="196"/>
                    </a:lnTo>
                    <a:lnTo>
                      <a:pt x="704" y="191"/>
                    </a:lnTo>
                    <a:lnTo>
                      <a:pt x="697" y="185"/>
                    </a:lnTo>
                    <a:lnTo>
                      <a:pt x="688" y="178"/>
                    </a:lnTo>
                    <a:lnTo>
                      <a:pt x="681" y="172"/>
                    </a:lnTo>
                    <a:lnTo>
                      <a:pt x="672" y="166"/>
                    </a:lnTo>
                    <a:lnTo>
                      <a:pt x="664" y="159"/>
                    </a:lnTo>
                    <a:lnTo>
                      <a:pt x="656" y="153"/>
                    </a:lnTo>
                    <a:lnTo>
                      <a:pt x="647" y="149"/>
                    </a:lnTo>
                    <a:lnTo>
                      <a:pt x="638" y="143"/>
                    </a:lnTo>
                    <a:lnTo>
                      <a:pt x="630" y="137"/>
                    </a:lnTo>
                    <a:lnTo>
                      <a:pt x="622" y="131"/>
                    </a:lnTo>
                    <a:lnTo>
                      <a:pt x="614" y="127"/>
                    </a:lnTo>
                    <a:lnTo>
                      <a:pt x="606" y="122"/>
                    </a:lnTo>
                    <a:lnTo>
                      <a:pt x="597" y="116"/>
                    </a:lnTo>
                    <a:lnTo>
                      <a:pt x="588" y="112"/>
                    </a:lnTo>
                    <a:lnTo>
                      <a:pt x="581" y="107"/>
                    </a:lnTo>
                    <a:lnTo>
                      <a:pt x="573" y="102"/>
                    </a:lnTo>
                    <a:lnTo>
                      <a:pt x="565" y="98"/>
                    </a:lnTo>
                    <a:lnTo>
                      <a:pt x="557" y="93"/>
                    </a:lnTo>
                    <a:lnTo>
                      <a:pt x="550" y="89"/>
                    </a:lnTo>
                    <a:lnTo>
                      <a:pt x="544" y="86"/>
                    </a:lnTo>
                    <a:lnTo>
                      <a:pt x="540" y="84"/>
                    </a:lnTo>
                    <a:lnTo>
                      <a:pt x="536" y="81"/>
                    </a:lnTo>
                    <a:lnTo>
                      <a:pt x="531" y="79"/>
                    </a:lnTo>
                    <a:lnTo>
                      <a:pt x="527" y="77"/>
                    </a:lnTo>
                    <a:lnTo>
                      <a:pt x="522" y="74"/>
                    </a:lnTo>
                    <a:lnTo>
                      <a:pt x="517" y="72"/>
                    </a:lnTo>
                    <a:lnTo>
                      <a:pt x="514" y="70"/>
                    </a:lnTo>
                    <a:lnTo>
                      <a:pt x="509" y="67"/>
                    </a:lnTo>
                    <a:lnTo>
                      <a:pt x="504" y="65"/>
                    </a:lnTo>
                    <a:lnTo>
                      <a:pt x="500" y="63"/>
                    </a:lnTo>
                    <a:lnTo>
                      <a:pt x="495" y="60"/>
                    </a:lnTo>
                    <a:lnTo>
                      <a:pt x="490" y="58"/>
                    </a:lnTo>
                    <a:lnTo>
                      <a:pt x="487" y="57"/>
                    </a:lnTo>
                    <a:lnTo>
                      <a:pt x="482" y="55"/>
                    </a:lnTo>
                    <a:lnTo>
                      <a:pt x="478" y="53"/>
                    </a:lnTo>
                    <a:lnTo>
                      <a:pt x="473" y="51"/>
                    </a:lnTo>
                    <a:lnTo>
                      <a:pt x="468" y="49"/>
                    </a:lnTo>
                    <a:lnTo>
                      <a:pt x="464" y="46"/>
                    </a:lnTo>
                    <a:lnTo>
                      <a:pt x="459" y="44"/>
                    </a:lnTo>
                    <a:lnTo>
                      <a:pt x="454" y="43"/>
                    </a:lnTo>
                    <a:lnTo>
                      <a:pt x="450" y="41"/>
                    </a:lnTo>
                    <a:lnTo>
                      <a:pt x="445" y="39"/>
                    </a:lnTo>
                    <a:lnTo>
                      <a:pt x="440" y="37"/>
                    </a:lnTo>
                    <a:lnTo>
                      <a:pt x="436" y="36"/>
                    </a:lnTo>
                    <a:lnTo>
                      <a:pt x="431" y="34"/>
                    </a:lnTo>
                    <a:lnTo>
                      <a:pt x="425" y="32"/>
                    </a:lnTo>
                    <a:lnTo>
                      <a:pt x="422" y="30"/>
                    </a:lnTo>
                    <a:lnTo>
                      <a:pt x="417" y="29"/>
                    </a:lnTo>
                    <a:lnTo>
                      <a:pt x="413" y="27"/>
                    </a:lnTo>
                    <a:lnTo>
                      <a:pt x="407" y="26"/>
                    </a:lnTo>
                    <a:lnTo>
                      <a:pt x="403" y="24"/>
                    </a:lnTo>
                    <a:lnTo>
                      <a:pt x="397" y="23"/>
                    </a:lnTo>
                    <a:lnTo>
                      <a:pt x="393" y="21"/>
                    </a:lnTo>
                    <a:lnTo>
                      <a:pt x="388" y="20"/>
                    </a:lnTo>
                    <a:lnTo>
                      <a:pt x="384" y="19"/>
                    </a:lnTo>
                    <a:lnTo>
                      <a:pt x="378" y="17"/>
                    </a:lnTo>
                    <a:lnTo>
                      <a:pt x="374" y="16"/>
                    </a:lnTo>
                    <a:lnTo>
                      <a:pt x="368" y="15"/>
                    </a:lnTo>
                    <a:lnTo>
                      <a:pt x="365" y="14"/>
                    </a:lnTo>
                    <a:lnTo>
                      <a:pt x="359" y="13"/>
                    </a:lnTo>
                    <a:lnTo>
                      <a:pt x="354" y="12"/>
                    </a:lnTo>
                    <a:lnTo>
                      <a:pt x="350" y="10"/>
                    </a:lnTo>
                    <a:lnTo>
                      <a:pt x="345" y="9"/>
                    </a:lnTo>
                    <a:lnTo>
                      <a:pt x="339" y="8"/>
                    </a:lnTo>
                    <a:lnTo>
                      <a:pt x="335" y="8"/>
                    </a:lnTo>
                    <a:lnTo>
                      <a:pt x="330" y="6"/>
                    </a:lnTo>
                    <a:lnTo>
                      <a:pt x="325" y="6"/>
                    </a:lnTo>
                    <a:lnTo>
                      <a:pt x="321" y="5"/>
                    </a:lnTo>
                    <a:lnTo>
                      <a:pt x="316" y="5"/>
                    </a:lnTo>
                    <a:lnTo>
                      <a:pt x="310" y="3"/>
                    </a:lnTo>
                    <a:lnTo>
                      <a:pt x="306" y="3"/>
                    </a:lnTo>
                    <a:lnTo>
                      <a:pt x="300" y="2"/>
                    </a:lnTo>
                    <a:lnTo>
                      <a:pt x="295" y="2"/>
                    </a:lnTo>
                    <a:lnTo>
                      <a:pt x="291" y="1"/>
                    </a:lnTo>
                    <a:lnTo>
                      <a:pt x="286" y="1"/>
                    </a:lnTo>
                    <a:lnTo>
                      <a:pt x="280" y="1"/>
                    </a:lnTo>
                    <a:lnTo>
                      <a:pt x="275" y="0"/>
                    </a:lnTo>
                    <a:lnTo>
                      <a:pt x="271" y="0"/>
                    </a:lnTo>
                    <a:lnTo>
                      <a:pt x="266" y="0"/>
                    </a:lnTo>
                    <a:lnTo>
                      <a:pt x="260" y="0"/>
                    </a:lnTo>
                    <a:lnTo>
                      <a:pt x="256" y="0"/>
                    </a:lnTo>
                    <a:lnTo>
                      <a:pt x="251" y="0"/>
                    </a:lnTo>
                    <a:lnTo>
                      <a:pt x="246" y="0"/>
                    </a:lnTo>
                    <a:lnTo>
                      <a:pt x="234" y="0"/>
                    </a:lnTo>
                    <a:lnTo>
                      <a:pt x="221" y="1"/>
                    </a:lnTo>
                    <a:lnTo>
                      <a:pt x="209" y="2"/>
                    </a:lnTo>
                    <a:lnTo>
                      <a:pt x="199" y="3"/>
                    </a:lnTo>
                    <a:lnTo>
                      <a:pt x="187" y="5"/>
                    </a:lnTo>
                    <a:lnTo>
                      <a:pt x="177" y="8"/>
                    </a:lnTo>
                    <a:lnTo>
                      <a:pt x="166" y="9"/>
                    </a:lnTo>
                    <a:lnTo>
                      <a:pt x="157" y="13"/>
                    </a:lnTo>
                    <a:lnTo>
                      <a:pt x="146" y="15"/>
                    </a:lnTo>
                    <a:lnTo>
                      <a:pt x="137" y="19"/>
                    </a:lnTo>
                    <a:lnTo>
                      <a:pt x="129" y="22"/>
                    </a:lnTo>
                    <a:lnTo>
                      <a:pt x="120" y="27"/>
                    </a:lnTo>
                    <a:lnTo>
                      <a:pt x="112" y="30"/>
                    </a:lnTo>
                    <a:lnTo>
                      <a:pt x="103" y="35"/>
                    </a:lnTo>
                    <a:lnTo>
                      <a:pt x="95" y="39"/>
                    </a:lnTo>
                    <a:lnTo>
                      <a:pt x="88" y="44"/>
                    </a:lnTo>
                    <a:lnTo>
                      <a:pt x="81" y="49"/>
                    </a:lnTo>
                    <a:lnTo>
                      <a:pt x="74" y="55"/>
                    </a:lnTo>
                    <a:lnTo>
                      <a:pt x="67" y="60"/>
                    </a:lnTo>
                    <a:lnTo>
                      <a:pt x="62" y="65"/>
                    </a:lnTo>
                    <a:lnTo>
                      <a:pt x="55" y="71"/>
                    </a:lnTo>
                    <a:lnTo>
                      <a:pt x="50" y="78"/>
                    </a:lnTo>
                    <a:lnTo>
                      <a:pt x="44" y="84"/>
                    </a:lnTo>
                    <a:lnTo>
                      <a:pt x="41" y="91"/>
                    </a:lnTo>
                    <a:lnTo>
                      <a:pt x="35" y="98"/>
                    </a:lnTo>
                    <a:lnTo>
                      <a:pt x="30" y="103"/>
                    </a:lnTo>
                    <a:lnTo>
                      <a:pt x="27" y="110"/>
                    </a:lnTo>
                    <a:lnTo>
                      <a:pt x="23" y="119"/>
                    </a:lnTo>
                    <a:lnTo>
                      <a:pt x="20" y="125"/>
                    </a:lnTo>
                    <a:lnTo>
                      <a:pt x="16" y="132"/>
                    </a:lnTo>
                    <a:lnTo>
                      <a:pt x="14" y="141"/>
                    </a:lnTo>
                    <a:lnTo>
                      <a:pt x="12" y="149"/>
                    </a:lnTo>
                    <a:lnTo>
                      <a:pt x="8" y="156"/>
                    </a:lnTo>
                    <a:lnTo>
                      <a:pt x="7" y="164"/>
                    </a:lnTo>
                    <a:lnTo>
                      <a:pt x="5" y="172"/>
                    </a:lnTo>
                    <a:lnTo>
                      <a:pt x="3" y="180"/>
                    </a:lnTo>
                    <a:lnTo>
                      <a:pt x="2" y="188"/>
                    </a:lnTo>
                    <a:lnTo>
                      <a:pt x="1" y="196"/>
                    </a:lnTo>
                    <a:lnTo>
                      <a:pt x="1" y="205"/>
                    </a:lnTo>
                    <a:lnTo>
                      <a:pt x="1" y="214"/>
                    </a:lnTo>
                    <a:lnTo>
                      <a:pt x="0" y="222"/>
                    </a:lnTo>
                    <a:lnTo>
                      <a:pt x="0" y="230"/>
                    </a:lnTo>
                    <a:lnTo>
                      <a:pt x="1" y="239"/>
                    </a:lnTo>
                    <a:lnTo>
                      <a:pt x="2" y="248"/>
                    </a:lnTo>
                    <a:lnTo>
                      <a:pt x="3" y="257"/>
                    </a:lnTo>
                    <a:lnTo>
                      <a:pt x="5" y="265"/>
                    </a:lnTo>
                    <a:lnTo>
                      <a:pt x="6" y="274"/>
                    </a:lnTo>
                    <a:lnTo>
                      <a:pt x="8" y="284"/>
                    </a:lnTo>
                    <a:lnTo>
                      <a:pt x="10" y="292"/>
                    </a:lnTo>
                    <a:lnTo>
                      <a:pt x="13" y="301"/>
                    </a:lnTo>
                    <a:lnTo>
                      <a:pt x="15" y="309"/>
                    </a:lnTo>
                    <a:lnTo>
                      <a:pt x="19" y="317"/>
                    </a:lnTo>
                    <a:lnTo>
                      <a:pt x="22" y="327"/>
                    </a:lnTo>
                    <a:lnTo>
                      <a:pt x="25" y="335"/>
                    </a:lnTo>
                    <a:lnTo>
                      <a:pt x="29" y="344"/>
                    </a:lnTo>
                    <a:lnTo>
                      <a:pt x="32" y="353"/>
                    </a:lnTo>
                    <a:lnTo>
                      <a:pt x="37" y="360"/>
                    </a:lnTo>
                    <a:lnTo>
                      <a:pt x="42" y="370"/>
                    </a:lnTo>
                    <a:lnTo>
                      <a:pt x="46" y="378"/>
                    </a:lnTo>
                    <a:lnTo>
                      <a:pt x="52" y="386"/>
                    </a:lnTo>
                    <a:lnTo>
                      <a:pt x="58" y="394"/>
                    </a:lnTo>
                    <a:lnTo>
                      <a:pt x="63" y="402"/>
                    </a:lnTo>
                    <a:lnTo>
                      <a:pt x="69" y="411"/>
                    </a:lnTo>
                    <a:lnTo>
                      <a:pt x="75" y="420"/>
                    </a:lnTo>
                    <a:lnTo>
                      <a:pt x="79" y="424"/>
                    </a:lnTo>
                    <a:lnTo>
                      <a:pt x="84" y="429"/>
                    </a:lnTo>
                    <a:lnTo>
                      <a:pt x="88" y="435"/>
                    </a:lnTo>
                    <a:lnTo>
                      <a:pt x="93" y="441"/>
                    </a:lnTo>
                    <a:lnTo>
                      <a:pt x="96" y="445"/>
                    </a:lnTo>
                    <a:lnTo>
                      <a:pt x="101" y="451"/>
                    </a:lnTo>
                    <a:lnTo>
                      <a:pt x="106" y="457"/>
                    </a:lnTo>
                    <a:lnTo>
                      <a:pt x="112" y="461"/>
                    </a:lnTo>
                    <a:lnTo>
                      <a:pt x="115" y="466"/>
                    </a:lnTo>
                    <a:lnTo>
                      <a:pt x="120" y="472"/>
                    </a:lnTo>
                    <a:lnTo>
                      <a:pt x="124" y="477"/>
                    </a:lnTo>
                    <a:lnTo>
                      <a:pt x="130" y="482"/>
                    </a:lnTo>
                    <a:lnTo>
                      <a:pt x="135" y="487"/>
                    </a:lnTo>
                    <a:lnTo>
                      <a:pt x="139" y="492"/>
                    </a:lnTo>
                    <a:lnTo>
                      <a:pt x="145" y="496"/>
                    </a:lnTo>
                    <a:lnTo>
                      <a:pt x="151" y="502"/>
                    </a:lnTo>
                    <a:lnTo>
                      <a:pt x="156" y="506"/>
                    </a:lnTo>
                    <a:lnTo>
                      <a:pt x="160" y="510"/>
                    </a:lnTo>
                    <a:lnTo>
                      <a:pt x="165" y="515"/>
                    </a:lnTo>
                    <a:lnTo>
                      <a:pt x="171" y="520"/>
                    </a:lnTo>
                    <a:lnTo>
                      <a:pt x="177" y="524"/>
                    </a:lnTo>
                    <a:lnTo>
                      <a:pt x="181" y="528"/>
                    </a:lnTo>
                    <a:lnTo>
                      <a:pt x="187" y="532"/>
                    </a:lnTo>
                    <a:lnTo>
                      <a:pt x="192" y="537"/>
                    </a:lnTo>
                    <a:lnTo>
                      <a:pt x="198" y="540"/>
                    </a:lnTo>
                    <a:lnTo>
                      <a:pt x="203" y="545"/>
                    </a:lnTo>
                    <a:lnTo>
                      <a:pt x="208" y="549"/>
                    </a:lnTo>
                    <a:lnTo>
                      <a:pt x="214" y="552"/>
                    </a:lnTo>
                    <a:lnTo>
                      <a:pt x="220" y="556"/>
                    </a:lnTo>
                    <a:lnTo>
                      <a:pt x="225" y="559"/>
                    </a:lnTo>
                    <a:lnTo>
                      <a:pt x="231" y="563"/>
                    </a:lnTo>
                    <a:lnTo>
                      <a:pt x="237" y="567"/>
                    </a:lnTo>
                    <a:lnTo>
                      <a:pt x="237" y="564"/>
                    </a:lnTo>
                    <a:lnTo>
                      <a:pt x="234" y="560"/>
                    </a:lnTo>
                    <a:lnTo>
                      <a:pt x="230" y="558"/>
                    </a:lnTo>
                    <a:lnTo>
                      <a:pt x="228" y="556"/>
                    </a:lnTo>
                    <a:lnTo>
                      <a:pt x="224" y="553"/>
                    </a:lnTo>
                    <a:lnTo>
                      <a:pt x="221" y="551"/>
                    </a:lnTo>
                    <a:lnTo>
                      <a:pt x="216" y="547"/>
                    </a:lnTo>
                    <a:lnTo>
                      <a:pt x="213" y="545"/>
                    </a:lnTo>
                    <a:lnTo>
                      <a:pt x="208" y="543"/>
                    </a:lnTo>
                    <a:lnTo>
                      <a:pt x="206" y="540"/>
                    </a:lnTo>
                    <a:lnTo>
                      <a:pt x="200" y="537"/>
                    </a:lnTo>
                    <a:lnTo>
                      <a:pt x="198" y="536"/>
                    </a:lnTo>
                    <a:lnTo>
                      <a:pt x="192" y="530"/>
                    </a:lnTo>
                    <a:lnTo>
                      <a:pt x="187" y="525"/>
                    </a:lnTo>
                    <a:lnTo>
                      <a:pt x="181" y="520"/>
                    </a:lnTo>
                    <a:lnTo>
                      <a:pt x="175" y="515"/>
                    </a:lnTo>
                    <a:lnTo>
                      <a:pt x="168" y="508"/>
                    </a:lnTo>
                    <a:lnTo>
                      <a:pt x="163" y="502"/>
                    </a:lnTo>
                    <a:lnTo>
                      <a:pt x="157" y="496"/>
                    </a:lnTo>
                    <a:lnTo>
                      <a:pt x="151" y="490"/>
                    </a:lnTo>
                    <a:lnTo>
                      <a:pt x="146" y="487"/>
                    </a:lnTo>
                    <a:lnTo>
                      <a:pt x="143" y="484"/>
                    </a:lnTo>
                    <a:lnTo>
                      <a:pt x="139" y="480"/>
                    </a:lnTo>
                    <a:lnTo>
                      <a:pt x="137" y="477"/>
                    </a:lnTo>
                    <a:lnTo>
                      <a:pt x="134" y="473"/>
                    </a:lnTo>
                    <a:lnTo>
                      <a:pt x="130" y="470"/>
                    </a:lnTo>
                    <a:lnTo>
                      <a:pt x="128" y="466"/>
                    </a:lnTo>
                    <a:lnTo>
                      <a:pt x="124" y="463"/>
                    </a:lnTo>
                    <a:lnTo>
                      <a:pt x="121" y="459"/>
                    </a:lnTo>
                    <a:lnTo>
                      <a:pt x="117" y="456"/>
                    </a:lnTo>
                    <a:lnTo>
                      <a:pt x="114" y="452"/>
                    </a:lnTo>
                    <a:lnTo>
                      <a:pt x="110" y="449"/>
                    </a:lnTo>
                    <a:lnTo>
                      <a:pt x="107" y="445"/>
                    </a:lnTo>
                    <a:lnTo>
                      <a:pt x="105" y="442"/>
                    </a:lnTo>
                    <a:lnTo>
                      <a:pt x="101" y="438"/>
                    </a:lnTo>
                    <a:lnTo>
                      <a:pt x="98" y="435"/>
                    </a:lnTo>
                    <a:lnTo>
                      <a:pt x="94" y="430"/>
                    </a:lnTo>
                    <a:lnTo>
                      <a:pt x="91" y="427"/>
                    </a:lnTo>
                    <a:lnTo>
                      <a:pt x="88" y="422"/>
                    </a:lnTo>
                    <a:lnTo>
                      <a:pt x="85" y="418"/>
                    </a:lnTo>
                    <a:lnTo>
                      <a:pt x="81" y="415"/>
                    </a:lnTo>
                    <a:lnTo>
                      <a:pt x="79" y="411"/>
                    </a:lnTo>
                    <a:lnTo>
                      <a:pt x="75" y="407"/>
                    </a:lnTo>
                    <a:lnTo>
                      <a:pt x="73" y="403"/>
                    </a:lnTo>
                    <a:lnTo>
                      <a:pt x="70" y="400"/>
                    </a:lnTo>
                    <a:lnTo>
                      <a:pt x="67" y="396"/>
                    </a:lnTo>
                    <a:lnTo>
                      <a:pt x="65" y="392"/>
                    </a:lnTo>
                    <a:lnTo>
                      <a:pt x="63" y="388"/>
                    </a:lnTo>
                    <a:lnTo>
                      <a:pt x="59" y="384"/>
                    </a:lnTo>
                    <a:lnTo>
                      <a:pt x="57" y="380"/>
                    </a:lnTo>
                    <a:lnTo>
                      <a:pt x="55" y="377"/>
                    </a:lnTo>
                    <a:lnTo>
                      <a:pt x="52" y="373"/>
                    </a:lnTo>
                    <a:lnTo>
                      <a:pt x="50" y="370"/>
                    </a:lnTo>
                    <a:lnTo>
                      <a:pt x="48" y="365"/>
                    </a:lnTo>
                    <a:lnTo>
                      <a:pt x="45" y="361"/>
                    </a:lnTo>
                    <a:lnTo>
                      <a:pt x="44" y="358"/>
                    </a:lnTo>
                    <a:lnTo>
                      <a:pt x="42" y="354"/>
                    </a:lnTo>
                    <a:lnTo>
                      <a:pt x="41" y="351"/>
                    </a:lnTo>
                    <a:lnTo>
                      <a:pt x="38" y="348"/>
                    </a:lnTo>
                    <a:lnTo>
                      <a:pt x="37" y="344"/>
                    </a:lnTo>
                    <a:lnTo>
                      <a:pt x="36" y="339"/>
                    </a:lnTo>
                    <a:lnTo>
                      <a:pt x="34" y="336"/>
                    </a:lnTo>
                    <a:lnTo>
                      <a:pt x="32" y="332"/>
                    </a:lnTo>
                    <a:lnTo>
                      <a:pt x="32" y="329"/>
                    </a:lnTo>
                    <a:lnTo>
                      <a:pt x="30" y="325"/>
                    </a:lnTo>
                    <a:lnTo>
                      <a:pt x="30" y="322"/>
                    </a:lnTo>
                    <a:lnTo>
                      <a:pt x="29" y="318"/>
                    </a:lnTo>
                    <a:lnTo>
                      <a:pt x="29" y="315"/>
                    </a:lnTo>
                    <a:lnTo>
                      <a:pt x="29" y="3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54" name="Freeform 40"/>
              <p:cNvSpPr>
                <a:spLocks/>
              </p:cNvSpPr>
              <p:nvPr/>
            </p:nvSpPr>
            <p:spPr bwMode="auto">
              <a:xfrm>
                <a:off x="3886" y="1345"/>
                <a:ext cx="328" cy="73"/>
              </a:xfrm>
              <a:custGeom>
                <a:avLst/>
                <a:gdLst/>
                <a:ahLst/>
                <a:cxnLst>
                  <a:cxn ang="0">
                    <a:pos x="121" y="3"/>
                  </a:cxn>
                  <a:cxn ang="0">
                    <a:pos x="107" y="2"/>
                  </a:cxn>
                  <a:cxn ang="0">
                    <a:pos x="92" y="1"/>
                  </a:cxn>
                  <a:cxn ang="0">
                    <a:pos x="76" y="0"/>
                  </a:cxn>
                  <a:cxn ang="0">
                    <a:pos x="60" y="0"/>
                  </a:cxn>
                  <a:cxn ang="0">
                    <a:pos x="43" y="0"/>
                  </a:cxn>
                  <a:cxn ang="0">
                    <a:pos x="28" y="0"/>
                  </a:cxn>
                  <a:cxn ang="0">
                    <a:pos x="16" y="1"/>
                  </a:cxn>
                  <a:cxn ang="0">
                    <a:pos x="6" y="1"/>
                  </a:cxn>
                  <a:cxn ang="0">
                    <a:pos x="0" y="3"/>
                  </a:cxn>
                  <a:cxn ang="0">
                    <a:pos x="10" y="6"/>
                  </a:cxn>
                  <a:cxn ang="0">
                    <a:pos x="24" y="9"/>
                  </a:cxn>
                  <a:cxn ang="0">
                    <a:pos x="40" y="10"/>
                  </a:cxn>
                  <a:cxn ang="0">
                    <a:pos x="55" y="10"/>
                  </a:cxn>
                  <a:cxn ang="0">
                    <a:pos x="71" y="10"/>
                  </a:cxn>
                  <a:cxn ang="0">
                    <a:pos x="89" y="11"/>
                  </a:cxn>
                  <a:cxn ang="0">
                    <a:pos x="107" y="11"/>
                  </a:cxn>
                  <a:cxn ang="0">
                    <a:pos x="125" y="12"/>
                  </a:cxn>
                  <a:cxn ang="0">
                    <a:pos x="143" y="15"/>
                  </a:cxn>
                  <a:cxn ang="0">
                    <a:pos x="162" y="19"/>
                  </a:cxn>
                  <a:cxn ang="0">
                    <a:pos x="175" y="23"/>
                  </a:cxn>
                  <a:cxn ang="0">
                    <a:pos x="184" y="26"/>
                  </a:cxn>
                  <a:cxn ang="0">
                    <a:pos x="192" y="29"/>
                  </a:cxn>
                  <a:cxn ang="0">
                    <a:pos x="207" y="34"/>
                  </a:cxn>
                  <a:cxn ang="0">
                    <a:pos x="221" y="38"/>
                  </a:cxn>
                  <a:cxn ang="0">
                    <a:pos x="232" y="41"/>
                  </a:cxn>
                  <a:cxn ang="0">
                    <a:pos x="241" y="45"/>
                  </a:cxn>
                  <a:cxn ang="0">
                    <a:pos x="252" y="48"/>
                  </a:cxn>
                  <a:cxn ang="0">
                    <a:pos x="262" y="52"/>
                  </a:cxn>
                  <a:cxn ang="0">
                    <a:pos x="273" y="55"/>
                  </a:cxn>
                  <a:cxn ang="0">
                    <a:pos x="282" y="59"/>
                  </a:cxn>
                  <a:cxn ang="0">
                    <a:pos x="297" y="63"/>
                  </a:cxn>
                  <a:cxn ang="0">
                    <a:pos x="312" y="68"/>
                  </a:cxn>
                  <a:cxn ang="0">
                    <a:pos x="324" y="72"/>
                  </a:cxn>
                  <a:cxn ang="0">
                    <a:pos x="322" y="68"/>
                  </a:cxn>
                  <a:cxn ang="0">
                    <a:pos x="304" y="61"/>
                  </a:cxn>
                  <a:cxn ang="0">
                    <a:pos x="285" y="53"/>
                  </a:cxn>
                  <a:cxn ang="0">
                    <a:pos x="267" y="46"/>
                  </a:cxn>
                  <a:cxn ang="0">
                    <a:pos x="248" y="39"/>
                  </a:cxn>
                  <a:cxn ang="0">
                    <a:pos x="231" y="33"/>
                  </a:cxn>
                  <a:cxn ang="0">
                    <a:pos x="211" y="26"/>
                  </a:cxn>
                  <a:cxn ang="0">
                    <a:pos x="192" y="20"/>
                  </a:cxn>
                  <a:cxn ang="0">
                    <a:pos x="174" y="16"/>
                  </a:cxn>
                  <a:cxn ang="0">
                    <a:pos x="155" y="10"/>
                  </a:cxn>
                  <a:cxn ang="0">
                    <a:pos x="136" y="6"/>
                  </a:cxn>
                </a:cxnLst>
                <a:rect l="0" t="0" r="r" b="b"/>
                <a:pathLst>
                  <a:path w="328" h="73">
                    <a:moveTo>
                      <a:pt x="131" y="5"/>
                    </a:moveTo>
                    <a:lnTo>
                      <a:pt x="126" y="4"/>
                    </a:lnTo>
                    <a:lnTo>
                      <a:pt x="121" y="3"/>
                    </a:lnTo>
                    <a:lnTo>
                      <a:pt x="117" y="3"/>
                    </a:lnTo>
                    <a:lnTo>
                      <a:pt x="113" y="3"/>
                    </a:lnTo>
                    <a:lnTo>
                      <a:pt x="107" y="2"/>
                    </a:lnTo>
                    <a:lnTo>
                      <a:pt x="103" y="1"/>
                    </a:lnTo>
                    <a:lnTo>
                      <a:pt x="97" y="1"/>
                    </a:lnTo>
                    <a:lnTo>
                      <a:pt x="92" y="1"/>
                    </a:lnTo>
                    <a:lnTo>
                      <a:pt x="87" y="1"/>
                    </a:lnTo>
                    <a:lnTo>
                      <a:pt x="82" y="0"/>
                    </a:lnTo>
                    <a:lnTo>
                      <a:pt x="76" y="0"/>
                    </a:lnTo>
                    <a:lnTo>
                      <a:pt x="70" y="0"/>
                    </a:lnTo>
                    <a:lnTo>
                      <a:pt x="64" y="0"/>
                    </a:lnTo>
                    <a:lnTo>
                      <a:pt x="60" y="0"/>
                    </a:lnTo>
                    <a:lnTo>
                      <a:pt x="54" y="0"/>
                    </a:lnTo>
                    <a:lnTo>
                      <a:pt x="48" y="0"/>
                    </a:lnTo>
                    <a:lnTo>
                      <a:pt x="43" y="0"/>
                    </a:lnTo>
                    <a:lnTo>
                      <a:pt x="38" y="0"/>
                    </a:lnTo>
                    <a:lnTo>
                      <a:pt x="32" y="0"/>
                    </a:lnTo>
                    <a:lnTo>
                      <a:pt x="28" y="0"/>
                    </a:lnTo>
                    <a:lnTo>
                      <a:pt x="24" y="0"/>
                    </a:lnTo>
                    <a:lnTo>
                      <a:pt x="19" y="0"/>
                    </a:lnTo>
                    <a:lnTo>
                      <a:pt x="16" y="1"/>
                    </a:lnTo>
                    <a:lnTo>
                      <a:pt x="13" y="1"/>
                    </a:lnTo>
                    <a:lnTo>
                      <a:pt x="9" y="1"/>
                    </a:lnTo>
                    <a:lnTo>
                      <a:pt x="6" y="1"/>
                    </a:lnTo>
                    <a:lnTo>
                      <a:pt x="4" y="2"/>
                    </a:lnTo>
                    <a:lnTo>
                      <a:pt x="3" y="3"/>
                    </a:lnTo>
                    <a:lnTo>
                      <a:pt x="0" y="3"/>
                    </a:lnTo>
                    <a:lnTo>
                      <a:pt x="2" y="5"/>
                    </a:lnTo>
                    <a:lnTo>
                      <a:pt x="5" y="5"/>
                    </a:lnTo>
                    <a:lnTo>
                      <a:pt x="10" y="6"/>
                    </a:lnTo>
                    <a:lnTo>
                      <a:pt x="14" y="8"/>
                    </a:lnTo>
                    <a:lnTo>
                      <a:pt x="20" y="9"/>
                    </a:lnTo>
                    <a:lnTo>
                      <a:pt x="24" y="9"/>
                    </a:lnTo>
                    <a:lnTo>
                      <a:pt x="28" y="10"/>
                    </a:lnTo>
                    <a:lnTo>
                      <a:pt x="34" y="10"/>
                    </a:lnTo>
                    <a:lnTo>
                      <a:pt x="40" y="10"/>
                    </a:lnTo>
                    <a:lnTo>
                      <a:pt x="45" y="10"/>
                    </a:lnTo>
                    <a:lnTo>
                      <a:pt x="49" y="10"/>
                    </a:lnTo>
                    <a:lnTo>
                      <a:pt x="55" y="10"/>
                    </a:lnTo>
                    <a:lnTo>
                      <a:pt x="61" y="10"/>
                    </a:lnTo>
                    <a:lnTo>
                      <a:pt x="66" y="10"/>
                    </a:lnTo>
                    <a:lnTo>
                      <a:pt x="71" y="10"/>
                    </a:lnTo>
                    <a:lnTo>
                      <a:pt x="77" y="10"/>
                    </a:lnTo>
                    <a:lnTo>
                      <a:pt x="84" y="11"/>
                    </a:lnTo>
                    <a:lnTo>
                      <a:pt x="89" y="11"/>
                    </a:lnTo>
                    <a:lnTo>
                      <a:pt x="95" y="11"/>
                    </a:lnTo>
                    <a:lnTo>
                      <a:pt x="100" y="11"/>
                    </a:lnTo>
                    <a:lnTo>
                      <a:pt x="107" y="11"/>
                    </a:lnTo>
                    <a:lnTo>
                      <a:pt x="113" y="11"/>
                    </a:lnTo>
                    <a:lnTo>
                      <a:pt x="119" y="11"/>
                    </a:lnTo>
                    <a:lnTo>
                      <a:pt x="125" y="12"/>
                    </a:lnTo>
                    <a:lnTo>
                      <a:pt x="132" y="13"/>
                    </a:lnTo>
                    <a:lnTo>
                      <a:pt x="138" y="13"/>
                    </a:lnTo>
                    <a:lnTo>
                      <a:pt x="143" y="15"/>
                    </a:lnTo>
                    <a:lnTo>
                      <a:pt x="150" y="16"/>
                    </a:lnTo>
                    <a:lnTo>
                      <a:pt x="156" y="18"/>
                    </a:lnTo>
                    <a:lnTo>
                      <a:pt x="162" y="19"/>
                    </a:lnTo>
                    <a:lnTo>
                      <a:pt x="169" y="20"/>
                    </a:lnTo>
                    <a:lnTo>
                      <a:pt x="171" y="22"/>
                    </a:lnTo>
                    <a:lnTo>
                      <a:pt x="175" y="23"/>
                    </a:lnTo>
                    <a:lnTo>
                      <a:pt x="178" y="25"/>
                    </a:lnTo>
                    <a:lnTo>
                      <a:pt x="182" y="26"/>
                    </a:lnTo>
                    <a:lnTo>
                      <a:pt x="184" y="26"/>
                    </a:lnTo>
                    <a:lnTo>
                      <a:pt x="186" y="27"/>
                    </a:lnTo>
                    <a:lnTo>
                      <a:pt x="190" y="29"/>
                    </a:lnTo>
                    <a:lnTo>
                      <a:pt x="192" y="29"/>
                    </a:lnTo>
                    <a:lnTo>
                      <a:pt x="197" y="31"/>
                    </a:lnTo>
                    <a:lnTo>
                      <a:pt x="203" y="32"/>
                    </a:lnTo>
                    <a:lnTo>
                      <a:pt x="207" y="34"/>
                    </a:lnTo>
                    <a:lnTo>
                      <a:pt x="213" y="36"/>
                    </a:lnTo>
                    <a:lnTo>
                      <a:pt x="218" y="38"/>
                    </a:lnTo>
                    <a:lnTo>
                      <a:pt x="221" y="38"/>
                    </a:lnTo>
                    <a:lnTo>
                      <a:pt x="225" y="39"/>
                    </a:lnTo>
                    <a:lnTo>
                      <a:pt x="228" y="40"/>
                    </a:lnTo>
                    <a:lnTo>
                      <a:pt x="232" y="41"/>
                    </a:lnTo>
                    <a:lnTo>
                      <a:pt x="234" y="43"/>
                    </a:lnTo>
                    <a:lnTo>
                      <a:pt x="238" y="44"/>
                    </a:lnTo>
                    <a:lnTo>
                      <a:pt x="241" y="45"/>
                    </a:lnTo>
                    <a:lnTo>
                      <a:pt x="245" y="46"/>
                    </a:lnTo>
                    <a:lnTo>
                      <a:pt x="248" y="47"/>
                    </a:lnTo>
                    <a:lnTo>
                      <a:pt x="252" y="48"/>
                    </a:lnTo>
                    <a:lnTo>
                      <a:pt x="255" y="50"/>
                    </a:lnTo>
                    <a:lnTo>
                      <a:pt x="259" y="52"/>
                    </a:lnTo>
                    <a:lnTo>
                      <a:pt x="262" y="52"/>
                    </a:lnTo>
                    <a:lnTo>
                      <a:pt x="266" y="53"/>
                    </a:lnTo>
                    <a:lnTo>
                      <a:pt x="268" y="54"/>
                    </a:lnTo>
                    <a:lnTo>
                      <a:pt x="273" y="55"/>
                    </a:lnTo>
                    <a:lnTo>
                      <a:pt x="275" y="56"/>
                    </a:lnTo>
                    <a:lnTo>
                      <a:pt x="278" y="58"/>
                    </a:lnTo>
                    <a:lnTo>
                      <a:pt x="282" y="59"/>
                    </a:lnTo>
                    <a:lnTo>
                      <a:pt x="285" y="60"/>
                    </a:lnTo>
                    <a:lnTo>
                      <a:pt x="291" y="61"/>
                    </a:lnTo>
                    <a:lnTo>
                      <a:pt x="297" y="63"/>
                    </a:lnTo>
                    <a:lnTo>
                      <a:pt x="303" y="65"/>
                    </a:lnTo>
                    <a:lnTo>
                      <a:pt x="307" y="67"/>
                    </a:lnTo>
                    <a:lnTo>
                      <a:pt x="312" y="68"/>
                    </a:lnTo>
                    <a:lnTo>
                      <a:pt x="317" y="69"/>
                    </a:lnTo>
                    <a:lnTo>
                      <a:pt x="320" y="70"/>
                    </a:lnTo>
                    <a:lnTo>
                      <a:pt x="324" y="72"/>
                    </a:lnTo>
                    <a:lnTo>
                      <a:pt x="327" y="73"/>
                    </a:lnTo>
                    <a:lnTo>
                      <a:pt x="328" y="73"/>
                    </a:lnTo>
                    <a:lnTo>
                      <a:pt x="322" y="68"/>
                    </a:lnTo>
                    <a:lnTo>
                      <a:pt x="317" y="66"/>
                    </a:lnTo>
                    <a:lnTo>
                      <a:pt x="310" y="63"/>
                    </a:lnTo>
                    <a:lnTo>
                      <a:pt x="304" y="61"/>
                    </a:lnTo>
                    <a:lnTo>
                      <a:pt x="298" y="58"/>
                    </a:lnTo>
                    <a:lnTo>
                      <a:pt x="292" y="55"/>
                    </a:lnTo>
                    <a:lnTo>
                      <a:pt x="285" y="53"/>
                    </a:lnTo>
                    <a:lnTo>
                      <a:pt x="279" y="51"/>
                    </a:lnTo>
                    <a:lnTo>
                      <a:pt x="274" y="48"/>
                    </a:lnTo>
                    <a:lnTo>
                      <a:pt x="267" y="46"/>
                    </a:lnTo>
                    <a:lnTo>
                      <a:pt x="261" y="43"/>
                    </a:lnTo>
                    <a:lnTo>
                      <a:pt x="255" y="41"/>
                    </a:lnTo>
                    <a:lnTo>
                      <a:pt x="248" y="39"/>
                    </a:lnTo>
                    <a:lnTo>
                      <a:pt x="242" y="37"/>
                    </a:lnTo>
                    <a:lnTo>
                      <a:pt x="236" y="34"/>
                    </a:lnTo>
                    <a:lnTo>
                      <a:pt x="231" y="33"/>
                    </a:lnTo>
                    <a:lnTo>
                      <a:pt x="224" y="31"/>
                    </a:lnTo>
                    <a:lnTo>
                      <a:pt x="218" y="29"/>
                    </a:lnTo>
                    <a:lnTo>
                      <a:pt x="211" y="26"/>
                    </a:lnTo>
                    <a:lnTo>
                      <a:pt x="205" y="25"/>
                    </a:lnTo>
                    <a:lnTo>
                      <a:pt x="199" y="23"/>
                    </a:lnTo>
                    <a:lnTo>
                      <a:pt x="192" y="20"/>
                    </a:lnTo>
                    <a:lnTo>
                      <a:pt x="186" y="19"/>
                    </a:lnTo>
                    <a:lnTo>
                      <a:pt x="181" y="17"/>
                    </a:lnTo>
                    <a:lnTo>
                      <a:pt x="174" y="16"/>
                    </a:lnTo>
                    <a:lnTo>
                      <a:pt x="168" y="13"/>
                    </a:lnTo>
                    <a:lnTo>
                      <a:pt x="161" y="12"/>
                    </a:lnTo>
                    <a:lnTo>
                      <a:pt x="155" y="10"/>
                    </a:lnTo>
                    <a:lnTo>
                      <a:pt x="149" y="9"/>
                    </a:lnTo>
                    <a:lnTo>
                      <a:pt x="142" y="8"/>
                    </a:lnTo>
                    <a:lnTo>
                      <a:pt x="136" y="6"/>
                    </a:lnTo>
                    <a:lnTo>
                      <a:pt x="131" y="5"/>
                    </a:lnTo>
                    <a:lnTo>
                      <a:pt x="131" y="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55" name="Freeform 41"/>
              <p:cNvSpPr>
                <a:spLocks/>
              </p:cNvSpPr>
              <p:nvPr/>
            </p:nvSpPr>
            <p:spPr bwMode="auto">
              <a:xfrm>
                <a:off x="4456" y="1610"/>
                <a:ext cx="113" cy="202"/>
              </a:xfrm>
              <a:custGeom>
                <a:avLst/>
                <a:gdLst/>
                <a:ahLst/>
                <a:cxnLst>
                  <a:cxn ang="0">
                    <a:pos x="4" y="4"/>
                  </a:cxn>
                  <a:cxn ang="0">
                    <a:pos x="11" y="13"/>
                  </a:cxn>
                  <a:cxn ang="0">
                    <a:pos x="18" y="22"/>
                  </a:cxn>
                  <a:cxn ang="0">
                    <a:pos x="25" y="31"/>
                  </a:cxn>
                  <a:cxn ang="0">
                    <a:pos x="31" y="40"/>
                  </a:cxn>
                  <a:cxn ang="0">
                    <a:pos x="38" y="48"/>
                  </a:cxn>
                  <a:cxn ang="0">
                    <a:pos x="44" y="58"/>
                  </a:cxn>
                  <a:cxn ang="0">
                    <a:pos x="51" y="67"/>
                  </a:cxn>
                  <a:cxn ang="0">
                    <a:pos x="58" y="77"/>
                  </a:cxn>
                  <a:cxn ang="0">
                    <a:pos x="64" y="87"/>
                  </a:cxn>
                  <a:cxn ang="0">
                    <a:pos x="70" y="96"/>
                  </a:cxn>
                  <a:cxn ang="0">
                    <a:pos x="77" y="105"/>
                  </a:cxn>
                  <a:cxn ang="0">
                    <a:pos x="83" y="116"/>
                  </a:cxn>
                  <a:cxn ang="0">
                    <a:pos x="87" y="125"/>
                  </a:cxn>
                  <a:cxn ang="0">
                    <a:pos x="93" y="136"/>
                  </a:cxn>
                  <a:cxn ang="0">
                    <a:pos x="99" y="147"/>
                  </a:cxn>
                  <a:cxn ang="0">
                    <a:pos x="101" y="154"/>
                  </a:cxn>
                  <a:cxn ang="0">
                    <a:pos x="104" y="159"/>
                  </a:cxn>
                  <a:cxn ang="0">
                    <a:pos x="106" y="166"/>
                  </a:cxn>
                  <a:cxn ang="0">
                    <a:pos x="108" y="174"/>
                  </a:cxn>
                  <a:cxn ang="0">
                    <a:pos x="111" y="182"/>
                  </a:cxn>
                  <a:cxn ang="0">
                    <a:pos x="112" y="190"/>
                  </a:cxn>
                  <a:cxn ang="0">
                    <a:pos x="112" y="198"/>
                  </a:cxn>
                  <a:cxn ang="0">
                    <a:pos x="109" y="198"/>
                  </a:cxn>
                  <a:cxn ang="0">
                    <a:pos x="107" y="190"/>
                  </a:cxn>
                  <a:cxn ang="0">
                    <a:pos x="105" y="183"/>
                  </a:cxn>
                  <a:cxn ang="0">
                    <a:pos x="102" y="176"/>
                  </a:cxn>
                  <a:cxn ang="0">
                    <a:pos x="100" y="169"/>
                  </a:cxn>
                  <a:cxn ang="0">
                    <a:pos x="97" y="162"/>
                  </a:cxn>
                  <a:cxn ang="0">
                    <a:pos x="92" y="152"/>
                  </a:cxn>
                  <a:cxn ang="0">
                    <a:pos x="85" y="139"/>
                  </a:cxn>
                  <a:cxn ang="0">
                    <a:pos x="78" y="126"/>
                  </a:cxn>
                  <a:cxn ang="0">
                    <a:pos x="70" y="115"/>
                  </a:cxn>
                  <a:cxn ang="0">
                    <a:pos x="62" y="104"/>
                  </a:cxn>
                  <a:cxn ang="0">
                    <a:pos x="54" y="93"/>
                  </a:cxn>
                  <a:cxn ang="0">
                    <a:pos x="44" y="81"/>
                  </a:cxn>
                  <a:cxn ang="0">
                    <a:pos x="36" y="69"/>
                  </a:cxn>
                  <a:cxn ang="0">
                    <a:pos x="28" y="58"/>
                  </a:cxn>
                  <a:cxn ang="0">
                    <a:pos x="20" y="45"/>
                  </a:cxn>
                  <a:cxn ang="0">
                    <a:pos x="13" y="33"/>
                  </a:cxn>
                  <a:cxn ang="0">
                    <a:pos x="9" y="23"/>
                  </a:cxn>
                  <a:cxn ang="0">
                    <a:pos x="6" y="17"/>
                  </a:cxn>
                  <a:cxn ang="0">
                    <a:pos x="4" y="10"/>
                  </a:cxn>
                  <a:cxn ang="0">
                    <a:pos x="1" y="3"/>
                  </a:cxn>
                  <a:cxn ang="0">
                    <a:pos x="0" y="0"/>
                  </a:cxn>
                </a:cxnLst>
                <a:rect l="0" t="0" r="r" b="b"/>
                <a:pathLst>
                  <a:path w="113" h="202">
                    <a:moveTo>
                      <a:pt x="0" y="0"/>
                    </a:moveTo>
                    <a:lnTo>
                      <a:pt x="4" y="4"/>
                    </a:lnTo>
                    <a:lnTo>
                      <a:pt x="7" y="9"/>
                    </a:lnTo>
                    <a:lnTo>
                      <a:pt x="11" y="13"/>
                    </a:lnTo>
                    <a:lnTo>
                      <a:pt x="14" y="18"/>
                    </a:lnTo>
                    <a:lnTo>
                      <a:pt x="18" y="22"/>
                    </a:lnTo>
                    <a:lnTo>
                      <a:pt x="21" y="26"/>
                    </a:lnTo>
                    <a:lnTo>
                      <a:pt x="25" y="31"/>
                    </a:lnTo>
                    <a:lnTo>
                      <a:pt x="28" y="36"/>
                    </a:lnTo>
                    <a:lnTo>
                      <a:pt x="31" y="40"/>
                    </a:lnTo>
                    <a:lnTo>
                      <a:pt x="35" y="45"/>
                    </a:lnTo>
                    <a:lnTo>
                      <a:pt x="38" y="48"/>
                    </a:lnTo>
                    <a:lnTo>
                      <a:pt x="42" y="54"/>
                    </a:lnTo>
                    <a:lnTo>
                      <a:pt x="44" y="58"/>
                    </a:lnTo>
                    <a:lnTo>
                      <a:pt x="48" y="63"/>
                    </a:lnTo>
                    <a:lnTo>
                      <a:pt x="51" y="67"/>
                    </a:lnTo>
                    <a:lnTo>
                      <a:pt x="56" y="73"/>
                    </a:lnTo>
                    <a:lnTo>
                      <a:pt x="58" y="77"/>
                    </a:lnTo>
                    <a:lnTo>
                      <a:pt x="62" y="82"/>
                    </a:lnTo>
                    <a:lnTo>
                      <a:pt x="64" y="87"/>
                    </a:lnTo>
                    <a:lnTo>
                      <a:pt x="68" y="91"/>
                    </a:lnTo>
                    <a:lnTo>
                      <a:pt x="70" y="96"/>
                    </a:lnTo>
                    <a:lnTo>
                      <a:pt x="73" y="101"/>
                    </a:lnTo>
                    <a:lnTo>
                      <a:pt x="77" y="105"/>
                    </a:lnTo>
                    <a:lnTo>
                      <a:pt x="80" y="111"/>
                    </a:lnTo>
                    <a:lnTo>
                      <a:pt x="83" y="116"/>
                    </a:lnTo>
                    <a:lnTo>
                      <a:pt x="85" y="120"/>
                    </a:lnTo>
                    <a:lnTo>
                      <a:pt x="87" y="125"/>
                    </a:lnTo>
                    <a:lnTo>
                      <a:pt x="91" y="131"/>
                    </a:lnTo>
                    <a:lnTo>
                      <a:pt x="93" y="136"/>
                    </a:lnTo>
                    <a:lnTo>
                      <a:pt x="95" y="141"/>
                    </a:lnTo>
                    <a:lnTo>
                      <a:pt x="99" y="147"/>
                    </a:lnTo>
                    <a:lnTo>
                      <a:pt x="101" y="153"/>
                    </a:lnTo>
                    <a:lnTo>
                      <a:pt x="101" y="154"/>
                    </a:lnTo>
                    <a:lnTo>
                      <a:pt x="102" y="155"/>
                    </a:lnTo>
                    <a:lnTo>
                      <a:pt x="104" y="159"/>
                    </a:lnTo>
                    <a:lnTo>
                      <a:pt x="105" y="162"/>
                    </a:lnTo>
                    <a:lnTo>
                      <a:pt x="106" y="166"/>
                    </a:lnTo>
                    <a:lnTo>
                      <a:pt x="107" y="169"/>
                    </a:lnTo>
                    <a:lnTo>
                      <a:pt x="108" y="174"/>
                    </a:lnTo>
                    <a:lnTo>
                      <a:pt x="111" y="179"/>
                    </a:lnTo>
                    <a:lnTo>
                      <a:pt x="111" y="182"/>
                    </a:lnTo>
                    <a:lnTo>
                      <a:pt x="112" y="186"/>
                    </a:lnTo>
                    <a:lnTo>
                      <a:pt x="112" y="190"/>
                    </a:lnTo>
                    <a:lnTo>
                      <a:pt x="113" y="194"/>
                    </a:lnTo>
                    <a:lnTo>
                      <a:pt x="112" y="198"/>
                    </a:lnTo>
                    <a:lnTo>
                      <a:pt x="111" y="202"/>
                    </a:lnTo>
                    <a:lnTo>
                      <a:pt x="109" y="198"/>
                    </a:lnTo>
                    <a:lnTo>
                      <a:pt x="108" y="194"/>
                    </a:lnTo>
                    <a:lnTo>
                      <a:pt x="107" y="190"/>
                    </a:lnTo>
                    <a:lnTo>
                      <a:pt x="106" y="187"/>
                    </a:lnTo>
                    <a:lnTo>
                      <a:pt x="105" y="183"/>
                    </a:lnTo>
                    <a:lnTo>
                      <a:pt x="104" y="180"/>
                    </a:lnTo>
                    <a:lnTo>
                      <a:pt x="102" y="176"/>
                    </a:lnTo>
                    <a:lnTo>
                      <a:pt x="101" y="173"/>
                    </a:lnTo>
                    <a:lnTo>
                      <a:pt x="100" y="169"/>
                    </a:lnTo>
                    <a:lnTo>
                      <a:pt x="99" y="166"/>
                    </a:lnTo>
                    <a:lnTo>
                      <a:pt x="97" y="162"/>
                    </a:lnTo>
                    <a:lnTo>
                      <a:pt x="95" y="158"/>
                    </a:lnTo>
                    <a:lnTo>
                      <a:pt x="92" y="152"/>
                    </a:lnTo>
                    <a:lnTo>
                      <a:pt x="90" y="146"/>
                    </a:lnTo>
                    <a:lnTo>
                      <a:pt x="85" y="139"/>
                    </a:lnTo>
                    <a:lnTo>
                      <a:pt x="81" y="133"/>
                    </a:lnTo>
                    <a:lnTo>
                      <a:pt x="78" y="126"/>
                    </a:lnTo>
                    <a:lnTo>
                      <a:pt x="73" y="122"/>
                    </a:lnTo>
                    <a:lnTo>
                      <a:pt x="70" y="115"/>
                    </a:lnTo>
                    <a:lnTo>
                      <a:pt x="65" y="109"/>
                    </a:lnTo>
                    <a:lnTo>
                      <a:pt x="62" y="104"/>
                    </a:lnTo>
                    <a:lnTo>
                      <a:pt x="58" y="98"/>
                    </a:lnTo>
                    <a:lnTo>
                      <a:pt x="54" y="93"/>
                    </a:lnTo>
                    <a:lnTo>
                      <a:pt x="49" y="87"/>
                    </a:lnTo>
                    <a:lnTo>
                      <a:pt x="44" y="81"/>
                    </a:lnTo>
                    <a:lnTo>
                      <a:pt x="40" y="75"/>
                    </a:lnTo>
                    <a:lnTo>
                      <a:pt x="36" y="69"/>
                    </a:lnTo>
                    <a:lnTo>
                      <a:pt x="31" y="63"/>
                    </a:lnTo>
                    <a:lnTo>
                      <a:pt x="28" y="58"/>
                    </a:lnTo>
                    <a:lnTo>
                      <a:pt x="25" y="52"/>
                    </a:lnTo>
                    <a:lnTo>
                      <a:pt x="20" y="45"/>
                    </a:lnTo>
                    <a:lnTo>
                      <a:pt x="16" y="39"/>
                    </a:lnTo>
                    <a:lnTo>
                      <a:pt x="13" y="33"/>
                    </a:lnTo>
                    <a:lnTo>
                      <a:pt x="11" y="26"/>
                    </a:lnTo>
                    <a:lnTo>
                      <a:pt x="9" y="23"/>
                    </a:lnTo>
                    <a:lnTo>
                      <a:pt x="7" y="20"/>
                    </a:lnTo>
                    <a:lnTo>
                      <a:pt x="6" y="17"/>
                    </a:lnTo>
                    <a:lnTo>
                      <a:pt x="5" y="13"/>
                    </a:lnTo>
                    <a:lnTo>
                      <a:pt x="4" y="10"/>
                    </a:lnTo>
                    <a:lnTo>
                      <a:pt x="2" y="7"/>
                    </a:lnTo>
                    <a:lnTo>
                      <a:pt x="1" y="3"/>
                    </a:lnTo>
                    <a:lnTo>
                      <a:pt x="0" y="0"/>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56" name="Freeform 42"/>
              <p:cNvSpPr>
                <a:spLocks/>
              </p:cNvSpPr>
              <p:nvPr/>
            </p:nvSpPr>
            <p:spPr bwMode="auto">
              <a:xfrm>
                <a:off x="4571" y="1833"/>
                <a:ext cx="5" cy="31"/>
              </a:xfrm>
              <a:custGeom>
                <a:avLst/>
                <a:gdLst/>
                <a:ahLst/>
                <a:cxnLst>
                  <a:cxn ang="0">
                    <a:pos x="1" y="0"/>
                  </a:cxn>
                  <a:cxn ang="0">
                    <a:pos x="0" y="3"/>
                  </a:cxn>
                  <a:cxn ang="0">
                    <a:pos x="0" y="7"/>
                  </a:cxn>
                  <a:cxn ang="0">
                    <a:pos x="0" y="10"/>
                  </a:cxn>
                  <a:cxn ang="0">
                    <a:pos x="0" y="14"/>
                  </a:cxn>
                  <a:cxn ang="0">
                    <a:pos x="0" y="17"/>
                  </a:cxn>
                  <a:cxn ang="0">
                    <a:pos x="0" y="21"/>
                  </a:cxn>
                  <a:cxn ang="0">
                    <a:pos x="1" y="24"/>
                  </a:cxn>
                  <a:cxn ang="0">
                    <a:pos x="1" y="28"/>
                  </a:cxn>
                  <a:cxn ang="0">
                    <a:pos x="1" y="31"/>
                  </a:cxn>
                  <a:cxn ang="0">
                    <a:pos x="3" y="28"/>
                  </a:cxn>
                  <a:cxn ang="0">
                    <a:pos x="4" y="24"/>
                  </a:cxn>
                  <a:cxn ang="0">
                    <a:pos x="5" y="24"/>
                  </a:cxn>
                  <a:cxn ang="0">
                    <a:pos x="4" y="22"/>
                  </a:cxn>
                  <a:cxn ang="0">
                    <a:pos x="4" y="19"/>
                  </a:cxn>
                  <a:cxn ang="0">
                    <a:pos x="4" y="15"/>
                  </a:cxn>
                  <a:cxn ang="0">
                    <a:pos x="4" y="11"/>
                  </a:cxn>
                  <a:cxn ang="0">
                    <a:pos x="4" y="7"/>
                  </a:cxn>
                  <a:cxn ang="0">
                    <a:pos x="3" y="3"/>
                  </a:cxn>
                  <a:cxn ang="0">
                    <a:pos x="3" y="1"/>
                  </a:cxn>
                  <a:cxn ang="0">
                    <a:pos x="1" y="0"/>
                  </a:cxn>
                  <a:cxn ang="0">
                    <a:pos x="1" y="0"/>
                  </a:cxn>
                </a:cxnLst>
                <a:rect l="0" t="0" r="r" b="b"/>
                <a:pathLst>
                  <a:path w="5" h="31">
                    <a:moveTo>
                      <a:pt x="1" y="0"/>
                    </a:moveTo>
                    <a:lnTo>
                      <a:pt x="0" y="3"/>
                    </a:lnTo>
                    <a:lnTo>
                      <a:pt x="0" y="7"/>
                    </a:lnTo>
                    <a:lnTo>
                      <a:pt x="0" y="10"/>
                    </a:lnTo>
                    <a:lnTo>
                      <a:pt x="0" y="14"/>
                    </a:lnTo>
                    <a:lnTo>
                      <a:pt x="0" y="17"/>
                    </a:lnTo>
                    <a:lnTo>
                      <a:pt x="0" y="21"/>
                    </a:lnTo>
                    <a:lnTo>
                      <a:pt x="1" y="24"/>
                    </a:lnTo>
                    <a:lnTo>
                      <a:pt x="1" y="28"/>
                    </a:lnTo>
                    <a:lnTo>
                      <a:pt x="1" y="31"/>
                    </a:lnTo>
                    <a:lnTo>
                      <a:pt x="3" y="28"/>
                    </a:lnTo>
                    <a:lnTo>
                      <a:pt x="4" y="24"/>
                    </a:lnTo>
                    <a:lnTo>
                      <a:pt x="5" y="24"/>
                    </a:lnTo>
                    <a:lnTo>
                      <a:pt x="4" y="22"/>
                    </a:lnTo>
                    <a:lnTo>
                      <a:pt x="4" y="19"/>
                    </a:lnTo>
                    <a:lnTo>
                      <a:pt x="4" y="15"/>
                    </a:lnTo>
                    <a:lnTo>
                      <a:pt x="4" y="11"/>
                    </a:lnTo>
                    <a:lnTo>
                      <a:pt x="4" y="7"/>
                    </a:lnTo>
                    <a:lnTo>
                      <a:pt x="3" y="3"/>
                    </a:lnTo>
                    <a:lnTo>
                      <a:pt x="3" y="1"/>
                    </a:lnTo>
                    <a:lnTo>
                      <a:pt x="1" y="0"/>
                    </a:lnTo>
                    <a:lnTo>
                      <a:pt x="1"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57" name="Freeform 43"/>
              <p:cNvSpPr>
                <a:spLocks/>
              </p:cNvSpPr>
              <p:nvPr/>
            </p:nvSpPr>
            <p:spPr bwMode="auto">
              <a:xfrm>
                <a:off x="3968" y="1386"/>
                <a:ext cx="36" cy="7"/>
              </a:xfrm>
              <a:custGeom>
                <a:avLst/>
                <a:gdLst/>
                <a:ahLst/>
                <a:cxnLst>
                  <a:cxn ang="0">
                    <a:pos x="0" y="7"/>
                  </a:cxn>
                  <a:cxn ang="0">
                    <a:pos x="3" y="7"/>
                  </a:cxn>
                  <a:cxn ang="0">
                    <a:pos x="8" y="7"/>
                  </a:cxn>
                  <a:cxn ang="0">
                    <a:pos x="13" y="7"/>
                  </a:cxn>
                  <a:cxn ang="0">
                    <a:pos x="17" y="7"/>
                  </a:cxn>
                  <a:cxn ang="0">
                    <a:pos x="22" y="7"/>
                  </a:cxn>
                  <a:cxn ang="0">
                    <a:pos x="27" y="7"/>
                  </a:cxn>
                  <a:cxn ang="0">
                    <a:pos x="31" y="7"/>
                  </a:cxn>
                  <a:cxn ang="0">
                    <a:pos x="36" y="7"/>
                  </a:cxn>
                  <a:cxn ang="0">
                    <a:pos x="32" y="5"/>
                  </a:cxn>
                  <a:cxn ang="0">
                    <a:pos x="28" y="3"/>
                  </a:cxn>
                  <a:cxn ang="0">
                    <a:pos x="23" y="2"/>
                  </a:cxn>
                  <a:cxn ang="0">
                    <a:pos x="18" y="2"/>
                  </a:cxn>
                  <a:cxn ang="0">
                    <a:pos x="14" y="0"/>
                  </a:cxn>
                  <a:cxn ang="0">
                    <a:pos x="9" y="0"/>
                  </a:cxn>
                  <a:cxn ang="0">
                    <a:pos x="3" y="0"/>
                  </a:cxn>
                  <a:cxn ang="0">
                    <a:pos x="0" y="0"/>
                  </a:cxn>
                  <a:cxn ang="0">
                    <a:pos x="0" y="7"/>
                  </a:cxn>
                  <a:cxn ang="0">
                    <a:pos x="0" y="7"/>
                  </a:cxn>
                </a:cxnLst>
                <a:rect l="0" t="0" r="r" b="b"/>
                <a:pathLst>
                  <a:path w="36" h="7">
                    <a:moveTo>
                      <a:pt x="0" y="7"/>
                    </a:moveTo>
                    <a:lnTo>
                      <a:pt x="3" y="7"/>
                    </a:lnTo>
                    <a:lnTo>
                      <a:pt x="8" y="7"/>
                    </a:lnTo>
                    <a:lnTo>
                      <a:pt x="13" y="7"/>
                    </a:lnTo>
                    <a:lnTo>
                      <a:pt x="17" y="7"/>
                    </a:lnTo>
                    <a:lnTo>
                      <a:pt x="22" y="7"/>
                    </a:lnTo>
                    <a:lnTo>
                      <a:pt x="27" y="7"/>
                    </a:lnTo>
                    <a:lnTo>
                      <a:pt x="31" y="7"/>
                    </a:lnTo>
                    <a:lnTo>
                      <a:pt x="36" y="7"/>
                    </a:lnTo>
                    <a:lnTo>
                      <a:pt x="32" y="5"/>
                    </a:lnTo>
                    <a:lnTo>
                      <a:pt x="28" y="3"/>
                    </a:lnTo>
                    <a:lnTo>
                      <a:pt x="23" y="2"/>
                    </a:lnTo>
                    <a:lnTo>
                      <a:pt x="18" y="2"/>
                    </a:lnTo>
                    <a:lnTo>
                      <a:pt x="14" y="0"/>
                    </a:lnTo>
                    <a:lnTo>
                      <a:pt x="9" y="0"/>
                    </a:lnTo>
                    <a:lnTo>
                      <a:pt x="3" y="0"/>
                    </a:lnTo>
                    <a:lnTo>
                      <a:pt x="0" y="0"/>
                    </a:lnTo>
                    <a:lnTo>
                      <a:pt x="0" y="7"/>
                    </a:lnTo>
                    <a:lnTo>
                      <a:pt x="0" y="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58" name="Freeform 44"/>
              <p:cNvSpPr>
                <a:spLocks/>
              </p:cNvSpPr>
              <p:nvPr/>
            </p:nvSpPr>
            <p:spPr bwMode="auto">
              <a:xfrm>
                <a:off x="3750" y="1610"/>
                <a:ext cx="68" cy="98"/>
              </a:xfrm>
              <a:custGeom>
                <a:avLst/>
                <a:gdLst/>
                <a:ahLst/>
                <a:cxnLst>
                  <a:cxn ang="0">
                    <a:pos x="68" y="98"/>
                  </a:cxn>
                  <a:cxn ang="0">
                    <a:pos x="66" y="91"/>
                  </a:cxn>
                  <a:cxn ang="0">
                    <a:pos x="62" y="86"/>
                  </a:cxn>
                  <a:cxn ang="0">
                    <a:pos x="59" y="80"/>
                  </a:cxn>
                  <a:cxn ang="0">
                    <a:pos x="55" y="73"/>
                  </a:cxn>
                  <a:cxn ang="0">
                    <a:pos x="53" y="69"/>
                  </a:cxn>
                  <a:cxn ang="0">
                    <a:pos x="50" y="67"/>
                  </a:cxn>
                  <a:cxn ang="0">
                    <a:pos x="48" y="63"/>
                  </a:cxn>
                  <a:cxn ang="0">
                    <a:pos x="46" y="60"/>
                  </a:cxn>
                  <a:cxn ang="0">
                    <a:pos x="41" y="54"/>
                  </a:cxn>
                  <a:cxn ang="0">
                    <a:pos x="38" y="47"/>
                  </a:cxn>
                  <a:cxn ang="0">
                    <a:pos x="34" y="44"/>
                  </a:cxn>
                  <a:cxn ang="0">
                    <a:pos x="32" y="40"/>
                  </a:cxn>
                  <a:cxn ang="0">
                    <a:pos x="30" y="38"/>
                  </a:cxn>
                  <a:cxn ang="0">
                    <a:pos x="26" y="34"/>
                  </a:cxn>
                  <a:cxn ang="0">
                    <a:pos x="21" y="29"/>
                  </a:cxn>
                  <a:cxn ang="0">
                    <a:pos x="17" y="22"/>
                  </a:cxn>
                  <a:cxn ang="0">
                    <a:pos x="12" y="16"/>
                  </a:cxn>
                  <a:cxn ang="0">
                    <a:pos x="7" y="10"/>
                  </a:cxn>
                  <a:cxn ang="0">
                    <a:pos x="3" y="4"/>
                  </a:cxn>
                  <a:cxn ang="0">
                    <a:pos x="0" y="0"/>
                  </a:cxn>
                  <a:cxn ang="0">
                    <a:pos x="2" y="3"/>
                  </a:cxn>
                  <a:cxn ang="0">
                    <a:pos x="3" y="7"/>
                  </a:cxn>
                  <a:cxn ang="0">
                    <a:pos x="4" y="10"/>
                  </a:cxn>
                  <a:cxn ang="0">
                    <a:pos x="6" y="13"/>
                  </a:cxn>
                  <a:cxn ang="0">
                    <a:pos x="7" y="16"/>
                  </a:cxn>
                  <a:cxn ang="0">
                    <a:pos x="10" y="19"/>
                  </a:cxn>
                  <a:cxn ang="0">
                    <a:pos x="11" y="23"/>
                  </a:cxn>
                  <a:cxn ang="0">
                    <a:pos x="13" y="26"/>
                  </a:cxn>
                  <a:cxn ang="0">
                    <a:pos x="16" y="33"/>
                  </a:cxn>
                  <a:cxn ang="0">
                    <a:pos x="19" y="39"/>
                  </a:cxn>
                  <a:cxn ang="0">
                    <a:pos x="21" y="43"/>
                  </a:cxn>
                  <a:cxn ang="0">
                    <a:pos x="24" y="46"/>
                  </a:cxn>
                  <a:cxn ang="0">
                    <a:pos x="25" y="48"/>
                  </a:cxn>
                  <a:cxn ang="0">
                    <a:pos x="28" y="53"/>
                  </a:cxn>
                  <a:cxn ang="0">
                    <a:pos x="32" y="58"/>
                  </a:cxn>
                  <a:cxn ang="0">
                    <a:pos x="37" y="63"/>
                  </a:cxn>
                  <a:cxn ang="0">
                    <a:pos x="40" y="69"/>
                  </a:cxn>
                  <a:cxn ang="0">
                    <a:pos x="46" y="76"/>
                  </a:cxn>
                  <a:cxn ang="0">
                    <a:pos x="52" y="81"/>
                  </a:cxn>
                  <a:cxn ang="0">
                    <a:pos x="56" y="87"/>
                  </a:cxn>
                  <a:cxn ang="0">
                    <a:pos x="62" y="91"/>
                  </a:cxn>
                  <a:cxn ang="0">
                    <a:pos x="68" y="98"/>
                  </a:cxn>
                  <a:cxn ang="0">
                    <a:pos x="68" y="98"/>
                  </a:cxn>
                </a:cxnLst>
                <a:rect l="0" t="0" r="r" b="b"/>
                <a:pathLst>
                  <a:path w="68" h="98">
                    <a:moveTo>
                      <a:pt x="68" y="98"/>
                    </a:moveTo>
                    <a:lnTo>
                      <a:pt x="66" y="91"/>
                    </a:lnTo>
                    <a:lnTo>
                      <a:pt x="62" y="86"/>
                    </a:lnTo>
                    <a:lnTo>
                      <a:pt x="59" y="80"/>
                    </a:lnTo>
                    <a:lnTo>
                      <a:pt x="55" y="73"/>
                    </a:lnTo>
                    <a:lnTo>
                      <a:pt x="53" y="69"/>
                    </a:lnTo>
                    <a:lnTo>
                      <a:pt x="50" y="67"/>
                    </a:lnTo>
                    <a:lnTo>
                      <a:pt x="48" y="63"/>
                    </a:lnTo>
                    <a:lnTo>
                      <a:pt x="46" y="60"/>
                    </a:lnTo>
                    <a:lnTo>
                      <a:pt x="41" y="54"/>
                    </a:lnTo>
                    <a:lnTo>
                      <a:pt x="38" y="47"/>
                    </a:lnTo>
                    <a:lnTo>
                      <a:pt x="34" y="44"/>
                    </a:lnTo>
                    <a:lnTo>
                      <a:pt x="32" y="40"/>
                    </a:lnTo>
                    <a:lnTo>
                      <a:pt x="30" y="38"/>
                    </a:lnTo>
                    <a:lnTo>
                      <a:pt x="26" y="34"/>
                    </a:lnTo>
                    <a:lnTo>
                      <a:pt x="21" y="29"/>
                    </a:lnTo>
                    <a:lnTo>
                      <a:pt x="17" y="22"/>
                    </a:lnTo>
                    <a:lnTo>
                      <a:pt x="12" y="16"/>
                    </a:lnTo>
                    <a:lnTo>
                      <a:pt x="7" y="10"/>
                    </a:lnTo>
                    <a:lnTo>
                      <a:pt x="3" y="4"/>
                    </a:lnTo>
                    <a:lnTo>
                      <a:pt x="0" y="0"/>
                    </a:lnTo>
                    <a:lnTo>
                      <a:pt x="2" y="3"/>
                    </a:lnTo>
                    <a:lnTo>
                      <a:pt x="3" y="7"/>
                    </a:lnTo>
                    <a:lnTo>
                      <a:pt x="4" y="10"/>
                    </a:lnTo>
                    <a:lnTo>
                      <a:pt x="6" y="13"/>
                    </a:lnTo>
                    <a:lnTo>
                      <a:pt x="7" y="16"/>
                    </a:lnTo>
                    <a:lnTo>
                      <a:pt x="10" y="19"/>
                    </a:lnTo>
                    <a:lnTo>
                      <a:pt x="11" y="23"/>
                    </a:lnTo>
                    <a:lnTo>
                      <a:pt x="13" y="26"/>
                    </a:lnTo>
                    <a:lnTo>
                      <a:pt x="16" y="33"/>
                    </a:lnTo>
                    <a:lnTo>
                      <a:pt x="19" y="39"/>
                    </a:lnTo>
                    <a:lnTo>
                      <a:pt x="21" y="43"/>
                    </a:lnTo>
                    <a:lnTo>
                      <a:pt x="24" y="46"/>
                    </a:lnTo>
                    <a:lnTo>
                      <a:pt x="25" y="48"/>
                    </a:lnTo>
                    <a:lnTo>
                      <a:pt x="28" y="53"/>
                    </a:lnTo>
                    <a:lnTo>
                      <a:pt x="32" y="58"/>
                    </a:lnTo>
                    <a:lnTo>
                      <a:pt x="37" y="63"/>
                    </a:lnTo>
                    <a:lnTo>
                      <a:pt x="40" y="69"/>
                    </a:lnTo>
                    <a:lnTo>
                      <a:pt x="46" y="76"/>
                    </a:lnTo>
                    <a:lnTo>
                      <a:pt x="52" y="81"/>
                    </a:lnTo>
                    <a:lnTo>
                      <a:pt x="56" y="87"/>
                    </a:lnTo>
                    <a:lnTo>
                      <a:pt x="62" y="91"/>
                    </a:lnTo>
                    <a:lnTo>
                      <a:pt x="68" y="98"/>
                    </a:lnTo>
                    <a:lnTo>
                      <a:pt x="68" y="9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59" name="Freeform 45"/>
              <p:cNvSpPr>
                <a:spLocks/>
              </p:cNvSpPr>
              <p:nvPr/>
            </p:nvSpPr>
            <p:spPr bwMode="auto">
              <a:xfrm>
                <a:off x="3863" y="1383"/>
                <a:ext cx="89" cy="13"/>
              </a:xfrm>
              <a:custGeom>
                <a:avLst/>
                <a:gdLst/>
                <a:ahLst/>
                <a:cxnLst>
                  <a:cxn ang="0">
                    <a:pos x="0" y="13"/>
                  </a:cxn>
                  <a:cxn ang="0">
                    <a:pos x="3" y="10"/>
                  </a:cxn>
                  <a:cxn ang="0">
                    <a:pos x="6" y="8"/>
                  </a:cxn>
                  <a:cxn ang="0">
                    <a:pos x="11" y="6"/>
                  </a:cxn>
                  <a:cxn ang="0">
                    <a:pos x="17" y="5"/>
                  </a:cxn>
                  <a:cxn ang="0">
                    <a:pos x="19" y="3"/>
                  </a:cxn>
                  <a:cxn ang="0">
                    <a:pos x="21" y="3"/>
                  </a:cxn>
                  <a:cxn ang="0">
                    <a:pos x="25" y="2"/>
                  </a:cxn>
                  <a:cxn ang="0">
                    <a:pos x="28" y="2"/>
                  </a:cxn>
                  <a:cxn ang="0">
                    <a:pos x="32" y="1"/>
                  </a:cxn>
                  <a:cxn ang="0">
                    <a:pos x="36" y="1"/>
                  </a:cxn>
                  <a:cxn ang="0">
                    <a:pos x="40" y="1"/>
                  </a:cxn>
                  <a:cxn ang="0">
                    <a:pos x="43" y="1"/>
                  </a:cxn>
                  <a:cxn ang="0">
                    <a:pos x="47" y="0"/>
                  </a:cxn>
                  <a:cxn ang="0">
                    <a:pos x="50" y="0"/>
                  </a:cxn>
                  <a:cxn ang="0">
                    <a:pos x="54" y="0"/>
                  </a:cxn>
                  <a:cxn ang="0">
                    <a:pos x="57" y="0"/>
                  </a:cxn>
                  <a:cxn ang="0">
                    <a:pos x="61" y="0"/>
                  </a:cxn>
                  <a:cxn ang="0">
                    <a:pos x="64" y="0"/>
                  </a:cxn>
                  <a:cxn ang="0">
                    <a:pos x="68" y="0"/>
                  </a:cxn>
                  <a:cxn ang="0">
                    <a:pos x="71" y="0"/>
                  </a:cxn>
                  <a:cxn ang="0">
                    <a:pos x="76" y="0"/>
                  </a:cxn>
                  <a:cxn ang="0">
                    <a:pos x="82" y="1"/>
                  </a:cxn>
                  <a:cxn ang="0">
                    <a:pos x="85" y="2"/>
                  </a:cxn>
                  <a:cxn ang="0">
                    <a:pos x="89" y="3"/>
                  </a:cxn>
                  <a:cxn ang="0">
                    <a:pos x="83" y="3"/>
                  </a:cxn>
                  <a:cxn ang="0">
                    <a:pos x="77" y="3"/>
                  </a:cxn>
                  <a:cxn ang="0">
                    <a:pos x="71" y="3"/>
                  </a:cxn>
                  <a:cxn ang="0">
                    <a:pos x="65" y="3"/>
                  </a:cxn>
                  <a:cxn ang="0">
                    <a:pos x="60" y="3"/>
                  </a:cxn>
                  <a:cxn ang="0">
                    <a:pos x="54" y="5"/>
                  </a:cxn>
                  <a:cxn ang="0">
                    <a:pos x="49" y="5"/>
                  </a:cxn>
                  <a:cxn ang="0">
                    <a:pos x="43" y="6"/>
                  </a:cxn>
                  <a:cxn ang="0">
                    <a:pos x="37" y="6"/>
                  </a:cxn>
                  <a:cxn ang="0">
                    <a:pos x="32" y="7"/>
                  </a:cxn>
                  <a:cxn ang="0">
                    <a:pos x="27" y="8"/>
                  </a:cxn>
                  <a:cxn ang="0">
                    <a:pos x="21" y="9"/>
                  </a:cxn>
                  <a:cxn ang="0">
                    <a:pos x="17" y="9"/>
                  </a:cxn>
                  <a:cxn ang="0">
                    <a:pos x="11" y="10"/>
                  </a:cxn>
                  <a:cxn ang="0">
                    <a:pos x="5" y="12"/>
                  </a:cxn>
                  <a:cxn ang="0">
                    <a:pos x="0" y="13"/>
                  </a:cxn>
                  <a:cxn ang="0">
                    <a:pos x="0" y="13"/>
                  </a:cxn>
                </a:cxnLst>
                <a:rect l="0" t="0" r="r" b="b"/>
                <a:pathLst>
                  <a:path w="89" h="13">
                    <a:moveTo>
                      <a:pt x="0" y="13"/>
                    </a:moveTo>
                    <a:lnTo>
                      <a:pt x="3" y="10"/>
                    </a:lnTo>
                    <a:lnTo>
                      <a:pt x="6" y="8"/>
                    </a:lnTo>
                    <a:lnTo>
                      <a:pt x="11" y="6"/>
                    </a:lnTo>
                    <a:lnTo>
                      <a:pt x="17" y="5"/>
                    </a:lnTo>
                    <a:lnTo>
                      <a:pt x="19" y="3"/>
                    </a:lnTo>
                    <a:lnTo>
                      <a:pt x="21" y="3"/>
                    </a:lnTo>
                    <a:lnTo>
                      <a:pt x="25" y="2"/>
                    </a:lnTo>
                    <a:lnTo>
                      <a:pt x="28" y="2"/>
                    </a:lnTo>
                    <a:lnTo>
                      <a:pt x="32" y="1"/>
                    </a:lnTo>
                    <a:lnTo>
                      <a:pt x="36" y="1"/>
                    </a:lnTo>
                    <a:lnTo>
                      <a:pt x="40" y="1"/>
                    </a:lnTo>
                    <a:lnTo>
                      <a:pt x="43" y="1"/>
                    </a:lnTo>
                    <a:lnTo>
                      <a:pt x="47" y="0"/>
                    </a:lnTo>
                    <a:lnTo>
                      <a:pt x="50" y="0"/>
                    </a:lnTo>
                    <a:lnTo>
                      <a:pt x="54" y="0"/>
                    </a:lnTo>
                    <a:lnTo>
                      <a:pt x="57" y="0"/>
                    </a:lnTo>
                    <a:lnTo>
                      <a:pt x="61" y="0"/>
                    </a:lnTo>
                    <a:lnTo>
                      <a:pt x="64" y="0"/>
                    </a:lnTo>
                    <a:lnTo>
                      <a:pt x="68" y="0"/>
                    </a:lnTo>
                    <a:lnTo>
                      <a:pt x="71" y="0"/>
                    </a:lnTo>
                    <a:lnTo>
                      <a:pt x="76" y="0"/>
                    </a:lnTo>
                    <a:lnTo>
                      <a:pt x="82" y="1"/>
                    </a:lnTo>
                    <a:lnTo>
                      <a:pt x="85" y="2"/>
                    </a:lnTo>
                    <a:lnTo>
                      <a:pt x="89" y="3"/>
                    </a:lnTo>
                    <a:lnTo>
                      <a:pt x="83" y="3"/>
                    </a:lnTo>
                    <a:lnTo>
                      <a:pt x="77" y="3"/>
                    </a:lnTo>
                    <a:lnTo>
                      <a:pt x="71" y="3"/>
                    </a:lnTo>
                    <a:lnTo>
                      <a:pt x="65" y="3"/>
                    </a:lnTo>
                    <a:lnTo>
                      <a:pt x="60" y="3"/>
                    </a:lnTo>
                    <a:lnTo>
                      <a:pt x="54" y="5"/>
                    </a:lnTo>
                    <a:lnTo>
                      <a:pt x="49" y="5"/>
                    </a:lnTo>
                    <a:lnTo>
                      <a:pt x="43" y="6"/>
                    </a:lnTo>
                    <a:lnTo>
                      <a:pt x="37" y="6"/>
                    </a:lnTo>
                    <a:lnTo>
                      <a:pt x="32" y="7"/>
                    </a:lnTo>
                    <a:lnTo>
                      <a:pt x="27" y="8"/>
                    </a:lnTo>
                    <a:lnTo>
                      <a:pt x="21" y="9"/>
                    </a:lnTo>
                    <a:lnTo>
                      <a:pt x="17" y="9"/>
                    </a:lnTo>
                    <a:lnTo>
                      <a:pt x="11" y="10"/>
                    </a:lnTo>
                    <a:lnTo>
                      <a:pt x="5" y="12"/>
                    </a:lnTo>
                    <a:lnTo>
                      <a:pt x="0" y="13"/>
                    </a:lnTo>
                    <a:lnTo>
                      <a:pt x="0" y="1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60" name="Freeform 46"/>
              <p:cNvSpPr>
                <a:spLocks/>
              </p:cNvSpPr>
              <p:nvPr/>
            </p:nvSpPr>
            <p:spPr bwMode="auto">
              <a:xfrm>
                <a:off x="4214" y="1487"/>
                <a:ext cx="81" cy="55"/>
              </a:xfrm>
              <a:custGeom>
                <a:avLst/>
                <a:gdLst/>
                <a:ahLst/>
                <a:cxnLst>
                  <a:cxn ang="0">
                    <a:pos x="81" y="55"/>
                  </a:cxn>
                  <a:cxn ang="0">
                    <a:pos x="76" y="50"/>
                  </a:cxn>
                  <a:cxn ang="0">
                    <a:pos x="72" y="47"/>
                  </a:cxn>
                  <a:cxn ang="0">
                    <a:pos x="68" y="42"/>
                  </a:cxn>
                  <a:cxn ang="0">
                    <a:pos x="64" y="39"/>
                  </a:cxn>
                  <a:cxn ang="0">
                    <a:pos x="58" y="34"/>
                  </a:cxn>
                  <a:cxn ang="0">
                    <a:pos x="54" y="31"/>
                  </a:cxn>
                  <a:cxn ang="0">
                    <a:pos x="49" y="27"/>
                  </a:cxn>
                  <a:cxn ang="0">
                    <a:pos x="44" y="24"/>
                  </a:cxn>
                  <a:cxn ang="0">
                    <a:pos x="39" y="19"/>
                  </a:cxn>
                  <a:cxn ang="0">
                    <a:pos x="33" y="16"/>
                  </a:cxn>
                  <a:cxn ang="0">
                    <a:pos x="27" y="12"/>
                  </a:cxn>
                  <a:cxn ang="0">
                    <a:pos x="22" y="10"/>
                  </a:cxn>
                  <a:cxn ang="0">
                    <a:pos x="17" y="6"/>
                  </a:cxn>
                  <a:cxn ang="0">
                    <a:pos x="11" y="4"/>
                  </a:cxn>
                  <a:cxn ang="0">
                    <a:pos x="5" y="2"/>
                  </a:cxn>
                  <a:cxn ang="0">
                    <a:pos x="0" y="0"/>
                  </a:cxn>
                  <a:cxn ang="0">
                    <a:pos x="5" y="3"/>
                  </a:cxn>
                  <a:cxn ang="0">
                    <a:pos x="11" y="6"/>
                  </a:cxn>
                  <a:cxn ang="0">
                    <a:pos x="15" y="9"/>
                  </a:cxn>
                  <a:cxn ang="0">
                    <a:pos x="21" y="12"/>
                  </a:cxn>
                  <a:cxn ang="0">
                    <a:pos x="26" y="17"/>
                  </a:cxn>
                  <a:cxn ang="0">
                    <a:pos x="31" y="20"/>
                  </a:cxn>
                  <a:cxn ang="0">
                    <a:pos x="36" y="24"/>
                  </a:cxn>
                  <a:cxn ang="0">
                    <a:pos x="42" y="27"/>
                  </a:cxn>
                  <a:cxn ang="0">
                    <a:pos x="47" y="31"/>
                  </a:cxn>
                  <a:cxn ang="0">
                    <a:pos x="51" y="34"/>
                  </a:cxn>
                  <a:cxn ang="0">
                    <a:pos x="56" y="38"/>
                  </a:cxn>
                  <a:cxn ang="0">
                    <a:pos x="61" y="41"/>
                  </a:cxn>
                  <a:cxn ang="0">
                    <a:pos x="65" y="45"/>
                  </a:cxn>
                  <a:cxn ang="0">
                    <a:pos x="70" y="48"/>
                  </a:cxn>
                  <a:cxn ang="0">
                    <a:pos x="75" y="52"/>
                  </a:cxn>
                  <a:cxn ang="0">
                    <a:pos x="81" y="55"/>
                  </a:cxn>
                  <a:cxn ang="0">
                    <a:pos x="81" y="55"/>
                  </a:cxn>
                </a:cxnLst>
                <a:rect l="0" t="0" r="r" b="b"/>
                <a:pathLst>
                  <a:path w="81" h="55">
                    <a:moveTo>
                      <a:pt x="81" y="55"/>
                    </a:moveTo>
                    <a:lnTo>
                      <a:pt x="76" y="50"/>
                    </a:lnTo>
                    <a:lnTo>
                      <a:pt x="72" y="47"/>
                    </a:lnTo>
                    <a:lnTo>
                      <a:pt x="68" y="42"/>
                    </a:lnTo>
                    <a:lnTo>
                      <a:pt x="64" y="39"/>
                    </a:lnTo>
                    <a:lnTo>
                      <a:pt x="58" y="34"/>
                    </a:lnTo>
                    <a:lnTo>
                      <a:pt x="54" y="31"/>
                    </a:lnTo>
                    <a:lnTo>
                      <a:pt x="49" y="27"/>
                    </a:lnTo>
                    <a:lnTo>
                      <a:pt x="44" y="24"/>
                    </a:lnTo>
                    <a:lnTo>
                      <a:pt x="39" y="19"/>
                    </a:lnTo>
                    <a:lnTo>
                      <a:pt x="33" y="16"/>
                    </a:lnTo>
                    <a:lnTo>
                      <a:pt x="27" y="12"/>
                    </a:lnTo>
                    <a:lnTo>
                      <a:pt x="22" y="10"/>
                    </a:lnTo>
                    <a:lnTo>
                      <a:pt x="17" y="6"/>
                    </a:lnTo>
                    <a:lnTo>
                      <a:pt x="11" y="4"/>
                    </a:lnTo>
                    <a:lnTo>
                      <a:pt x="5" y="2"/>
                    </a:lnTo>
                    <a:lnTo>
                      <a:pt x="0" y="0"/>
                    </a:lnTo>
                    <a:lnTo>
                      <a:pt x="5" y="3"/>
                    </a:lnTo>
                    <a:lnTo>
                      <a:pt x="11" y="6"/>
                    </a:lnTo>
                    <a:lnTo>
                      <a:pt x="15" y="9"/>
                    </a:lnTo>
                    <a:lnTo>
                      <a:pt x="21" y="12"/>
                    </a:lnTo>
                    <a:lnTo>
                      <a:pt x="26" y="17"/>
                    </a:lnTo>
                    <a:lnTo>
                      <a:pt x="31" y="20"/>
                    </a:lnTo>
                    <a:lnTo>
                      <a:pt x="36" y="24"/>
                    </a:lnTo>
                    <a:lnTo>
                      <a:pt x="42" y="27"/>
                    </a:lnTo>
                    <a:lnTo>
                      <a:pt x="47" y="31"/>
                    </a:lnTo>
                    <a:lnTo>
                      <a:pt x="51" y="34"/>
                    </a:lnTo>
                    <a:lnTo>
                      <a:pt x="56" y="38"/>
                    </a:lnTo>
                    <a:lnTo>
                      <a:pt x="61" y="41"/>
                    </a:lnTo>
                    <a:lnTo>
                      <a:pt x="65" y="45"/>
                    </a:lnTo>
                    <a:lnTo>
                      <a:pt x="70" y="48"/>
                    </a:lnTo>
                    <a:lnTo>
                      <a:pt x="75" y="52"/>
                    </a:lnTo>
                    <a:lnTo>
                      <a:pt x="81" y="55"/>
                    </a:lnTo>
                    <a:lnTo>
                      <a:pt x="81" y="5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61" name="Freeform 47"/>
              <p:cNvSpPr>
                <a:spLocks/>
              </p:cNvSpPr>
              <p:nvPr/>
            </p:nvSpPr>
            <p:spPr bwMode="auto">
              <a:xfrm>
                <a:off x="4407" y="1643"/>
                <a:ext cx="32" cy="34"/>
              </a:xfrm>
              <a:custGeom>
                <a:avLst/>
                <a:gdLst/>
                <a:ahLst/>
                <a:cxnLst>
                  <a:cxn ang="0">
                    <a:pos x="32" y="34"/>
                  </a:cxn>
                  <a:cxn ang="0">
                    <a:pos x="28" y="29"/>
                  </a:cxn>
                  <a:cxn ang="0">
                    <a:pos x="24" y="25"/>
                  </a:cxn>
                  <a:cxn ang="0">
                    <a:pos x="20" y="21"/>
                  </a:cxn>
                  <a:cxn ang="0">
                    <a:pos x="17" y="17"/>
                  </a:cxn>
                  <a:cxn ang="0">
                    <a:pos x="13" y="13"/>
                  </a:cxn>
                  <a:cxn ang="0">
                    <a:pos x="10" y="8"/>
                  </a:cxn>
                  <a:cxn ang="0">
                    <a:pos x="5" y="5"/>
                  </a:cxn>
                  <a:cxn ang="0">
                    <a:pos x="0" y="0"/>
                  </a:cxn>
                  <a:cxn ang="0">
                    <a:pos x="3" y="4"/>
                  </a:cxn>
                  <a:cxn ang="0">
                    <a:pos x="7" y="8"/>
                  </a:cxn>
                  <a:cxn ang="0">
                    <a:pos x="11" y="14"/>
                  </a:cxn>
                  <a:cxn ang="0">
                    <a:pos x="14" y="20"/>
                  </a:cxn>
                  <a:cxn ang="0">
                    <a:pos x="19" y="25"/>
                  </a:cxn>
                  <a:cxn ang="0">
                    <a:pos x="22" y="28"/>
                  </a:cxn>
                  <a:cxn ang="0">
                    <a:pos x="27" y="32"/>
                  </a:cxn>
                  <a:cxn ang="0">
                    <a:pos x="32" y="34"/>
                  </a:cxn>
                  <a:cxn ang="0">
                    <a:pos x="32" y="34"/>
                  </a:cxn>
                </a:cxnLst>
                <a:rect l="0" t="0" r="r" b="b"/>
                <a:pathLst>
                  <a:path w="32" h="34">
                    <a:moveTo>
                      <a:pt x="32" y="34"/>
                    </a:moveTo>
                    <a:lnTo>
                      <a:pt x="28" y="29"/>
                    </a:lnTo>
                    <a:lnTo>
                      <a:pt x="24" y="25"/>
                    </a:lnTo>
                    <a:lnTo>
                      <a:pt x="20" y="21"/>
                    </a:lnTo>
                    <a:lnTo>
                      <a:pt x="17" y="17"/>
                    </a:lnTo>
                    <a:lnTo>
                      <a:pt x="13" y="13"/>
                    </a:lnTo>
                    <a:lnTo>
                      <a:pt x="10" y="8"/>
                    </a:lnTo>
                    <a:lnTo>
                      <a:pt x="5" y="5"/>
                    </a:lnTo>
                    <a:lnTo>
                      <a:pt x="0" y="0"/>
                    </a:lnTo>
                    <a:lnTo>
                      <a:pt x="3" y="4"/>
                    </a:lnTo>
                    <a:lnTo>
                      <a:pt x="7" y="8"/>
                    </a:lnTo>
                    <a:lnTo>
                      <a:pt x="11" y="14"/>
                    </a:lnTo>
                    <a:lnTo>
                      <a:pt x="14" y="20"/>
                    </a:lnTo>
                    <a:lnTo>
                      <a:pt x="19" y="25"/>
                    </a:lnTo>
                    <a:lnTo>
                      <a:pt x="22" y="28"/>
                    </a:lnTo>
                    <a:lnTo>
                      <a:pt x="27" y="32"/>
                    </a:lnTo>
                    <a:lnTo>
                      <a:pt x="32" y="34"/>
                    </a:lnTo>
                    <a:lnTo>
                      <a:pt x="32" y="3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62" name="Freeform 48"/>
              <p:cNvSpPr>
                <a:spLocks/>
              </p:cNvSpPr>
              <p:nvPr/>
            </p:nvSpPr>
            <p:spPr bwMode="auto">
              <a:xfrm>
                <a:off x="4444" y="1683"/>
                <a:ext cx="34" cy="52"/>
              </a:xfrm>
              <a:custGeom>
                <a:avLst/>
                <a:gdLst/>
                <a:ahLst/>
                <a:cxnLst>
                  <a:cxn ang="0">
                    <a:pos x="34" y="52"/>
                  </a:cxn>
                  <a:cxn ang="0">
                    <a:pos x="21" y="40"/>
                  </a:cxn>
                  <a:cxn ang="0">
                    <a:pos x="18" y="35"/>
                  </a:cxn>
                  <a:cxn ang="0">
                    <a:pos x="16" y="29"/>
                  </a:cxn>
                  <a:cxn ang="0">
                    <a:pos x="12" y="23"/>
                  </a:cxn>
                  <a:cxn ang="0">
                    <a:pos x="11" y="20"/>
                  </a:cxn>
                  <a:cxn ang="0">
                    <a:pos x="7" y="15"/>
                  </a:cxn>
                  <a:cxn ang="0">
                    <a:pos x="6" y="9"/>
                  </a:cxn>
                  <a:cxn ang="0">
                    <a:pos x="3" y="4"/>
                  </a:cxn>
                  <a:cxn ang="0">
                    <a:pos x="0" y="0"/>
                  </a:cxn>
                  <a:cxn ang="0">
                    <a:pos x="2" y="0"/>
                  </a:cxn>
                  <a:cxn ang="0">
                    <a:pos x="3" y="1"/>
                  </a:cxn>
                  <a:cxn ang="0">
                    <a:pos x="5" y="4"/>
                  </a:cxn>
                  <a:cxn ang="0">
                    <a:pos x="7" y="9"/>
                  </a:cxn>
                  <a:cxn ang="0">
                    <a:pos x="9" y="14"/>
                  </a:cxn>
                  <a:cxn ang="0">
                    <a:pos x="11" y="18"/>
                  </a:cxn>
                  <a:cxn ang="0">
                    <a:pos x="14" y="23"/>
                  </a:cxn>
                  <a:cxn ang="0">
                    <a:pos x="18" y="29"/>
                  </a:cxn>
                  <a:cxn ang="0">
                    <a:pos x="20" y="32"/>
                  </a:cxn>
                  <a:cxn ang="0">
                    <a:pos x="24" y="37"/>
                  </a:cxn>
                  <a:cxn ang="0">
                    <a:pos x="26" y="40"/>
                  </a:cxn>
                  <a:cxn ang="0">
                    <a:pos x="28" y="44"/>
                  </a:cxn>
                  <a:cxn ang="0">
                    <a:pos x="31" y="47"/>
                  </a:cxn>
                  <a:cxn ang="0">
                    <a:pos x="32" y="50"/>
                  </a:cxn>
                  <a:cxn ang="0">
                    <a:pos x="33" y="51"/>
                  </a:cxn>
                  <a:cxn ang="0">
                    <a:pos x="34" y="52"/>
                  </a:cxn>
                  <a:cxn ang="0">
                    <a:pos x="34" y="52"/>
                  </a:cxn>
                </a:cxnLst>
                <a:rect l="0" t="0" r="r" b="b"/>
                <a:pathLst>
                  <a:path w="34" h="52">
                    <a:moveTo>
                      <a:pt x="34" y="52"/>
                    </a:moveTo>
                    <a:lnTo>
                      <a:pt x="21" y="40"/>
                    </a:lnTo>
                    <a:lnTo>
                      <a:pt x="18" y="35"/>
                    </a:lnTo>
                    <a:lnTo>
                      <a:pt x="16" y="29"/>
                    </a:lnTo>
                    <a:lnTo>
                      <a:pt x="12" y="23"/>
                    </a:lnTo>
                    <a:lnTo>
                      <a:pt x="11" y="20"/>
                    </a:lnTo>
                    <a:lnTo>
                      <a:pt x="7" y="15"/>
                    </a:lnTo>
                    <a:lnTo>
                      <a:pt x="6" y="9"/>
                    </a:lnTo>
                    <a:lnTo>
                      <a:pt x="3" y="4"/>
                    </a:lnTo>
                    <a:lnTo>
                      <a:pt x="0" y="0"/>
                    </a:lnTo>
                    <a:lnTo>
                      <a:pt x="2" y="0"/>
                    </a:lnTo>
                    <a:lnTo>
                      <a:pt x="3" y="1"/>
                    </a:lnTo>
                    <a:lnTo>
                      <a:pt x="5" y="4"/>
                    </a:lnTo>
                    <a:lnTo>
                      <a:pt x="7" y="9"/>
                    </a:lnTo>
                    <a:lnTo>
                      <a:pt x="9" y="14"/>
                    </a:lnTo>
                    <a:lnTo>
                      <a:pt x="11" y="18"/>
                    </a:lnTo>
                    <a:lnTo>
                      <a:pt x="14" y="23"/>
                    </a:lnTo>
                    <a:lnTo>
                      <a:pt x="18" y="29"/>
                    </a:lnTo>
                    <a:lnTo>
                      <a:pt x="20" y="32"/>
                    </a:lnTo>
                    <a:lnTo>
                      <a:pt x="24" y="37"/>
                    </a:lnTo>
                    <a:lnTo>
                      <a:pt x="26" y="40"/>
                    </a:lnTo>
                    <a:lnTo>
                      <a:pt x="28" y="44"/>
                    </a:lnTo>
                    <a:lnTo>
                      <a:pt x="31" y="47"/>
                    </a:lnTo>
                    <a:lnTo>
                      <a:pt x="32" y="50"/>
                    </a:lnTo>
                    <a:lnTo>
                      <a:pt x="33" y="51"/>
                    </a:lnTo>
                    <a:lnTo>
                      <a:pt x="34" y="52"/>
                    </a:lnTo>
                    <a:lnTo>
                      <a:pt x="34" y="5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63" name="Freeform 49"/>
              <p:cNvSpPr>
                <a:spLocks/>
              </p:cNvSpPr>
              <p:nvPr/>
            </p:nvSpPr>
            <p:spPr bwMode="auto">
              <a:xfrm>
                <a:off x="3552" y="1463"/>
                <a:ext cx="1017" cy="741"/>
              </a:xfrm>
              <a:custGeom>
                <a:avLst/>
                <a:gdLst/>
                <a:ahLst/>
                <a:cxnLst>
                  <a:cxn ang="0">
                    <a:pos x="135" y="133"/>
                  </a:cxn>
                  <a:cxn ang="0">
                    <a:pos x="110" y="206"/>
                  </a:cxn>
                  <a:cxn ang="0">
                    <a:pos x="105" y="290"/>
                  </a:cxn>
                  <a:cxn ang="0">
                    <a:pos x="103" y="299"/>
                  </a:cxn>
                  <a:cxn ang="0">
                    <a:pos x="93" y="219"/>
                  </a:cxn>
                  <a:cxn ang="0">
                    <a:pos x="114" y="151"/>
                  </a:cxn>
                  <a:cxn ang="0">
                    <a:pos x="135" y="84"/>
                  </a:cxn>
                  <a:cxn ang="0">
                    <a:pos x="139" y="37"/>
                  </a:cxn>
                  <a:cxn ang="0">
                    <a:pos x="111" y="116"/>
                  </a:cxn>
                  <a:cxn ang="0">
                    <a:pos x="90" y="188"/>
                  </a:cxn>
                  <a:cxn ang="0">
                    <a:pos x="79" y="192"/>
                  </a:cxn>
                  <a:cxn ang="0">
                    <a:pos x="103" y="112"/>
                  </a:cxn>
                  <a:cxn ang="0">
                    <a:pos x="122" y="36"/>
                  </a:cxn>
                  <a:cxn ang="0">
                    <a:pos x="104" y="41"/>
                  </a:cxn>
                  <a:cxn ang="0">
                    <a:pos x="72" y="117"/>
                  </a:cxn>
                  <a:cxn ang="0">
                    <a:pos x="55" y="154"/>
                  </a:cxn>
                  <a:cxn ang="0">
                    <a:pos x="25" y="215"/>
                  </a:cxn>
                  <a:cxn ang="0">
                    <a:pos x="30" y="279"/>
                  </a:cxn>
                  <a:cxn ang="0">
                    <a:pos x="66" y="360"/>
                  </a:cxn>
                  <a:cxn ang="0">
                    <a:pos x="105" y="438"/>
                  </a:cxn>
                  <a:cxn ang="0">
                    <a:pos x="61" y="379"/>
                  </a:cxn>
                  <a:cxn ang="0">
                    <a:pos x="29" y="302"/>
                  </a:cxn>
                  <a:cxn ang="0">
                    <a:pos x="4" y="237"/>
                  </a:cxn>
                  <a:cxn ang="0">
                    <a:pos x="21" y="307"/>
                  </a:cxn>
                  <a:cxn ang="0">
                    <a:pos x="68" y="408"/>
                  </a:cxn>
                  <a:cxn ang="0">
                    <a:pos x="169" y="530"/>
                  </a:cxn>
                  <a:cxn ang="0">
                    <a:pos x="297" y="631"/>
                  </a:cxn>
                  <a:cxn ang="0">
                    <a:pos x="433" y="694"/>
                  </a:cxn>
                  <a:cxn ang="0">
                    <a:pos x="517" y="718"/>
                  </a:cxn>
                  <a:cxn ang="0">
                    <a:pos x="619" y="734"/>
                  </a:cxn>
                  <a:cxn ang="0">
                    <a:pos x="703" y="730"/>
                  </a:cxn>
                  <a:cxn ang="0">
                    <a:pos x="688" y="739"/>
                  </a:cxn>
                  <a:cxn ang="0">
                    <a:pos x="760" y="727"/>
                  </a:cxn>
                  <a:cxn ang="0">
                    <a:pos x="839" y="702"/>
                  </a:cxn>
                  <a:cxn ang="0">
                    <a:pos x="912" y="663"/>
                  </a:cxn>
                  <a:cxn ang="0">
                    <a:pos x="963" y="582"/>
                  </a:cxn>
                  <a:cxn ang="0">
                    <a:pos x="1005" y="506"/>
                  </a:cxn>
                  <a:cxn ang="0">
                    <a:pos x="983" y="523"/>
                  </a:cxn>
                  <a:cxn ang="0">
                    <a:pos x="938" y="599"/>
                  </a:cxn>
                  <a:cxn ang="0">
                    <a:pos x="948" y="563"/>
                  </a:cxn>
                  <a:cxn ang="0">
                    <a:pos x="903" y="641"/>
                  </a:cxn>
                  <a:cxn ang="0">
                    <a:pos x="932" y="575"/>
                  </a:cxn>
                  <a:cxn ang="0">
                    <a:pos x="981" y="481"/>
                  </a:cxn>
                  <a:cxn ang="0">
                    <a:pos x="1003" y="429"/>
                  </a:cxn>
                  <a:cxn ang="0">
                    <a:pos x="962" y="496"/>
                  </a:cxn>
                  <a:cxn ang="0">
                    <a:pos x="922" y="567"/>
                  </a:cxn>
                  <a:cxn ang="0">
                    <a:pos x="872" y="641"/>
                  </a:cxn>
                  <a:cxn ang="0">
                    <a:pos x="897" y="577"/>
                  </a:cxn>
                  <a:cxn ang="0">
                    <a:pos x="938" y="513"/>
                  </a:cxn>
                  <a:cxn ang="0">
                    <a:pos x="959" y="445"/>
                  </a:cxn>
                  <a:cxn ang="0">
                    <a:pos x="909" y="516"/>
                  </a:cxn>
                  <a:cxn ang="0">
                    <a:pos x="867" y="588"/>
                  </a:cxn>
                  <a:cxn ang="0">
                    <a:pos x="796" y="643"/>
                  </a:cxn>
                  <a:cxn ang="0">
                    <a:pos x="688" y="664"/>
                  </a:cxn>
                  <a:cxn ang="0">
                    <a:pos x="576" y="660"/>
                  </a:cxn>
                  <a:cxn ang="0">
                    <a:pos x="458" y="630"/>
                  </a:cxn>
                  <a:cxn ang="0">
                    <a:pos x="310" y="548"/>
                  </a:cxn>
                  <a:cxn ang="0">
                    <a:pos x="200" y="433"/>
                  </a:cxn>
                  <a:cxn ang="0">
                    <a:pos x="119" y="285"/>
                  </a:cxn>
                  <a:cxn ang="0">
                    <a:pos x="124" y="191"/>
                  </a:cxn>
                  <a:cxn ang="0">
                    <a:pos x="146" y="119"/>
                  </a:cxn>
                </a:cxnLst>
                <a:rect l="0" t="0" r="r" b="b"/>
                <a:pathLst>
                  <a:path w="1017" h="741">
                    <a:moveTo>
                      <a:pt x="159" y="68"/>
                    </a:moveTo>
                    <a:lnTo>
                      <a:pt x="157" y="69"/>
                    </a:lnTo>
                    <a:lnTo>
                      <a:pt x="154" y="74"/>
                    </a:lnTo>
                    <a:lnTo>
                      <a:pt x="153" y="77"/>
                    </a:lnTo>
                    <a:lnTo>
                      <a:pt x="151" y="81"/>
                    </a:lnTo>
                    <a:lnTo>
                      <a:pt x="150" y="86"/>
                    </a:lnTo>
                    <a:lnTo>
                      <a:pt x="148" y="92"/>
                    </a:lnTo>
                    <a:lnTo>
                      <a:pt x="146" y="94"/>
                    </a:lnTo>
                    <a:lnTo>
                      <a:pt x="146" y="98"/>
                    </a:lnTo>
                    <a:lnTo>
                      <a:pt x="144" y="100"/>
                    </a:lnTo>
                    <a:lnTo>
                      <a:pt x="144" y="104"/>
                    </a:lnTo>
                    <a:lnTo>
                      <a:pt x="143" y="107"/>
                    </a:lnTo>
                    <a:lnTo>
                      <a:pt x="142" y="111"/>
                    </a:lnTo>
                    <a:lnTo>
                      <a:pt x="140" y="114"/>
                    </a:lnTo>
                    <a:lnTo>
                      <a:pt x="139" y="117"/>
                    </a:lnTo>
                    <a:lnTo>
                      <a:pt x="138" y="121"/>
                    </a:lnTo>
                    <a:lnTo>
                      <a:pt x="137" y="124"/>
                    </a:lnTo>
                    <a:lnTo>
                      <a:pt x="136" y="128"/>
                    </a:lnTo>
                    <a:lnTo>
                      <a:pt x="135" y="133"/>
                    </a:lnTo>
                    <a:lnTo>
                      <a:pt x="132" y="136"/>
                    </a:lnTo>
                    <a:lnTo>
                      <a:pt x="131" y="141"/>
                    </a:lnTo>
                    <a:lnTo>
                      <a:pt x="130" y="144"/>
                    </a:lnTo>
                    <a:lnTo>
                      <a:pt x="130" y="149"/>
                    </a:lnTo>
                    <a:lnTo>
                      <a:pt x="128" y="152"/>
                    </a:lnTo>
                    <a:lnTo>
                      <a:pt x="126" y="156"/>
                    </a:lnTo>
                    <a:lnTo>
                      <a:pt x="125" y="160"/>
                    </a:lnTo>
                    <a:lnTo>
                      <a:pt x="124" y="164"/>
                    </a:lnTo>
                    <a:lnTo>
                      <a:pt x="122" y="167"/>
                    </a:lnTo>
                    <a:lnTo>
                      <a:pt x="121" y="172"/>
                    </a:lnTo>
                    <a:lnTo>
                      <a:pt x="119" y="177"/>
                    </a:lnTo>
                    <a:lnTo>
                      <a:pt x="118" y="180"/>
                    </a:lnTo>
                    <a:lnTo>
                      <a:pt x="117" y="184"/>
                    </a:lnTo>
                    <a:lnTo>
                      <a:pt x="116" y="187"/>
                    </a:lnTo>
                    <a:lnTo>
                      <a:pt x="115" y="191"/>
                    </a:lnTo>
                    <a:lnTo>
                      <a:pt x="114" y="195"/>
                    </a:lnTo>
                    <a:lnTo>
                      <a:pt x="112" y="199"/>
                    </a:lnTo>
                    <a:lnTo>
                      <a:pt x="111" y="202"/>
                    </a:lnTo>
                    <a:lnTo>
                      <a:pt x="110" y="206"/>
                    </a:lnTo>
                    <a:lnTo>
                      <a:pt x="109" y="210"/>
                    </a:lnTo>
                    <a:lnTo>
                      <a:pt x="105" y="216"/>
                    </a:lnTo>
                    <a:lnTo>
                      <a:pt x="103" y="223"/>
                    </a:lnTo>
                    <a:lnTo>
                      <a:pt x="102" y="229"/>
                    </a:lnTo>
                    <a:lnTo>
                      <a:pt x="100" y="235"/>
                    </a:lnTo>
                    <a:lnTo>
                      <a:pt x="99" y="238"/>
                    </a:lnTo>
                    <a:lnTo>
                      <a:pt x="96" y="243"/>
                    </a:lnTo>
                    <a:lnTo>
                      <a:pt x="95" y="248"/>
                    </a:lnTo>
                    <a:lnTo>
                      <a:pt x="95" y="251"/>
                    </a:lnTo>
                    <a:lnTo>
                      <a:pt x="95" y="253"/>
                    </a:lnTo>
                    <a:lnTo>
                      <a:pt x="95" y="257"/>
                    </a:lnTo>
                    <a:lnTo>
                      <a:pt x="96" y="260"/>
                    </a:lnTo>
                    <a:lnTo>
                      <a:pt x="97" y="264"/>
                    </a:lnTo>
                    <a:lnTo>
                      <a:pt x="97" y="267"/>
                    </a:lnTo>
                    <a:lnTo>
                      <a:pt x="99" y="271"/>
                    </a:lnTo>
                    <a:lnTo>
                      <a:pt x="100" y="273"/>
                    </a:lnTo>
                    <a:lnTo>
                      <a:pt x="101" y="277"/>
                    </a:lnTo>
                    <a:lnTo>
                      <a:pt x="103" y="283"/>
                    </a:lnTo>
                    <a:lnTo>
                      <a:pt x="105" y="290"/>
                    </a:lnTo>
                    <a:lnTo>
                      <a:pt x="108" y="295"/>
                    </a:lnTo>
                    <a:lnTo>
                      <a:pt x="111" y="302"/>
                    </a:lnTo>
                    <a:lnTo>
                      <a:pt x="114" y="307"/>
                    </a:lnTo>
                    <a:lnTo>
                      <a:pt x="117" y="314"/>
                    </a:lnTo>
                    <a:lnTo>
                      <a:pt x="119" y="319"/>
                    </a:lnTo>
                    <a:lnTo>
                      <a:pt x="122" y="324"/>
                    </a:lnTo>
                    <a:lnTo>
                      <a:pt x="124" y="329"/>
                    </a:lnTo>
                    <a:lnTo>
                      <a:pt x="126" y="334"/>
                    </a:lnTo>
                    <a:lnTo>
                      <a:pt x="129" y="338"/>
                    </a:lnTo>
                    <a:lnTo>
                      <a:pt x="131" y="343"/>
                    </a:lnTo>
                    <a:lnTo>
                      <a:pt x="128" y="338"/>
                    </a:lnTo>
                    <a:lnTo>
                      <a:pt x="124" y="335"/>
                    </a:lnTo>
                    <a:lnTo>
                      <a:pt x="121" y="330"/>
                    </a:lnTo>
                    <a:lnTo>
                      <a:pt x="118" y="326"/>
                    </a:lnTo>
                    <a:lnTo>
                      <a:pt x="115" y="320"/>
                    </a:lnTo>
                    <a:lnTo>
                      <a:pt x="111" y="315"/>
                    </a:lnTo>
                    <a:lnTo>
                      <a:pt x="108" y="309"/>
                    </a:lnTo>
                    <a:lnTo>
                      <a:pt x="105" y="302"/>
                    </a:lnTo>
                    <a:lnTo>
                      <a:pt x="103" y="299"/>
                    </a:lnTo>
                    <a:lnTo>
                      <a:pt x="102" y="297"/>
                    </a:lnTo>
                    <a:lnTo>
                      <a:pt x="100" y="293"/>
                    </a:lnTo>
                    <a:lnTo>
                      <a:pt x="99" y="290"/>
                    </a:lnTo>
                    <a:lnTo>
                      <a:pt x="96" y="283"/>
                    </a:lnTo>
                    <a:lnTo>
                      <a:pt x="94" y="277"/>
                    </a:lnTo>
                    <a:lnTo>
                      <a:pt x="92" y="271"/>
                    </a:lnTo>
                    <a:lnTo>
                      <a:pt x="89" y="264"/>
                    </a:lnTo>
                    <a:lnTo>
                      <a:pt x="87" y="259"/>
                    </a:lnTo>
                    <a:lnTo>
                      <a:pt x="86" y="255"/>
                    </a:lnTo>
                    <a:lnTo>
                      <a:pt x="86" y="251"/>
                    </a:lnTo>
                    <a:lnTo>
                      <a:pt x="87" y="248"/>
                    </a:lnTo>
                    <a:lnTo>
                      <a:pt x="87" y="243"/>
                    </a:lnTo>
                    <a:lnTo>
                      <a:pt x="88" y="240"/>
                    </a:lnTo>
                    <a:lnTo>
                      <a:pt x="88" y="236"/>
                    </a:lnTo>
                    <a:lnTo>
                      <a:pt x="89" y="233"/>
                    </a:lnTo>
                    <a:lnTo>
                      <a:pt x="90" y="229"/>
                    </a:lnTo>
                    <a:lnTo>
                      <a:pt x="92" y="227"/>
                    </a:lnTo>
                    <a:lnTo>
                      <a:pt x="92" y="223"/>
                    </a:lnTo>
                    <a:lnTo>
                      <a:pt x="93" y="219"/>
                    </a:lnTo>
                    <a:lnTo>
                      <a:pt x="94" y="215"/>
                    </a:lnTo>
                    <a:lnTo>
                      <a:pt x="95" y="212"/>
                    </a:lnTo>
                    <a:lnTo>
                      <a:pt x="95" y="208"/>
                    </a:lnTo>
                    <a:lnTo>
                      <a:pt x="97" y="205"/>
                    </a:lnTo>
                    <a:lnTo>
                      <a:pt x="97" y="201"/>
                    </a:lnTo>
                    <a:lnTo>
                      <a:pt x="100" y="199"/>
                    </a:lnTo>
                    <a:lnTo>
                      <a:pt x="100" y="194"/>
                    </a:lnTo>
                    <a:lnTo>
                      <a:pt x="101" y="191"/>
                    </a:lnTo>
                    <a:lnTo>
                      <a:pt x="102" y="187"/>
                    </a:lnTo>
                    <a:lnTo>
                      <a:pt x="103" y="184"/>
                    </a:lnTo>
                    <a:lnTo>
                      <a:pt x="103" y="180"/>
                    </a:lnTo>
                    <a:lnTo>
                      <a:pt x="105" y="177"/>
                    </a:lnTo>
                    <a:lnTo>
                      <a:pt x="105" y="173"/>
                    </a:lnTo>
                    <a:lnTo>
                      <a:pt x="108" y="170"/>
                    </a:lnTo>
                    <a:lnTo>
                      <a:pt x="108" y="166"/>
                    </a:lnTo>
                    <a:lnTo>
                      <a:pt x="110" y="163"/>
                    </a:lnTo>
                    <a:lnTo>
                      <a:pt x="111" y="159"/>
                    </a:lnTo>
                    <a:lnTo>
                      <a:pt x="112" y="156"/>
                    </a:lnTo>
                    <a:lnTo>
                      <a:pt x="114" y="151"/>
                    </a:lnTo>
                    <a:lnTo>
                      <a:pt x="115" y="148"/>
                    </a:lnTo>
                    <a:lnTo>
                      <a:pt x="116" y="144"/>
                    </a:lnTo>
                    <a:lnTo>
                      <a:pt x="117" y="142"/>
                    </a:lnTo>
                    <a:lnTo>
                      <a:pt x="118" y="138"/>
                    </a:lnTo>
                    <a:lnTo>
                      <a:pt x="119" y="135"/>
                    </a:lnTo>
                    <a:lnTo>
                      <a:pt x="121" y="130"/>
                    </a:lnTo>
                    <a:lnTo>
                      <a:pt x="122" y="127"/>
                    </a:lnTo>
                    <a:lnTo>
                      <a:pt x="122" y="123"/>
                    </a:lnTo>
                    <a:lnTo>
                      <a:pt x="123" y="120"/>
                    </a:lnTo>
                    <a:lnTo>
                      <a:pt x="124" y="116"/>
                    </a:lnTo>
                    <a:lnTo>
                      <a:pt x="125" y="113"/>
                    </a:lnTo>
                    <a:lnTo>
                      <a:pt x="126" y="109"/>
                    </a:lnTo>
                    <a:lnTo>
                      <a:pt x="128" y="106"/>
                    </a:lnTo>
                    <a:lnTo>
                      <a:pt x="129" y="102"/>
                    </a:lnTo>
                    <a:lnTo>
                      <a:pt x="130" y="99"/>
                    </a:lnTo>
                    <a:lnTo>
                      <a:pt x="130" y="95"/>
                    </a:lnTo>
                    <a:lnTo>
                      <a:pt x="132" y="92"/>
                    </a:lnTo>
                    <a:lnTo>
                      <a:pt x="132" y="88"/>
                    </a:lnTo>
                    <a:lnTo>
                      <a:pt x="135" y="84"/>
                    </a:lnTo>
                    <a:lnTo>
                      <a:pt x="136" y="80"/>
                    </a:lnTo>
                    <a:lnTo>
                      <a:pt x="137" y="77"/>
                    </a:lnTo>
                    <a:lnTo>
                      <a:pt x="137" y="73"/>
                    </a:lnTo>
                    <a:lnTo>
                      <a:pt x="138" y="70"/>
                    </a:lnTo>
                    <a:lnTo>
                      <a:pt x="139" y="66"/>
                    </a:lnTo>
                    <a:lnTo>
                      <a:pt x="140" y="63"/>
                    </a:lnTo>
                    <a:lnTo>
                      <a:pt x="142" y="59"/>
                    </a:lnTo>
                    <a:lnTo>
                      <a:pt x="143" y="56"/>
                    </a:lnTo>
                    <a:lnTo>
                      <a:pt x="143" y="52"/>
                    </a:lnTo>
                    <a:lnTo>
                      <a:pt x="144" y="49"/>
                    </a:lnTo>
                    <a:lnTo>
                      <a:pt x="145" y="45"/>
                    </a:lnTo>
                    <a:lnTo>
                      <a:pt x="146" y="42"/>
                    </a:lnTo>
                    <a:lnTo>
                      <a:pt x="146" y="37"/>
                    </a:lnTo>
                    <a:lnTo>
                      <a:pt x="147" y="34"/>
                    </a:lnTo>
                    <a:lnTo>
                      <a:pt x="148" y="30"/>
                    </a:lnTo>
                    <a:lnTo>
                      <a:pt x="150" y="28"/>
                    </a:lnTo>
                    <a:lnTo>
                      <a:pt x="146" y="30"/>
                    </a:lnTo>
                    <a:lnTo>
                      <a:pt x="143" y="34"/>
                    </a:lnTo>
                    <a:lnTo>
                      <a:pt x="139" y="37"/>
                    </a:lnTo>
                    <a:lnTo>
                      <a:pt x="137" y="43"/>
                    </a:lnTo>
                    <a:lnTo>
                      <a:pt x="133" y="48"/>
                    </a:lnTo>
                    <a:lnTo>
                      <a:pt x="131" y="54"/>
                    </a:lnTo>
                    <a:lnTo>
                      <a:pt x="129" y="56"/>
                    </a:lnTo>
                    <a:lnTo>
                      <a:pt x="128" y="58"/>
                    </a:lnTo>
                    <a:lnTo>
                      <a:pt x="126" y="63"/>
                    </a:lnTo>
                    <a:lnTo>
                      <a:pt x="126" y="66"/>
                    </a:lnTo>
                    <a:lnTo>
                      <a:pt x="124" y="72"/>
                    </a:lnTo>
                    <a:lnTo>
                      <a:pt x="122" y="78"/>
                    </a:lnTo>
                    <a:lnTo>
                      <a:pt x="121" y="81"/>
                    </a:lnTo>
                    <a:lnTo>
                      <a:pt x="119" y="85"/>
                    </a:lnTo>
                    <a:lnTo>
                      <a:pt x="118" y="90"/>
                    </a:lnTo>
                    <a:lnTo>
                      <a:pt x="117" y="93"/>
                    </a:lnTo>
                    <a:lnTo>
                      <a:pt x="116" y="97"/>
                    </a:lnTo>
                    <a:lnTo>
                      <a:pt x="115" y="100"/>
                    </a:lnTo>
                    <a:lnTo>
                      <a:pt x="114" y="104"/>
                    </a:lnTo>
                    <a:lnTo>
                      <a:pt x="114" y="108"/>
                    </a:lnTo>
                    <a:lnTo>
                      <a:pt x="112" y="112"/>
                    </a:lnTo>
                    <a:lnTo>
                      <a:pt x="111" y="116"/>
                    </a:lnTo>
                    <a:lnTo>
                      <a:pt x="110" y="120"/>
                    </a:lnTo>
                    <a:lnTo>
                      <a:pt x="110" y="124"/>
                    </a:lnTo>
                    <a:lnTo>
                      <a:pt x="108" y="128"/>
                    </a:lnTo>
                    <a:lnTo>
                      <a:pt x="107" y="131"/>
                    </a:lnTo>
                    <a:lnTo>
                      <a:pt x="105" y="136"/>
                    </a:lnTo>
                    <a:lnTo>
                      <a:pt x="105" y="140"/>
                    </a:lnTo>
                    <a:lnTo>
                      <a:pt x="103" y="143"/>
                    </a:lnTo>
                    <a:lnTo>
                      <a:pt x="103" y="147"/>
                    </a:lnTo>
                    <a:lnTo>
                      <a:pt x="102" y="151"/>
                    </a:lnTo>
                    <a:lnTo>
                      <a:pt x="101" y="156"/>
                    </a:lnTo>
                    <a:lnTo>
                      <a:pt x="100" y="159"/>
                    </a:lnTo>
                    <a:lnTo>
                      <a:pt x="99" y="163"/>
                    </a:lnTo>
                    <a:lnTo>
                      <a:pt x="97" y="166"/>
                    </a:lnTo>
                    <a:lnTo>
                      <a:pt x="96" y="170"/>
                    </a:lnTo>
                    <a:lnTo>
                      <a:pt x="95" y="173"/>
                    </a:lnTo>
                    <a:lnTo>
                      <a:pt x="94" y="178"/>
                    </a:lnTo>
                    <a:lnTo>
                      <a:pt x="93" y="181"/>
                    </a:lnTo>
                    <a:lnTo>
                      <a:pt x="93" y="185"/>
                    </a:lnTo>
                    <a:lnTo>
                      <a:pt x="90" y="188"/>
                    </a:lnTo>
                    <a:lnTo>
                      <a:pt x="89" y="192"/>
                    </a:lnTo>
                    <a:lnTo>
                      <a:pt x="88" y="195"/>
                    </a:lnTo>
                    <a:lnTo>
                      <a:pt x="87" y="199"/>
                    </a:lnTo>
                    <a:lnTo>
                      <a:pt x="85" y="205"/>
                    </a:lnTo>
                    <a:lnTo>
                      <a:pt x="81" y="212"/>
                    </a:lnTo>
                    <a:lnTo>
                      <a:pt x="79" y="216"/>
                    </a:lnTo>
                    <a:lnTo>
                      <a:pt x="75" y="223"/>
                    </a:lnTo>
                    <a:lnTo>
                      <a:pt x="73" y="228"/>
                    </a:lnTo>
                    <a:lnTo>
                      <a:pt x="69" y="233"/>
                    </a:lnTo>
                    <a:lnTo>
                      <a:pt x="71" y="227"/>
                    </a:lnTo>
                    <a:lnTo>
                      <a:pt x="72" y="220"/>
                    </a:lnTo>
                    <a:lnTo>
                      <a:pt x="72" y="216"/>
                    </a:lnTo>
                    <a:lnTo>
                      <a:pt x="73" y="214"/>
                    </a:lnTo>
                    <a:lnTo>
                      <a:pt x="74" y="210"/>
                    </a:lnTo>
                    <a:lnTo>
                      <a:pt x="75" y="207"/>
                    </a:lnTo>
                    <a:lnTo>
                      <a:pt x="75" y="204"/>
                    </a:lnTo>
                    <a:lnTo>
                      <a:pt x="76" y="200"/>
                    </a:lnTo>
                    <a:lnTo>
                      <a:pt x="78" y="195"/>
                    </a:lnTo>
                    <a:lnTo>
                      <a:pt x="79" y="192"/>
                    </a:lnTo>
                    <a:lnTo>
                      <a:pt x="79" y="188"/>
                    </a:lnTo>
                    <a:lnTo>
                      <a:pt x="81" y="185"/>
                    </a:lnTo>
                    <a:lnTo>
                      <a:pt x="81" y="180"/>
                    </a:lnTo>
                    <a:lnTo>
                      <a:pt x="83" y="177"/>
                    </a:lnTo>
                    <a:lnTo>
                      <a:pt x="85" y="172"/>
                    </a:lnTo>
                    <a:lnTo>
                      <a:pt x="86" y="167"/>
                    </a:lnTo>
                    <a:lnTo>
                      <a:pt x="87" y="164"/>
                    </a:lnTo>
                    <a:lnTo>
                      <a:pt x="88" y="159"/>
                    </a:lnTo>
                    <a:lnTo>
                      <a:pt x="89" y="155"/>
                    </a:lnTo>
                    <a:lnTo>
                      <a:pt x="90" y="150"/>
                    </a:lnTo>
                    <a:lnTo>
                      <a:pt x="92" y="147"/>
                    </a:lnTo>
                    <a:lnTo>
                      <a:pt x="94" y="142"/>
                    </a:lnTo>
                    <a:lnTo>
                      <a:pt x="95" y="137"/>
                    </a:lnTo>
                    <a:lnTo>
                      <a:pt x="96" y="134"/>
                    </a:lnTo>
                    <a:lnTo>
                      <a:pt x="97" y="129"/>
                    </a:lnTo>
                    <a:lnTo>
                      <a:pt x="99" y="124"/>
                    </a:lnTo>
                    <a:lnTo>
                      <a:pt x="100" y="120"/>
                    </a:lnTo>
                    <a:lnTo>
                      <a:pt x="102" y="116"/>
                    </a:lnTo>
                    <a:lnTo>
                      <a:pt x="103" y="112"/>
                    </a:lnTo>
                    <a:lnTo>
                      <a:pt x="104" y="108"/>
                    </a:lnTo>
                    <a:lnTo>
                      <a:pt x="105" y="104"/>
                    </a:lnTo>
                    <a:lnTo>
                      <a:pt x="107" y="99"/>
                    </a:lnTo>
                    <a:lnTo>
                      <a:pt x="108" y="94"/>
                    </a:lnTo>
                    <a:lnTo>
                      <a:pt x="109" y="91"/>
                    </a:lnTo>
                    <a:lnTo>
                      <a:pt x="110" y="85"/>
                    </a:lnTo>
                    <a:lnTo>
                      <a:pt x="111" y="81"/>
                    </a:lnTo>
                    <a:lnTo>
                      <a:pt x="112" y="77"/>
                    </a:lnTo>
                    <a:lnTo>
                      <a:pt x="114" y="73"/>
                    </a:lnTo>
                    <a:lnTo>
                      <a:pt x="115" y="70"/>
                    </a:lnTo>
                    <a:lnTo>
                      <a:pt x="116" y="65"/>
                    </a:lnTo>
                    <a:lnTo>
                      <a:pt x="116" y="61"/>
                    </a:lnTo>
                    <a:lnTo>
                      <a:pt x="117" y="57"/>
                    </a:lnTo>
                    <a:lnTo>
                      <a:pt x="118" y="54"/>
                    </a:lnTo>
                    <a:lnTo>
                      <a:pt x="119" y="50"/>
                    </a:lnTo>
                    <a:lnTo>
                      <a:pt x="119" y="47"/>
                    </a:lnTo>
                    <a:lnTo>
                      <a:pt x="121" y="43"/>
                    </a:lnTo>
                    <a:lnTo>
                      <a:pt x="121" y="40"/>
                    </a:lnTo>
                    <a:lnTo>
                      <a:pt x="122" y="36"/>
                    </a:lnTo>
                    <a:lnTo>
                      <a:pt x="122" y="33"/>
                    </a:lnTo>
                    <a:lnTo>
                      <a:pt x="123" y="29"/>
                    </a:lnTo>
                    <a:lnTo>
                      <a:pt x="123" y="26"/>
                    </a:lnTo>
                    <a:lnTo>
                      <a:pt x="123" y="23"/>
                    </a:lnTo>
                    <a:lnTo>
                      <a:pt x="123" y="20"/>
                    </a:lnTo>
                    <a:lnTo>
                      <a:pt x="124" y="18"/>
                    </a:lnTo>
                    <a:lnTo>
                      <a:pt x="124" y="12"/>
                    </a:lnTo>
                    <a:lnTo>
                      <a:pt x="124" y="7"/>
                    </a:lnTo>
                    <a:lnTo>
                      <a:pt x="123" y="4"/>
                    </a:lnTo>
                    <a:lnTo>
                      <a:pt x="122" y="0"/>
                    </a:lnTo>
                    <a:lnTo>
                      <a:pt x="119" y="4"/>
                    </a:lnTo>
                    <a:lnTo>
                      <a:pt x="117" y="7"/>
                    </a:lnTo>
                    <a:lnTo>
                      <a:pt x="115" y="12"/>
                    </a:lnTo>
                    <a:lnTo>
                      <a:pt x="112" y="18"/>
                    </a:lnTo>
                    <a:lnTo>
                      <a:pt x="110" y="23"/>
                    </a:lnTo>
                    <a:lnTo>
                      <a:pt x="108" y="30"/>
                    </a:lnTo>
                    <a:lnTo>
                      <a:pt x="107" y="34"/>
                    </a:lnTo>
                    <a:lnTo>
                      <a:pt x="105" y="37"/>
                    </a:lnTo>
                    <a:lnTo>
                      <a:pt x="104" y="41"/>
                    </a:lnTo>
                    <a:lnTo>
                      <a:pt x="104" y="44"/>
                    </a:lnTo>
                    <a:lnTo>
                      <a:pt x="102" y="48"/>
                    </a:lnTo>
                    <a:lnTo>
                      <a:pt x="102" y="51"/>
                    </a:lnTo>
                    <a:lnTo>
                      <a:pt x="101" y="55"/>
                    </a:lnTo>
                    <a:lnTo>
                      <a:pt x="100" y="58"/>
                    </a:lnTo>
                    <a:lnTo>
                      <a:pt x="99" y="61"/>
                    </a:lnTo>
                    <a:lnTo>
                      <a:pt x="99" y="65"/>
                    </a:lnTo>
                    <a:lnTo>
                      <a:pt x="97" y="69"/>
                    </a:lnTo>
                    <a:lnTo>
                      <a:pt x="96" y="72"/>
                    </a:lnTo>
                    <a:lnTo>
                      <a:pt x="95" y="77"/>
                    </a:lnTo>
                    <a:lnTo>
                      <a:pt x="93" y="83"/>
                    </a:lnTo>
                    <a:lnTo>
                      <a:pt x="92" y="88"/>
                    </a:lnTo>
                    <a:lnTo>
                      <a:pt x="92" y="92"/>
                    </a:lnTo>
                    <a:lnTo>
                      <a:pt x="87" y="94"/>
                    </a:lnTo>
                    <a:lnTo>
                      <a:pt x="82" y="98"/>
                    </a:lnTo>
                    <a:lnTo>
                      <a:pt x="79" y="101"/>
                    </a:lnTo>
                    <a:lnTo>
                      <a:pt x="76" y="107"/>
                    </a:lnTo>
                    <a:lnTo>
                      <a:pt x="74" y="112"/>
                    </a:lnTo>
                    <a:lnTo>
                      <a:pt x="72" y="117"/>
                    </a:lnTo>
                    <a:lnTo>
                      <a:pt x="71" y="121"/>
                    </a:lnTo>
                    <a:lnTo>
                      <a:pt x="71" y="123"/>
                    </a:lnTo>
                    <a:lnTo>
                      <a:pt x="69" y="127"/>
                    </a:lnTo>
                    <a:lnTo>
                      <a:pt x="68" y="130"/>
                    </a:lnTo>
                    <a:lnTo>
                      <a:pt x="67" y="137"/>
                    </a:lnTo>
                    <a:lnTo>
                      <a:pt x="65" y="143"/>
                    </a:lnTo>
                    <a:lnTo>
                      <a:pt x="64" y="147"/>
                    </a:lnTo>
                    <a:lnTo>
                      <a:pt x="64" y="150"/>
                    </a:lnTo>
                    <a:lnTo>
                      <a:pt x="62" y="154"/>
                    </a:lnTo>
                    <a:lnTo>
                      <a:pt x="62" y="157"/>
                    </a:lnTo>
                    <a:lnTo>
                      <a:pt x="59" y="162"/>
                    </a:lnTo>
                    <a:lnTo>
                      <a:pt x="57" y="167"/>
                    </a:lnTo>
                    <a:lnTo>
                      <a:pt x="54" y="172"/>
                    </a:lnTo>
                    <a:lnTo>
                      <a:pt x="52" y="178"/>
                    </a:lnTo>
                    <a:lnTo>
                      <a:pt x="52" y="173"/>
                    </a:lnTo>
                    <a:lnTo>
                      <a:pt x="52" y="170"/>
                    </a:lnTo>
                    <a:lnTo>
                      <a:pt x="53" y="164"/>
                    </a:lnTo>
                    <a:lnTo>
                      <a:pt x="54" y="159"/>
                    </a:lnTo>
                    <a:lnTo>
                      <a:pt x="55" y="154"/>
                    </a:lnTo>
                    <a:lnTo>
                      <a:pt x="57" y="148"/>
                    </a:lnTo>
                    <a:lnTo>
                      <a:pt x="57" y="143"/>
                    </a:lnTo>
                    <a:lnTo>
                      <a:pt x="58" y="141"/>
                    </a:lnTo>
                    <a:lnTo>
                      <a:pt x="52" y="144"/>
                    </a:lnTo>
                    <a:lnTo>
                      <a:pt x="49" y="149"/>
                    </a:lnTo>
                    <a:lnTo>
                      <a:pt x="45" y="155"/>
                    </a:lnTo>
                    <a:lnTo>
                      <a:pt x="42" y="160"/>
                    </a:lnTo>
                    <a:lnTo>
                      <a:pt x="38" y="165"/>
                    </a:lnTo>
                    <a:lnTo>
                      <a:pt x="36" y="170"/>
                    </a:lnTo>
                    <a:lnTo>
                      <a:pt x="33" y="177"/>
                    </a:lnTo>
                    <a:lnTo>
                      <a:pt x="31" y="183"/>
                    </a:lnTo>
                    <a:lnTo>
                      <a:pt x="29" y="188"/>
                    </a:lnTo>
                    <a:lnTo>
                      <a:pt x="28" y="195"/>
                    </a:lnTo>
                    <a:lnTo>
                      <a:pt x="26" y="199"/>
                    </a:lnTo>
                    <a:lnTo>
                      <a:pt x="26" y="201"/>
                    </a:lnTo>
                    <a:lnTo>
                      <a:pt x="25" y="205"/>
                    </a:lnTo>
                    <a:lnTo>
                      <a:pt x="25" y="208"/>
                    </a:lnTo>
                    <a:lnTo>
                      <a:pt x="25" y="212"/>
                    </a:lnTo>
                    <a:lnTo>
                      <a:pt x="25" y="215"/>
                    </a:lnTo>
                    <a:lnTo>
                      <a:pt x="24" y="217"/>
                    </a:lnTo>
                    <a:lnTo>
                      <a:pt x="24" y="221"/>
                    </a:lnTo>
                    <a:lnTo>
                      <a:pt x="24" y="226"/>
                    </a:lnTo>
                    <a:lnTo>
                      <a:pt x="24" y="229"/>
                    </a:lnTo>
                    <a:lnTo>
                      <a:pt x="24" y="233"/>
                    </a:lnTo>
                    <a:lnTo>
                      <a:pt x="25" y="236"/>
                    </a:lnTo>
                    <a:lnTo>
                      <a:pt x="25" y="238"/>
                    </a:lnTo>
                    <a:lnTo>
                      <a:pt x="25" y="242"/>
                    </a:lnTo>
                    <a:lnTo>
                      <a:pt x="25" y="245"/>
                    </a:lnTo>
                    <a:lnTo>
                      <a:pt x="25" y="249"/>
                    </a:lnTo>
                    <a:lnTo>
                      <a:pt x="25" y="252"/>
                    </a:lnTo>
                    <a:lnTo>
                      <a:pt x="26" y="256"/>
                    </a:lnTo>
                    <a:lnTo>
                      <a:pt x="26" y="259"/>
                    </a:lnTo>
                    <a:lnTo>
                      <a:pt x="28" y="263"/>
                    </a:lnTo>
                    <a:lnTo>
                      <a:pt x="28" y="266"/>
                    </a:lnTo>
                    <a:lnTo>
                      <a:pt x="28" y="270"/>
                    </a:lnTo>
                    <a:lnTo>
                      <a:pt x="29" y="272"/>
                    </a:lnTo>
                    <a:lnTo>
                      <a:pt x="30" y="276"/>
                    </a:lnTo>
                    <a:lnTo>
                      <a:pt x="30" y="279"/>
                    </a:lnTo>
                    <a:lnTo>
                      <a:pt x="31" y="283"/>
                    </a:lnTo>
                    <a:lnTo>
                      <a:pt x="32" y="285"/>
                    </a:lnTo>
                    <a:lnTo>
                      <a:pt x="33" y="290"/>
                    </a:lnTo>
                    <a:lnTo>
                      <a:pt x="35" y="295"/>
                    </a:lnTo>
                    <a:lnTo>
                      <a:pt x="37" y="301"/>
                    </a:lnTo>
                    <a:lnTo>
                      <a:pt x="39" y="307"/>
                    </a:lnTo>
                    <a:lnTo>
                      <a:pt x="43" y="313"/>
                    </a:lnTo>
                    <a:lnTo>
                      <a:pt x="45" y="317"/>
                    </a:lnTo>
                    <a:lnTo>
                      <a:pt x="47" y="323"/>
                    </a:lnTo>
                    <a:lnTo>
                      <a:pt x="51" y="328"/>
                    </a:lnTo>
                    <a:lnTo>
                      <a:pt x="54" y="334"/>
                    </a:lnTo>
                    <a:lnTo>
                      <a:pt x="54" y="336"/>
                    </a:lnTo>
                    <a:lnTo>
                      <a:pt x="57" y="341"/>
                    </a:lnTo>
                    <a:lnTo>
                      <a:pt x="57" y="343"/>
                    </a:lnTo>
                    <a:lnTo>
                      <a:pt x="58" y="345"/>
                    </a:lnTo>
                    <a:lnTo>
                      <a:pt x="60" y="349"/>
                    </a:lnTo>
                    <a:lnTo>
                      <a:pt x="62" y="352"/>
                    </a:lnTo>
                    <a:lnTo>
                      <a:pt x="64" y="357"/>
                    </a:lnTo>
                    <a:lnTo>
                      <a:pt x="66" y="360"/>
                    </a:lnTo>
                    <a:lnTo>
                      <a:pt x="67" y="364"/>
                    </a:lnTo>
                    <a:lnTo>
                      <a:pt x="69" y="369"/>
                    </a:lnTo>
                    <a:lnTo>
                      <a:pt x="72" y="372"/>
                    </a:lnTo>
                    <a:lnTo>
                      <a:pt x="74" y="377"/>
                    </a:lnTo>
                    <a:lnTo>
                      <a:pt x="76" y="381"/>
                    </a:lnTo>
                    <a:lnTo>
                      <a:pt x="80" y="387"/>
                    </a:lnTo>
                    <a:lnTo>
                      <a:pt x="81" y="391"/>
                    </a:lnTo>
                    <a:lnTo>
                      <a:pt x="85" y="395"/>
                    </a:lnTo>
                    <a:lnTo>
                      <a:pt x="87" y="400"/>
                    </a:lnTo>
                    <a:lnTo>
                      <a:pt x="89" y="405"/>
                    </a:lnTo>
                    <a:lnTo>
                      <a:pt x="92" y="408"/>
                    </a:lnTo>
                    <a:lnTo>
                      <a:pt x="94" y="413"/>
                    </a:lnTo>
                    <a:lnTo>
                      <a:pt x="96" y="416"/>
                    </a:lnTo>
                    <a:lnTo>
                      <a:pt x="99" y="422"/>
                    </a:lnTo>
                    <a:lnTo>
                      <a:pt x="100" y="426"/>
                    </a:lnTo>
                    <a:lnTo>
                      <a:pt x="101" y="429"/>
                    </a:lnTo>
                    <a:lnTo>
                      <a:pt x="103" y="433"/>
                    </a:lnTo>
                    <a:lnTo>
                      <a:pt x="104" y="436"/>
                    </a:lnTo>
                    <a:lnTo>
                      <a:pt x="105" y="438"/>
                    </a:lnTo>
                    <a:lnTo>
                      <a:pt x="107" y="442"/>
                    </a:lnTo>
                    <a:lnTo>
                      <a:pt x="108" y="444"/>
                    </a:lnTo>
                    <a:lnTo>
                      <a:pt x="110" y="448"/>
                    </a:lnTo>
                    <a:lnTo>
                      <a:pt x="104" y="443"/>
                    </a:lnTo>
                    <a:lnTo>
                      <a:pt x="101" y="439"/>
                    </a:lnTo>
                    <a:lnTo>
                      <a:pt x="96" y="435"/>
                    </a:lnTo>
                    <a:lnTo>
                      <a:pt x="92" y="431"/>
                    </a:lnTo>
                    <a:lnTo>
                      <a:pt x="88" y="426"/>
                    </a:lnTo>
                    <a:lnTo>
                      <a:pt x="83" y="420"/>
                    </a:lnTo>
                    <a:lnTo>
                      <a:pt x="80" y="414"/>
                    </a:lnTo>
                    <a:lnTo>
                      <a:pt x="76" y="408"/>
                    </a:lnTo>
                    <a:lnTo>
                      <a:pt x="74" y="405"/>
                    </a:lnTo>
                    <a:lnTo>
                      <a:pt x="72" y="401"/>
                    </a:lnTo>
                    <a:lnTo>
                      <a:pt x="69" y="396"/>
                    </a:lnTo>
                    <a:lnTo>
                      <a:pt x="68" y="393"/>
                    </a:lnTo>
                    <a:lnTo>
                      <a:pt x="66" y="389"/>
                    </a:lnTo>
                    <a:lnTo>
                      <a:pt x="65" y="386"/>
                    </a:lnTo>
                    <a:lnTo>
                      <a:pt x="62" y="383"/>
                    </a:lnTo>
                    <a:lnTo>
                      <a:pt x="61" y="379"/>
                    </a:lnTo>
                    <a:lnTo>
                      <a:pt x="59" y="374"/>
                    </a:lnTo>
                    <a:lnTo>
                      <a:pt x="57" y="371"/>
                    </a:lnTo>
                    <a:lnTo>
                      <a:pt x="55" y="366"/>
                    </a:lnTo>
                    <a:lnTo>
                      <a:pt x="53" y="363"/>
                    </a:lnTo>
                    <a:lnTo>
                      <a:pt x="52" y="359"/>
                    </a:lnTo>
                    <a:lnTo>
                      <a:pt x="50" y="355"/>
                    </a:lnTo>
                    <a:lnTo>
                      <a:pt x="49" y="351"/>
                    </a:lnTo>
                    <a:lnTo>
                      <a:pt x="47" y="348"/>
                    </a:lnTo>
                    <a:lnTo>
                      <a:pt x="45" y="343"/>
                    </a:lnTo>
                    <a:lnTo>
                      <a:pt x="44" y="340"/>
                    </a:lnTo>
                    <a:lnTo>
                      <a:pt x="42" y="335"/>
                    </a:lnTo>
                    <a:lnTo>
                      <a:pt x="40" y="330"/>
                    </a:lnTo>
                    <a:lnTo>
                      <a:pt x="38" y="327"/>
                    </a:lnTo>
                    <a:lnTo>
                      <a:pt x="37" y="322"/>
                    </a:lnTo>
                    <a:lnTo>
                      <a:pt x="35" y="319"/>
                    </a:lnTo>
                    <a:lnTo>
                      <a:pt x="33" y="315"/>
                    </a:lnTo>
                    <a:lnTo>
                      <a:pt x="32" y="310"/>
                    </a:lnTo>
                    <a:lnTo>
                      <a:pt x="30" y="306"/>
                    </a:lnTo>
                    <a:lnTo>
                      <a:pt x="29" y="302"/>
                    </a:lnTo>
                    <a:lnTo>
                      <a:pt x="28" y="299"/>
                    </a:lnTo>
                    <a:lnTo>
                      <a:pt x="26" y="294"/>
                    </a:lnTo>
                    <a:lnTo>
                      <a:pt x="25" y="291"/>
                    </a:lnTo>
                    <a:lnTo>
                      <a:pt x="24" y="287"/>
                    </a:lnTo>
                    <a:lnTo>
                      <a:pt x="23" y="284"/>
                    </a:lnTo>
                    <a:lnTo>
                      <a:pt x="21" y="279"/>
                    </a:lnTo>
                    <a:lnTo>
                      <a:pt x="19" y="276"/>
                    </a:lnTo>
                    <a:lnTo>
                      <a:pt x="18" y="272"/>
                    </a:lnTo>
                    <a:lnTo>
                      <a:pt x="17" y="269"/>
                    </a:lnTo>
                    <a:lnTo>
                      <a:pt x="16" y="265"/>
                    </a:lnTo>
                    <a:lnTo>
                      <a:pt x="15" y="262"/>
                    </a:lnTo>
                    <a:lnTo>
                      <a:pt x="14" y="258"/>
                    </a:lnTo>
                    <a:lnTo>
                      <a:pt x="12" y="255"/>
                    </a:lnTo>
                    <a:lnTo>
                      <a:pt x="10" y="249"/>
                    </a:lnTo>
                    <a:lnTo>
                      <a:pt x="9" y="243"/>
                    </a:lnTo>
                    <a:lnTo>
                      <a:pt x="7" y="237"/>
                    </a:lnTo>
                    <a:lnTo>
                      <a:pt x="6" y="233"/>
                    </a:lnTo>
                    <a:lnTo>
                      <a:pt x="6" y="234"/>
                    </a:lnTo>
                    <a:lnTo>
                      <a:pt x="4" y="237"/>
                    </a:lnTo>
                    <a:lnTo>
                      <a:pt x="4" y="241"/>
                    </a:lnTo>
                    <a:lnTo>
                      <a:pt x="3" y="247"/>
                    </a:lnTo>
                    <a:lnTo>
                      <a:pt x="2" y="250"/>
                    </a:lnTo>
                    <a:lnTo>
                      <a:pt x="2" y="253"/>
                    </a:lnTo>
                    <a:lnTo>
                      <a:pt x="1" y="256"/>
                    </a:lnTo>
                    <a:lnTo>
                      <a:pt x="0" y="257"/>
                    </a:lnTo>
                    <a:lnTo>
                      <a:pt x="0" y="258"/>
                    </a:lnTo>
                    <a:lnTo>
                      <a:pt x="2" y="262"/>
                    </a:lnTo>
                    <a:lnTo>
                      <a:pt x="3" y="266"/>
                    </a:lnTo>
                    <a:lnTo>
                      <a:pt x="6" y="272"/>
                    </a:lnTo>
                    <a:lnTo>
                      <a:pt x="8" y="277"/>
                    </a:lnTo>
                    <a:lnTo>
                      <a:pt x="10" y="284"/>
                    </a:lnTo>
                    <a:lnTo>
                      <a:pt x="11" y="287"/>
                    </a:lnTo>
                    <a:lnTo>
                      <a:pt x="14" y="291"/>
                    </a:lnTo>
                    <a:lnTo>
                      <a:pt x="16" y="294"/>
                    </a:lnTo>
                    <a:lnTo>
                      <a:pt x="17" y="298"/>
                    </a:lnTo>
                    <a:lnTo>
                      <a:pt x="18" y="301"/>
                    </a:lnTo>
                    <a:lnTo>
                      <a:pt x="19" y="305"/>
                    </a:lnTo>
                    <a:lnTo>
                      <a:pt x="21" y="307"/>
                    </a:lnTo>
                    <a:lnTo>
                      <a:pt x="22" y="312"/>
                    </a:lnTo>
                    <a:lnTo>
                      <a:pt x="23" y="314"/>
                    </a:lnTo>
                    <a:lnTo>
                      <a:pt x="24" y="317"/>
                    </a:lnTo>
                    <a:lnTo>
                      <a:pt x="25" y="321"/>
                    </a:lnTo>
                    <a:lnTo>
                      <a:pt x="26" y="323"/>
                    </a:lnTo>
                    <a:lnTo>
                      <a:pt x="28" y="328"/>
                    </a:lnTo>
                    <a:lnTo>
                      <a:pt x="29" y="331"/>
                    </a:lnTo>
                    <a:lnTo>
                      <a:pt x="30" y="335"/>
                    </a:lnTo>
                    <a:lnTo>
                      <a:pt x="30" y="337"/>
                    </a:lnTo>
                    <a:lnTo>
                      <a:pt x="33" y="344"/>
                    </a:lnTo>
                    <a:lnTo>
                      <a:pt x="37" y="351"/>
                    </a:lnTo>
                    <a:lnTo>
                      <a:pt x="40" y="358"/>
                    </a:lnTo>
                    <a:lnTo>
                      <a:pt x="44" y="365"/>
                    </a:lnTo>
                    <a:lnTo>
                      <a:pt x="47" y="372"/>
                    </a:lnTo>
                    <a:lnTo>
                      <a:pt x="52" y="380"/>
                    </a:lnTo>
                    <a:lnTo>
                      <a:pt x="55" y="387"/>
                    </a:lnTo>
                    <a:lnTo>
                      <a:pt x="60" y="394"/>
                    </a:lnTo>
                    <a:lnTo>
                      <a:pt x="64" y="401"/>
                    </a:lnTo>
                    <a:lnTo>
                      <a:pt x="68" y="408"/>
                    </a:lnTo>
                    <a:lnTo>
                      <a:pt x="73" y="414"/>
                    </a:lnTo>
                    <a:lnTo>
                      <a:pt x="78" y="422"/>
                    </a:lnTo>
                    <a:lnTo>
                      <a:pt x="82" y="428"/>
                    </a:lnTo>
                    <a:lnTo>
                      <a:pt x="87" y="435"/>
                    </a:lnTo>
                    <a:lnTo>
                      <a:pt x="93" y="442"/>
                    </a:lnTo>
                    <a:lnTo>
                      <a:pt x="97" y="449"/>
                    </a:lnTo>
                    <a:lnTo>
                      <a:pt x="102" y="455"/>
                    </a:lnTo>
                    <a:lnTo>
                      <a:pt x="107" y="462"/>
                    </a:lnTo>
                    <a:lnTo>
                      <a:pt x="112" y="467"/>
                    </a:lnTo>
                    <a:lnTo>
                      <a:pt x="118" y="476"/>
                    </a:lnTo>
                    <a:lnTo>
                      <a:pt x="123" y="481"/>
                    </a:lnTo>
                    <a:lnTo>
                      <a:pt x="129" y="487"/>
                    </a:lnTo>
                    <a:lnTo>
                      <a:pt x="135" y="494"/>
                    </a:lnTo>
                    <a:lnTo>
                      <a:pt x="140" y="501"/>
                    </a:lnTo>
                    <a:lnTo>
                      <a:pt x="145" y="507"/>
                    </a:lnTo>
                    <a:lnTo>
                      <a:pt x="151" y="513"/>
                    </a:lnTo>
                    <a:lnTo>
                      <a:pt x="157" y="519"/>
                    </a:lnTo>
                    <a:lnTo>
                      <a:pt x="164" y="525"/>
                    </a:lnTo>
                    <a:lnTo>
                      <a:pt x="169" y="530"/>
                    </a:lnTo>
                    <a:lnTo>
                      <a:pt x="175" y="537"/>
                    </a:lnTo>
                    <a:lnTo>
                      <a:pt x="182" y="543"/>
                    </a:lnTo>
                    <a:lnTo>
                      <a:pt x="188" y="549"/>
                    </a:lnTo>
                    <a:lnTo>
                      <a:pt x="194" y="555"/>
                    </a:lnTo>
                    <a:lnTo>
                      <a:pt x="201" y="560"/>
                    </a:lnTo>
                    <a:lnTo>
                      <a:pt x="207" y="565"/>
                    </a:lnTo>
                    <a:lnTo>
                      <a:pt x="214" y="571"/>
                    </a:lnTo>
                    <a:lnTo>
                      <a:pt x="219" y="575"/>
                    </a:lnTo>
                    <a:lnTo>
                      <a:pt x="226" y="581"/>
                    </a:lnTo>
                    <a:lnTo>
                      <a:pt x="233" y="587"/>
                    </a:lnTo>
                    <a:lnTo>
                      <a:pt x="240" y="592"/>
                    </a:lnTo>
                    <a:lnTo>
                      <a:pt x="246" y="596"/>
                    </a:lnTo>
                    <a:lnTo>
                      <a:pt x="254" y="601"/>
                    </a:lnTo>
                    <a:lnTo>
                      <a:pt x="260" y="607"/>
                    </a:lnTo>
                    <a:lnTo>
                      <a:pt x="267" y="612"/>
                    </a:lnTo>
                    <a:lnTo>
                      <a:pt x="275" y="616"/>
                    </a:lnTo>
                    <a:lnTo>
                      <a:pt x="282" y="621"/>
                    </a:lnTo>
                    <a:lnTo>
                      <a:pt x="289" y="627"/>
                    </a:lnTo>
                    <a:lnTo>
                      <a:pt x="297" y="631"/>
                    </a:lnTo>
                    <a:lnTo>
                      <a:pt x="304" y="635"/>
                    </a:lnTo>
                    <a:lnTo>
                      <a:pt x="311" y="638"/>
                    </a:lnTo>
                    <a:lnTo>
                      <a:pt x="318" y="643"/>
                    </a:lnTo>
                    <a:lnTo>
                      <a:pt x="325" y="648"/>
                    </a:lnTo>
                    <a:lnTo>
                      <a:pt x="332" y="651"/>
                    </a:lnTo>
                    <a:lnTo>
                      <a:pt x="340" y="655"/>
                    </a:lnTo>
                    <a:lnTo>
                      <a:pt x="348" y="658"/>
                    </a:lnTo>
                    <a:lnTo>
                      <a:pt x="355" y="663"/>
                    </a:lnTo>
                    <a:lnTo>
                      <a:pt x="362" y="665"/>
                    </a:lnTo>
                    <a:lnTo>
                      <a:pt x="371" y="670"/>
                    </a:lnTo>
                    <a:lnTo>
                      <a:pt x="379" y="673"/>
                    </a:lnTo>
                    <a:lnTo>
                      <a:pt x="386" y="677"/>
                    </a:lnTo>
                    <a:lnTo>
                      <a:pt x="394" y="679"/>
                    </a:lnTo>
                    <a:lnTo>
                      <a:pt x="402" y="682"/>
                    </a:lnTo>
                    <a:lnTo>
                      <a:pt x="410" y="685"/>
                    </a:lnTo>
                    <a:lnTo>
                      <a:pt x="418" y="688"/>
                    </a:lnTo>
                    <a:lnTo>
                      <a:pt x="423" y="689"/>
                    </a:lnTo>
                    <a:lnTo>
                      <a:pt x="429" y="692"/>
                    </a:lnTo>
                    <a:lnTo>
                      <a:pt x="433" y="694"/>
                    </a:lnTo>
                    <a:lnTo>
                      <a:pt x="440" y="695"/>
                    </a:lnTo>
                    <a:lnTo>
                      <a:pt x="445" y="698"/>
                    </a:lnTo>
                    <a:lnTo>
                      <a:pt x="452" y="699"/>
                    </a:lnTo>
                    <a:lnTo>
                      <a:pt x="458" y="701"/>
                    </a:lnTo>
                    <a:lnTo>
                      <a:pt x="465" y="703"/>
                    </a:lnTo>
                    <a:lnTo>
                      <a:pt x="470" y="705"/>
                    </a:lnTo>
                    <a:lnTo>
                      <a:pt x="476" y="707"/>
                    </a:lnTo>
                    <a:lnTo>
                      <a:pt x="480" y="707"/>
                    </a:lnTo>
                    <a:lnTo>
                      <a:pt x="483" y="708"/>
                    </a:lnTo>
                    <a:lnTo>
                      <a:pt x="487" y="709"/>
                    </a:lnTo>
                    <a:lnTo>
                      <a:pt x="490" y="710"/>
                    </a:lnTo>
                    <a:lnTo>
                      <a:pt x="493" y="711"/>
                    </a:lnTo>
                    <a:lnTo>
                      <a:pt x="496" y="713"/>
                    </a:lnTo>
                    <a:lnTo>
                      <a:pt x="500" y="713"/>
                    </a:lnTo>
                    <a:lnTo>
                      <a:pt x="503" y="714"/>
                    </a:lnTo>
                    <a:lnTo>
                      <a:pt x="505" y="715"/>
                    </a:lnTo>
                    <a:lnTo>
                      <a:pt x="510" y="716"/>
                    </a:lnTo>
                    <a:lnTo>
                      <a:pt x="514" y="717"/>
                    </a:lnTo>
                    <a:lnTo>
                      <a:pt x="517" y="718"/>
                    </a:lnTo>
                    <a:lnTo>
                      <a:pt x="523" y="720"/>
                    </a:lnTo>
                    <a:lnTo>
                      <a:pt x="529" y="722"/>
                    </a:lnTo>
                    <a:lnTo>
                      <a:pt x="536" y="723"/>
                    </a:lnTo>
                    <a:lnTo>
                      <a:pt x="541" y="724"/>
                    </a:lnTo>
                    <a:lnTo>
                      <a:pt x="547" y="725"/>
                    </a:lnTo>
                    <a:lnTo>
                      <a:pt x="553" y="727"/>
                    </a:lnTo>
                    <a:lnTo>
                      <a:pt x="560" y="728"/>
                    </a:lnTo>
                    <a:lnTo>
                      <a:pt x="566" y="730"/>
                    </a:lnTo>
                    <a:lnTo>
                      <a:pt x="572" y="730"/>
                    </a:lnTo>
                    <a:lnTo>
                      <a:pt x="576" y="731"/>
                    </a:lnTo>
                    <a:lnTo>
                      <a:pt x="582" y="731"/>
                    </a:lnTo>
                    <a:lnTo>
                      <a:pt x="588" y="732"/>
                    </a:lnTo>
                    <a:lnTo>
                      <a:pt x="593" y="734"/>
                    </a:lnTo>
                    <a:lnTo>
                      <a:pt x="598" y="734"/>
                    </a:lnTo>
                    <a:lnTo>
                      <a:pt x="603" y="734"/>
                    </a:lnTo>
                    <a:lnTo>
                      <a:pt x="608" y="735"/>
                    </a:lnTo>
                    <a:lnTo>
                      <a:pt x="611" y="734"/>
                    </a:lnTo>
                    <a:lnTo>
                      <a:pt x="617" y="734"/>
                    </a:lnTo>
                    <a:lnTo>
                      <a:pt x="619" y="734"/>
                    </a:lnTo>
                    <a:lnTo>
                      <a:pt x="623" y="734"/>
                    </a:lnTo>
                    <a:lnTo>
                      <a:pt x="627" y="734"/>
                    </a:lnTo>
                    <a:lnTo>
                      <a:pt x="632" y="734"/>
                    </a:lnTo>
                    <a:lnTo>
                      <a:pt x="636" y="732"/>
                    </a:lnTo>
                    <a:lnTo>
                      <a:pt x="640" y="732"/>
                    </a:lnTo>
                    <a:lnTo>
                      <a:pt x="644" y="732"/>
                    </a:lnTo>
                    <a:lnTo>
                      <a:pt x="650" y="732"/>
                    </a:lnTo>
                    <a:lnTo>
                      <a:pt x="653" y="731"/>
                    </a:lnTo>
                    <a:lnTo>
                      <a:pt x="658" y="731"/>
                    </a:lnTo>
                    <a:lnTo>
                      <a:pt x="662" y="731"/>
                    </a:lnTo>
                    <a:lnTo>
                      <a:pt x="668" y="731"/>
                    </a:lnTo>
                    <a:lnTo>
                      <a:pt x="673" y="731"/>
                    </a:lnTo>
                    <a:lnTo>
                      <a:pt x="677" y="731"/>
                    </a:lnTo>
                    <a:lnTo>
                      <a:pt x="682" y="730"/>
                    </a:lnTo>
                    <a:lnTo>
                      <a:pt x="687" y="730"/>
                    </a:lnTo>
                    <a:lnTo>
                      <a:pt x="690" y="730"/>
                    </a:lnTo>
                    <a:lnTo>
                      <a:pt x="695" y="730"/>
                    </a:lnTo>
                    <a:lnTo>
                      <a:pt x="699" y="730"/>
                    </a:lnTo>
                    <a:lnTo>
                      <a:pt x="703" y="730"/>
                    </a:lnTo>
                    <a:lnTo>
                      <a:pt x="706" y="730"/>
                    </a:lnTo>
                    <a:lnTo>
                      <a:pt x="710" y="730"/>
                    </a:lnTo>
                    <a:lnTo>
                      <a:pt x="712" y="730"/>
                    </a:lnTo>
                    <a:lnTo>
                      <a:pt x="716" y="730"/>
                    </a:lnTo>
                    <a:lnTo>
                      <a:pt x="720" y="730"/>
                    </a:lnTo>
                    <a:lnTo>
                      <a:pt x="724" y="731"/>
                    </a:lnTo>
                    <a:lnTo>
                      <a:pt x="720" y="731"/>
                    </a:lnTo>
                    <a:lnTo>
                      <a:pt x="717" y="732"/>
                    </a:lnTo>
                    <a:lnTo>
                      <a:pt x="713" y="732"/>
                    </a:lnTo>
                    <a:lnTo>
                      <a:pt x="710" y="734"/>
                    </a:lnTo>
                    <a:lnTo>
                      <a:pt x="703" y="735"/>
                    </a:lnTo>
                    <a:lnTo>
                      <a:pt x="697" y="736"/>
                    </a:lnTo>
                    <a:lnTo>
                      <a:pt x="690" y="736"/>
                    </a:lnTo>
                    <a:lnTo>
                      <a:pt x="686" y="738"/>
                    </a:lnTo>
                    <a:lnTo>
                      <a:pt x="680" y="739"/>
                    </a:lnTo>
                    <a:lnTo>
                      <a:pt x="675" y="741"/>
                    </a:lnTo>
                    <a:lnTo>
                      <a:pt x="680" y="741"/>
                    </a:lnTo>
                    <a:lnTo>
                      <a:pt x="686" y="741"/>
                    </a:lnTo>
                    <a:lnTo>
                      <a:pt x="688" y="739"/>
                    </a:lnTo>
                    <a:lnTo>
                      <a:pt x="690" y="739"/>
                    </a:lnTo>
                    <a:lnTo>
                      <a:pt x="695" y="739"/>
                    </a:lnTo>
                    <a:lnTo>
                      <a:pt x="698" y="739"/>
                    </a:lnTo>
                    <a:lnTo>
                      <a:pt x="701" y="738"/>
                    </a:lnTo>
                    <a:lnTo>
                      <a:pt x="704" y="738"/>
                    </a:lnTo>
                    <a:lnTo>
                      <a:pt x="708" y="736"/>
                    </a:lnTo>
                    <a:lnTo>
                      <a:pt x="711" y="736"/>
                    </a:lnTo>
                    <a:lnTo>
                      <a:pt x="715" y="735"/>
                    </a:lnTo>
                    <a:lnTo>
                      <a:pt x="718" y="735"/>
                    </a:lnTo>
                    <a:lnTo>
                      <a:pt x="723" y="734"/>
                    </a:lnTo>
                    <a:lnTo>
                      <a:pt x="727" y="734"/>
                    </a:lnTo>
                    <a:lnTo>
                      <a:pt x="731" y="732"/>
                    </a:lnTo>
                    <a:lnTo>
                      <a:pt x="734" y="732"/>
                    </a:lnTo>
                    <a:lnTo>
                      <a:pt x="738" y="731"/>
                    </a:lnTo>
                    <a:lnTo>
                      <a:pt x="743" y="730"/>
                    </a:lnTo>
                    <a:lnTo>
                      <a:pt x="747" y="729"/>
                    </a:lnTo>
                    <a:lnTo>
                      <a:pt x="751" y="729"/>
                    </a:lnTo>
                    <a:lnTo>
                      <a:pt x="755" y="728"/>
                    </a:lnTo>
                    <a:lnTo>
                      <a:pt x="760" y="727"/>
                    </a:lnTo>
                    <a:lnTo>
                      <a:pt x="763" y="725"/>
                    </a:lnTo>
                    <a:lnTo>
                      <a:pt x="768" y="724"/>
                    </a:lnTo>
                    <a:lnTo>
                      <a:pt x="772" y="723"/>
                    </a:lnTo>
                    <a:lnTo>
                      <a:pt x="776" y="722"/>
                    </a:lnTo>
                    <a:lnTo>
                      <a:pt x="781" y="721"/>
                    </a:lnTo>
                    <a:lnTo>
                      <a:pt x="786" y="720"/>
                    </a:lnTo>
                    <a:lnTo>
                      <a:pt x="789" y="718"/>
                    </a:lnTo>
                    <a:lnTo>
                      <a:pt x="795" y="718"/>
                    </a:lnTo>
                    <a:lnTo>
                      <a:pt x="798" y="716"/>
                    </a:lnTo>
                    <a:lnTo>
                      <a:pt x="803" y="715"/>
                    </a:lnTo>
                    <a:lnTo>
                      <a:pt x="806" y="714"/>
                    </a:lnTo>
                    <a:lnTo>
                      <a:pt x="811" y="713"/>
                    </a:lnTo>
                    <a:lnTo>
                      <a:pt x="815" y="710"/>
                    </a:lnTo>
                    <a:lnTo>
                      <a:pt x="819" y="709"/>
                    </a:lnTo>
                    <a:lnTo>
                      <a:pt x="823" y="708"/>
                    </a:lnTo>
                    <a:lnTo>
                      <a:pt x="827" y="707"/>
                    </a:lnTo>
                    <a:lnTo>
                      <a:pt x="831" y="706"/>
                    </a:lnTo>
                    <a:lnTo>
                      <a:pt x="836" y="705"/>
                    </a:lnTo>
                    <a:lnTo>
                      <a:pt x="839" y="702"/>
                    </a:lnTo>
                    <a:lnTo>
                      <a:pt x="844" y="701"/>
                    </a:lnTo>
                    <a:lnTo>
                      <a:pt x="847" y="700"/>
                    </a:lnTo>
                    <a:lnTo>
                      <a:pt x="851" y="699"/>
                    </a:lnTo>
                    <a:lnTo>
                      <a:pt x="854" y="698"/>
                    </a:lnTo>
                    <a:lnTo>
                      <a:pt x="859" y="696"/>
                    </a:lnTo>
                    <a:lnTo>
                      <a:pt x="862" y="694"/>
                    </a:lnTo>
                    <a:lnTo>
                      <a:pt x="866" y="693"/>
                    </a:lnTo>
                    <a:lnTo>
                      <a:pt x="869" y="692"/>
                    </a:lnTo>
                    <a:lnTo>
                      <a:pt x="873" y="689"/>
                    </a:lnTo>
                    <a:lnTo>
                      <a:pt x="879" y="686"/>
                    </a:lnTo>
                    <a:lnTo>
                      <a:pt x="885" y="684"/>
                    </a:lnTo>
                    <a:lnTo>
                      <a:pt x="890" y="681"/>
                    </a:lnTo>
                    <a:lnTo>
                      <a:pt x="896" y="679"/>
                    </a:lnTo>
                    <a:lnTo>
                      <a:pt x="899" y="675"/>
                    </a:lnTo>
                    <a:lnTo>
                      <a:pt x="904" y="673"/>
                    </a:lnTo>
                    <a:lnTo>
                      <a:pt x="905" y="672"/>
                    </a:lnTo>
                    <a:lnTo>
                      <a:pt x="908" y="670"/>
                    </a:lnTo>
                    <a:lnTo>
                      <a:pt x="910" y="666"/>
                    </a:lnTo>
                    <a:lnTo>
                      <a:pt x="912" y="663"/>
                    </a:lnTo>
                    <a:lnTo>
                      <a:pt x="916" y="658"/>
                    </a:lnTo>
                    <a:lnTo>
                      <a:pt x="919" y="653"/>
                    </a:lnTo>
                    <a:lnTo>
                      <a:pt x="923" y="648"/>
                    </a:lnTo>
                    <a:lnTo>
                      <a:pt x="927" y="642"/>
                    </a:lnTo>
                    <a:lnTo>
                      <a:pt x="929" y="638"/>
                    </a:lnTo>
                    <a:lnTo>
                      <a:pt x="931" y="635"/>
                    </a:lnTo>
                    <a:lnTo>
                      <a:pt x="933" y="631"/>
                    </a:lnTo>
                    <a:lnTo>
                      <a:pt x="935" y="628"/>
                    </a:lnTo>
                    <a:lnTo>
                      <a:pt x="938" y="623"/>
                    </a:lnTo>
                    <a:lnTo>
                      <a:pt x="940" y="620"/>
                    </a:lnTo>
                    <a:lnTo>
                      <a:pt x="942" y="616"/>
                    </a:lnTo>
                    <a:lnTo>
                      <a:pt x="946" y="613"/>
                    </a:lnTo>
                    <a:lnTo>
                      <a:pt x="947" y="608"/>
                    </a:lnTo>
                    <a:lnTo>
                      <a:pt x="951" y="605"/>
                    </a:lnTo>
                    <a:lnTo>
                      <a:pt x="953" y="599"/>
                    </a:lnTo>
                    <a:lnTo>
                      <a:pt x="955" y="595"/>
                    </a:lnTo>
                    <a:lnTo>
                      <a:pt x="959" y="591"/>
                    </a:lnTo>
                    <a:lnTo>
                      <a:pt x="961" y="587"/>
                    </a:lnTo>
                    <a:lnTo>
                      <a:pt x="963" y="582"/>
                    </a:lnTo>
                    <a:lnTo>
                      <a:pt x="967" y="579"/>
                    </a:lnTo>
                    <a:lnTo>
                      <a:pt x="968" y="574"/>
                    </a:lnTo>
                    <a:lnTo>
                      <a:pt x="972" y="570"/>
                    </a:lnTo>
                    <a:lnTo>
                      <a:pt x="973" y="565"/>
                    </a:lnTo>
                    <a:lnTo>
                      <a:pt x="976" y="562"/>
                    </a:lnTo>
                    <a:lnTo>
                      <a:pt x="977" y="557"/>
                    </a:lnTo>
                    <a:lnTo>
                      <a:pt x="981" y="552"/>
                    </a:lnTo>
                    <a:lnTo>
                      <a:pt x="983" y="548"/>
                    </a:lnTo>
                    <a:lnTo>
                      <a:pt x="985" y="544"/>
                    </a:lnTo>
                    <a:lnTo>
                      <a:pt x="988" y="539"/>
                    </a:lnTo>
                    <a:lnTo>
                      <a:pt x="990" y="536"/>
                    </a:lnTo>
                    <a:lnTo>
                      <a:pt x="991" y="531"/>
                    </a:lnTo>
                    <a:lnTo>
                      <a:pt x="994" y="528"/>
                    </a:lnTo>
                    <a:lnTo>
                      <a:pt x="996" y="523"/>
                    </a:lnTo>
                    <a:lnTo>
                      <a:pt x="998" y="520"/>
                    </a:lnTo>
                    <a:lnTo>
                      <a:pt x="999" y="516"/>
                    </a:lnTo>
                    <a:lnTo>
                      <a:pt x="1003" y="514"/>
                    </a:lnTo>
                    <a:lnTo>
                      <a:pt x="1004" y="509"/>
                    </a:lnTo>
                    <a:lnTo>
                      <a:pt x="1005" y="506"/>
                    </a:lnTo>
                    <a:lnTo>
                      <a:pt x="1006" y="502"/>
                    </a:lnTo>
                    <a:lnTo>
                      <a:pt x="1009" y="500"/>
                    </a:lnTo>
                    <a:lnTo>
                      <a:pt x="1011" y="494"/>
                    </a:lnTo>
                    <a:lnTo>
                      <a:pt x="1013" y="489"/>
                    </a:lnTo>
                    <a:lnTo>
                      <a:pt x="1015" y="485"/>
                    </a:lnTo>
                    <a:lnTo>
                      <a:pt x="1016" y="481"/>
                    </a:lnTo>
                    <a:lnTo>
                      <a:pt x="1017" y="479"/>
                    </a:lnTo>
                    <a:lnTo>
                      <a:pt x="1017" y="478"/>
                    </a:lnTo>
                    <a:lnTo>
                      <a:pt x="1013" y="480"/>
                    </a:lnTo>
                    <a:lnTo>
                      <a:pt x="1009" y="486"/>
                    </a:lnTo>
                    <a:lnTo>
                      <a:pt x="1005" y="488"/>
                    </a:lnTo>
                    <a:lnTo>
                      <a:pt x="1003" y="493"/>
                    </a:lnTo>
                    <a:lnTo>
                      <a:pt x="1001" y="496"/>
                    </a:lnTo>
                    <a:lnTo>
                      <a:pt x="998" y="501"/>
                    </a:lnTo>
                    <a:lnTo>
                      <a:pt x="995" y="505"/>
                    </a:lnTo>
                    <a:lnTo>
                      <a:pt x="992" y="509"/>
                    </a:lnTo>
                    <a:lnTo>
                      <a:pt x="989" y="514"/>
                    </a:lnTo>
                    <a:lnTo>
                      <a:pt x="987" y="519"/>
                    </a:lnTo>
                    <a:lnTo>
                      <a:pt x="983" y="523"/>
                    </a:lnTo>
                    <a:lnTo>
                      <a:pt x="981" y="528"/>
                    </a:lnTo>
                    <a:lnTo>
                      <a:pt x="977" y="532"/>
                    </a:lnTo>
                    <a:lnTo>
                      <a:pt x="975" y="538"/>
                    </a:lnTo>
                    <a:lnTo>
                      <a:pt x="972" y="543"/>
                    </a:lnTo>
                    <a:lnTo>
                      <a:pt x="968" y="548"/>
                    </a:lnTo>
                    <a:lnTo>
                      <a:pt x="966" y="552"/>
                    </a:lnTo>
                    <a:lnTo>
                      <a:pt x="963" y="558"/>
                    </a:lnTo>
                    <a:lnTo>
                      <a:pt x="960" y="563"/>
                    </a:lnTo>
                    <a:lnTo>
                      <a:pt x="958" y="567"/>
                    </a:lnTo>
                    <a:lnTo>
                      <a:pt x="955" y="571"/>
                    </a:lnTo>
                    <a:lnTo>
                      <a:pt x="953" y="575"/>
                    </a:lnTo>
                    <a:lnTo>
                      <a:pt x="951" y="579"/>
                    </a:lnTo>
                    <a:lnTo>
                      <a:pt x="949" y="584"/>
                    </a:lnTo>
                    <a:lnTo>
                      <a:pt x="947" y="587"/>
                    </a:lnTo>
                    <a:lnTo>
                      <a:pt x="947" y="591"/>
                    </a:lnTo>
                    <a:lnTo>
                      <a:pt x="945" y="595"/>
                    </a:lnTo>
                    <a:lnTo>
                      <a:pt x="944" y="600"/>
                    </a:lnTo>
                    <a:lnTo>
                      <a:pt x="940" y="599"/>
                    </a:lnTo>
                    <a:lnTo>
                      <a:pt x="938" y="599"/>
                    </a:lnTo>
                    <a:lnTo>
                      <a:pt x="937" y="596"/>
                    </a:lnTo>
                    <a:lnTo>
                      <a:pt x="937" y="594"/>
                    </a:lnTo>
                    <a:lnTo>
                      <a:pt x="937" y="592"/>
                    </a:lnTo>
                    <a:lnTo>
                      <a:pt x="939" y="588"/>
                    </a:lnTo>
                    <a:lnTo>
                      <a:pt x="940" y="585"/>
                    </a:lnTo>
                    <a:lnTo>
                      <a:pt x="944" y="581"/>
                    </a:lnTo>
                    <a:lnTo>
                      <a:pt x="945" y="575"/>
                    </a:lnTo>
                    <a:lnTo>
                      <a:pt x="948" y="572"/>
                    </a:lnTo>
                    <a:lnTo>
                      <a:pt x="951" y="567"/>
                    </a:lnTo>
                    <a:lnTo>
                      <a:pt x="953" y="563"/>
                    </a:lnTo>
                    <a:lnTo>
                      <a:pt x="955" y="558"/>
                    </a:lnTo>
                    <a:lnTo>
                      <a:pt x="958" y="555"/>
                    </a:lnTo>
                    <a:lnTo>
                      <a:pt x="959" y="550"/>
                    </a:lnTo>
                    <a:lnTo>
                      <a:pt x="960" y="548"/>
                    </a:lnTo>
                    <a:lnTo>
                      <a:pt x="958" y="550"/>
                    </a:lnTo>
                    <a:lnTo>
                      <a:pt x="954" y="553"/>
                    </a:lnTo>
                    <a:lnTo>
                      <a:pt x="952" y="556"/>
                    </a:lnTo>
                    <a:lnTo>
                      <a:pt x="949" y="559"/>
                    </a:lnTo>
                    <a:lnTo>
                      <a:pt x="948" y="563"/>
                    </a:lnTo>
                    <a:lnTo>
                      <a:pt x="946" y="566"/>
                    </a:lnTo>
                    <a:lnTo>
                      <a:pt x="944" y="570"/>
                    </a:lnTo>
                    <a:lnTo>
                      <a:pt x="941" y="573"/>
                    </a:lnTo>
                    <a:lnTo>
                      <a:pt x="939" y="577"/>
                    </a:lnTo>
                    <a:lnTo>
                      <a:pt x="937" y="581"/>
                    </a:lnTo>
                    <a:lnTo>
                      <a:pt x="933" y="585"/>
                    </a:lnTo>
                    <a:lnTo>
                      <a:pt x="932" y="589"/>
                    </a:lnTo>
                    <a:lnTo>
                      <a:pt x="929" y="594"/>
                    </a:lnTo>
                    <a:lnTo>
                      <a:pt x="926" y="599"/>
                    </a:lnTo>
                    <a:lnTo>
                      <a:pt x="924" y="602"/>
                    </a:lnTo>
                    <a:lnTo>
                      <a:pt x="922" y="607"/>
                    </a:lnTo>
                    <a:lnTo>
                      <a:pt x="919" y="610"/>
                    </a:lnTo>
                    <a:lnTo>
                      <a:pt x="917" y="615"/>
                    </a:lnTo>
                    <a:lnTo>
                      <a:pt x="915" y="618"/>
                    </a:lnTo>
                    <a:lnTo>
                      <a:pt x="912" y="622"/>
                    </a:lnTo>
                    <a:lnTo>
                      <a:pt x="911" y="627"/>
                    </a:lnTo>
                    <a:lnTo>
                      <a:pt x="909" y="630"/>
                    </a:lnTo>
                    <a:lnTo>
                      <a:pt x="905" y="636"/>
                    </a:lnTo>
                    <a:lnTo>
                      <a:pt x="903" y="641"/>
                    </a:lnTo>
                    <a:lnTo>
                      <a:pt x="902" y="644"/>
                    </a:lnTo>
                    <a:lnTo>
                      <a:pt x="902" y="645"/>
                    </a:lnTo>
                    <a:lnTo>
                      <a:pt x="902" y="642"/>
                    </a:lnTo>
                    <a:lnTo>
                      <a:pt x="903" y="638"/>
                    </a:lnTo>
                    <a:lnTo>
                      <a:pt x="904" y="634"/>
                    </a:lnTo>
                    <a:lnTo>
                      <a:pt x="908" y="629"/>
                    </a:lnTo>
                    <a:lnTo>
                      <a:pt x="909" y="625"/>
                    </a:lnTo>
                    <a:lnTo>
                      <a:pt x="910" y="621"/>
                    </a:lnTo>
                    <a:lnTo>
                      <a:pt x="911" y="617"/>
                    </a:lnTo>
                    <a:lnTo>
                      <a:pt x="913" y="615"/>
                    </a:lnTo>
                    <a:lnTo>
                      <a:pt x="915" y="610"/>
                    </a:lnTo>
                    <a:lnTo>
                      <a:pt x="917" y="607"/>
                    </a:lnTo>
                    <a:lnTo>
                      <a:pt x="918" y="602"/>
                    </a:lnTo>
                    <a:lnTo>
                      <a:pt x="920" y="599"/>
                    </a:lnTo>
                    <a:lnTo>
                      <a:pt x="923" y="594"/>
                    </a:lnTo>
                    <a:lnTo>
                      <a:pt x="924" y="589"/>
                    </a:lnTo>
                    <a:lnTo>
                      <a:pt x="926" y="585"/>
                    </a:lnTo>
                    <a:lnTo>
                      <a:pt x="929" y="581"/>
                    </a:lnTo>
                    <a:lnTo>
                      <a:pt x="932" y="575"/>
                    </a:lnTo>
                    <a:lnTo>
                      <a:pt x="934" y="571"/>
                    </a:lnTo>
                    <a:lnTo>
                      <a:pt x="937" y="566"/>
                    </a:lnTo>
                    <a:lnTo>
                      <a:pt x="939" y="562"/>
                    </a:lnTo>
                    <a:lnTo>
                      <a:pt x="941" y="557"/>
                    </a:lnTo>
                    <a:lnTo>
                      <a:pt x="945" y="551"/>
                    </a:lnTo>
                    <a:lnTo>
                      <a:pt x="947" y="546"/>
                    </a:lnTo>
                    <a:lnTo>
                      <a:pt x="949" y="542"/>
                    </a:lnTo>
                    <a:lnTo>
                      <a:pt x="952" y="536"/>
                    </a:lnTo>
                    <a:lnTo>
                      <a:pt x="955" y="531"/>
                    </a:lnTo>
                    <a:lnTo>
                      <a:pt x="958" y="527"/>
                    </a:lnTo>
                    <a:lnTo>
                      <a:pt x="961" y="522"/>
                    </a:lnTo>
                    <a:lnTo>
                      <a:pt x="963" y="516"/>
                    </a:lnTo>
                    <a:lnTo>
                      <a:pt x="966" y="510"/>
                    </a:lnTo>
                    <a:lnTo>
                      <a:pt x="968" y="506"/>
                    </a:lnTo>
                    <a:lnTo>
                      <a:pt x="970" y="501"/>
                    </a:lnTo>
                    <a:lnTo>
                      <a:pt x="973" y="495"/>
                    </a:lnTo>
                    <a:lnTo>
                      <a:pt x="975" y="491"/>
                    </a:lnTo>
                    <a:lnTo>
                      <a:pt x="977" y="486"/>
                    </a:lnTo>
                    <a:lnTo>
                      <a:pt x="981" y="481"/>
                    </a:lnTo>
                    <a:lnTo>
                      <a:pt x="983" y="477"/>
                    </a:lnTo>
                    <a:lnTo>
                      <a:pt x="985" y="472"/>
                    </a:lnTo>
                    <a:lnTo>
                      <a:pt x="988" y="467"/>
                    </a:lnTo>
                    <a:lnTo>
                      <a:pt x="990" y="464"/>
                    </a:lnTo>
                    <a:lnTo>
                      <a:pt x="991" y="459"/>
                    </a:lnTo>
                    <a:lnTo>
                      <a:pt x="994" y="456"/>
                    </a:lnTo>
                    <a:lnTo>
                      <a:pt x="996" y="452"/>
                    </a:lnTo>
                    <a:lnTo>
                      <a:pt x="998" y="449"/>
                    </a:lnTo>
                    <a:lnTo>
                      <a:pt x="999" y="444"/>
                    </a:lnTo>
                    <a:lnTo>
                      <a:pt x="1001" y="441"/>
                    </a:lnTo>
                    <a:lnTo>
                      <a:pt x="1003" y="437"/>
                    </a:lnTo>
                    <a:lnTo>
                      <a:pt x="1004" y="435"/>
                    </a:lnTo>
                    <a:lnTo>
                      <a:pt x="1006" y="429"/>
                    </a:lnTo>
                    <a:lnTo>
                      <a:pt x="1009" y="424"/>
                    </a:lnTo>
                    <a:lnTo>
                      <a:pt x="1010" y="420"/>
                    </a:lnTo>
                    <a:lnTo>
                      <a:pt x="1011" y="417"/>
                    </a:lnTo>
                    <a:lnTo>
                      <a:pt x="1011" y="416"/>
                    </a:lnTo>
                    <a:lnTo>
                      <a:pt x="1006" y="422"/>
                    </a:lnTo>
                    <a:lnTo>
                      <a:pt x="1003" y="429"/>
                    </a:lnTo>
                    <a:lnTo>
                      <a:pt x="999" y="431"/>
                    </a:lnTo>
                    <a:lnTo>
                      <a:pt x="997" y="435"/>
                    </a:lnTo>
                    <a:lnTo>
                      <a:pt x="995" y="438"/>
                    </a:lnTo>
                    <a:lnTo>
                      <a:pt x="994" y="442"/>
                    </a:lnTo>
                    <a:lnTo>
                      <a:pt x="991" y="445"/>
                    </a:lnTo>
                    <a:lnTo>
                      <a:pt x="989" y="449"/>
                    </a:lnTo>
                    <a:lnTo>
                      <a:pt x="987" y="452"/>
                    </a:lnTo>
                    <a:lnTo>
                      <a:pt x="985" y="456"/>
                    </a:lnTo>
                    <a:lnTo>
                      <a:pt x="983" y="459"/>
                    </a:lnTo>
                    <a:lnTo>
                      <a:pt x="981" y="463"/>
                    </a:lnTo>
                    <a:lnTo>
                      <a:pt x="978" y="466"/>
                    </a:lnTo>
                    <a:lnTo>
                      <a:pt x="976" y="471"/>
                    </a:lnTo>
                    <a:lnTo>
                      <a:pt x="974" y="474"/>
                    </a:lnTo>
                    <a:lnTo>
                      <a:pt x="972" y="478"/>
                    </a:lnTo>
                    <a:lnTo>
                      <a:pt x="969" y="481"/>
                    </a:lnTo>
                    <a:lnTo>
                      <a:pt x="968" y="485"/>
                    </a:lnTo>
                    <a:lnTo>
                      <a:pt x="966" y="488"/>
                    </a:lnTo>
                    <a:lnTo>
                      <a:pt x="963" y="493"/>
                    </a:lnTo>
                    <a:lnTo>
                      <a:pt x="962" y="496"/>
                    </a:lnTo>
                    <a:lnTo>
                      <a:pt x="960" y="500"/>
                    </a:lnTo>
                    <a:lnTo>
                      <a:pt x="958" y="503"/>
                    </a:lnTo>
                    <a:lnTo>
                      <a:pt x="955" y="507"/>
                    </a:lnTo>
                    <a:lnTo>
                      <a:pt x="953" y="512"/>
                    </a:lnTo>
                    <a:lnTo>
                      <a:pt x="951" y="516"/>
                    </a:lnTo>
                    <a:lnTo>
                      <a:pt x="948" y="520"/>
                    </a:lnTo>
                    <a:lnTo>
                      <a:pt x="947" y="523"/>
                    </a:lnTo>
                    <a:lnTo>
                      <a:pt x="945" y="527"/>
                    </a:lnTo>
                    <a:lnTo>
                      <a:pt x="944" y="531"/>
                    </a:lnTo>
                    <a:lnTo>
                      <a:pt x="941" y="535"/>
                    </a:lnTo>
                    <a:lnTo>
                      <a:pt x="939" y="538"/>
                    </a:lnTo>
                    <a:lnTo>
                      <a:pt x="937" y="542"/>
                    </a:lnTo>
                    <a:lnTo>
                      <a:pt x="934" y="545"/>
                    </a:lnTo>
                    <a:lnTo>
                      <a:pt x="932" y="549"/>
                    </a:lnTo>
                    <a:lnTo>
                      <a:pt x="930" y="552"/>
                    </a:lnTo>
                    <a:lnTo>
                      <a:pt x="927" y="557"/>
                    </a:lnTo>
                    <a:lnTo>
                      <a:pt x="926" y="560"/>
                    </a:lnTo>
                    <a:lnTo>
                      <a:pt x="924" y="564"/>
                    </a:lnTo>
                    <a:lnTo>
                      <a:pt x="922" y="567"/>
                    </a:lnTo>
                    <a:lnTo>
                      <a:pt x="919" y="571"/>
                    </a:lnTo>
                    <a:lnTo>
                      <a:pt x="917" y="574"/>
                    </a:lnTo>
                    <a:lnTo>
                      <a:pt x="915" y="578"/>
                    </a:lnTo>
                    <a:lnTo>
                      <a:pt x="913" y="582"/>
                    </a:lnTo>
                    <a:lnTo>
                      <a:pt x="911" y="586"/>
                    </a:lnTo>
                    <a:lnTo>
                      <a:pt x="909" y="589"/>
                    </a:lnTo>
                    <a:lnTo>
                      <a:pt x="906" y="592"/>
                    </a:lnTo>
                    <a:lnTo>
                      <a:pt x="904" y="595"/>
                    </a:lnTo>
                    <a:lnTo>
                      <a:pt x="902" y="599"/>
                    </a:lnTo>
                    <a:lnTo>
                      <a:pt x="899" y="602"/>
                    </a:lnTo>
                    <a:lnTo>
                      <a:pt x="897" y="606"/>
                    </a:lnTo>
                    <a:lnTo>
                      <a:pt x="895" y="609"/>
                    </a:lnTo>
                    <a:lnTo>
                      <a:pt x="892" y="612"/>
                    </a:lnTo>
                    <a:lnTo>
                      <a:pt x="891" y="615"/>
                    </a:lnTo>
                    <a:lnTo>
                      <a:pt x="887" y="621"/>
                    </a:lnTo>
                    <a:lnTo>
                      <a:pt x="882" y="628"/>
                    </a:lnTo>
                    <a:lnTo>
                      <a:pt x="877" y="634"/>
                    </a:lnTo>
                    <a:lnTo>
                      <a:pt x="874" y="639"/>
                    </a:lnTo>
                    <a:lnTo>
                      <a:pt x="872" y="641"/>
                    </a:lnTo>
                    <a:lnTo>
                      <a:pt x="868" y="642"/>
                    </a:lnTo>
                    <a:lnTo>
                      <a:pt x="865" y="644"/>
                    </a:lnTo>
                    <a:lnTo>
                      <a:pt x="860" y="645"/>
                    </a:lnTo>
                    <a:lnTo>
                      <a:pt x="855" y="645"/>
                    </a:lnTo>
                    <a:lnTo>
                      <a:pt x="852" y="645"/>
                    </a:lnTo>
                    <a:lnTo>
                      <a:pt x="849" y="644"/>
                    </a:lnTo>
                    <a:lnTo>
                      <a:pt x="849" y="643"/>
                    </a:lnTo>
                    <a:lnTo>
                      <a:pt x="868" y="628"/>
                    </a:lnTo>
                    <a:lnTo>
                      <a:pt x="869" y="623"/>
                    </a:lnTo>
                    <a:lnTo>
                      <a:pt x="872" y="618"/>
                    </a:lnTo>
                    <a:lnTo>
                      <a:pt x="874" y="614"/>
                    </a:lnTo>
                    <a:lnTo>
                      <a:pt x="877" y="610"/>
                    </a:lnTo>
                    <a:lnTo>
                      <a:pt x="881" y="605"/>
                    </a:lnTo>
                    <a:lnTo>
                      <a:pt x="884" y="599"/>
                    </a:lnTo>
                    <a:lnTo>
                      <a:pt x="888" y="593"/>
                    </a:lnTo>
                    <a:lnTo>
                      <a:pt x="892" y="587"/>
                    </a:lnTo>
                    <a:lnTo>
                      <a:pt x="894" y="584"/>
                    </a:lnTo>
                    <a:lnTo>
                      <a:pt x="896" y="581"/>
                    </a:lnTo>
                    <a:lnTo>
                      <a:pt x="897" y="577"/>
                    </a:lnTo>
                    <a:lnTo>
                      <a:pt x="899" y="574"/>
                    </a:lnTo>
                    <a:lnTo>
                      <a:pt x="902" y="571"/>
                    </a:lnTo>
                    <a:lnTo>
                      <a:pt x="904" y="567"/>
                    </a:lnTo>
                    <a:lnTo>
                      <a:pt x="906" y="564"/>
                    </a:lnTo>
                    <a:lnTo>
                      <a:pt x="909" y="562"/>
                    </a:lnTo>
                    <a:lnTo>
                      <a:pt x="911" y="558"/>
                    </a:lnTo>
                    <a:lnTo>
                      <a:pt x="912" y="553"/>
                    </a:lnTo>
                    <a:lnTo>
                      <a:pt x="915" y="550"/>
                    </a:lnTo>
                    <a:lnTo>
                      <a:pt x="917" y="548"/>
                    </a:lnTo>
                    <a:lnTo>
                      <a:pt x="919" y="544"/>
                    </a:lnTo>
                    <a:lnTo>
                      <a:pt x="922" y="541"/>
                    </a:lnTo>
                    <a:lnTo>
                      <a:pt x="924" y="537"/>
                    </a:lnTo>
                    <a:lnTo>
                      <a:pt x="926" y="534"/>
                    </a:lnTo>
                    <a:lnTo>
                      <a:pt x="927" y="530"/>
                    </a:lnTo>
                    <a:lnTo>
                      <a:pt x="930" y="527"/>
                    </a:lnTo>
                    <a:lnTo>
                      <a:pt x="932" y="523"/>
                    </a:lnTo>
                    <a:lnTo>
                      <a:pt x="934" y="520"/>
                    </a:lnTo>
                    <a:lnTo>
                      <a:pt x="935" y="516"/>
                    </a:lnTo>
                    <a:lnTo>
                      <a:pt x="938" y="513"/>
                    </a:lnTo>
                    <a:lnTo>
                      <a:pt x="939" y="508"/>
                    </a:lnTo>
                    <a:lnTo>
                      <a:pt x="941" y="505"/>
                    </a:lnTo>
                    <a:lnTo>
                      <a:pt x="942" y="501"/>
                    </a:lnTo>
                    <a:lnTo>
                      <a:pt x="945" y="498"/>
                    </a:lnTo>
                    <a:lnTo>
                      <a:pt x="946" y="494"/>
                    </a:lnTo>
                    <a:lnTo>
                      <a:pt x="948" y="491"/>
                    </a:lnTo>
                    <a:lnTo>
                      <a:pt x="952" y="484"/>
                    </a:lnTo>
                    <a:lnTo>
                      <a:pt x="955" y="478"/>
                    </a:lnTo>
                    <a:lnTo>
                      <a:pt x="958" y="472"/>
                    </a:lnTo>
                    <a:lnTo>
                      <a:pt x="960" y="465"/>
                    </a:lnTo>
                    <a:lnTo>
                      <a:pt x="962" y="460"/>
                    </a:lnTo>
                    <a:lnTo>
                      <a:pt x="965" y="455"/>
                    </a:lnTo>
                    <a:lnTo>
                      <a:pt x="966" y="450"/>
                    </a:lnTo>
                    <a:lnTo>
                      <a:pt x="967" y="445"/>
                    </a:lnTo>
                    <a:lnTo>
                      <a:pt x="968" y="441"/>
                    </a:lnTo>
                    <a:lnTo>
                      <a:pt x="968" y="437"/>
                    </a:lnTo>
                    <a:lnTo>
                      <a:pt x="965" y="438"/>
                    </a:lnTo>
                    <a:lnTo>
                      <a:pt x="962" y="442"/>
                    </a:lnTo>
                    <a:lnTo>
                      <a:pt x="959" y="445"/>
                    </a:lnTo>
                    <a:lnTo>
                      <a:pt x="954" y="449"/>
                    </a:lnTo>
                    <a:lnTo>
                      <a:pt x="951" y="453"/>
                    </a:lnTo>
                    <a:lnTo>
                      <a:pt x="946" y="459"/>
                    </a:lnTo>
                    <a:lnTo>
                      <a:pt x="944" y="462"/>
                    </a:lnTo>
                    <a:lnTo>
                      <a:pt x="942" y="464"/>
                    </a:lnTo>
                    <a:lnTo>
                      <a:pt x="940" y="467"/>
                    </a:lnTo>
                    <a:lnTo>
                      <a:pt x="938" y="472"/>
                    </a:lnTo>
                    <a:lnTo>
                      <a:pt x="935" y="474"/>
                    </a:lnTo>
                    <a:lnTo>
                      <a:pt x="933" y="478"/>
                    </a:lnTo>
                    <a:lnTo>
                      <a:pt x="930" y="481"/>
                    </a:lnTo>
                    <a:lnTo>
                      <a:pt x="929" y="485"/>
                    </a:lnTo>
                    <a:lnTo>
                      <a:pt x="925" y="488"/>
                    </a:lnTo>
                    <a:lnTo>
                      <a:pt x="924" y="493"/>
                    </a:lnTo>
                    <a:lnTo>
                      <a:pt x="920" y="496"/>
                    </a:lnTo>
                    <a:lnTo>
                      <a:pt x="919" y="500"/>
                    </a:lnTo>
                    <a:lnTo>
                      <a:pt x="916" y="503"/>
                    </a:lnTo>
                    <a:lnTo>
                      <a:pt x="913" y="508"/>
                    </a:lnTo>
                    <a:lnTo>
                      <a:pt x="911" y="513"/>
                    </a:lnTo>
                    <a:lnTo>
                      <a:pt x="909" y="516"/>
                    </a:lnTo>
                    <a:lnTo>
                      <a:pt x="906" y="520"/>
                    </a:lnTo>
                    <a:lnTo>
                      <a:pt x="904" y="524"/>
                    </a:lnTo>
                    <a:lnTo>
                      <a:pt x="901" y="528"/>
                    </a:lnTo>
                    <a:lnTo>
                      <a:pt x="899" y="532"/>
                    </a:lnTo>
                    <a:lnTo>
                      <a:pt x="896" y="537"/>
                    </a:lnTo>
                    <a:lnTo>
                      <a:pt x="894" y="541"/>
                    </a:lnTo>
                    <a:lnTo>
                      <a:pt x="891" y="544"/>
                    </a:lnTo>
                    <a:lnTo>
                      <a:pt x="889" y="549"/>
                    </a:lnTo>
                    <a:lnTo>
                      <a:pt x="887" y="552"/>
                    </a:lnTo>
                    <a:lnTo>
                      <a:pt x="884" y="557"/>
                    </a:lnTo>
                    <a:lnTo>
                      <a:pt x="882" y="560"/>
                    </a:lnTo>
                    <a:lnTo>
                      <a:pt x="880" y="564"/>
                    </a:lnTo>
                    <a:lnTo>
                      <a:pt x="877" y="567"/>
                    </a:lnTo>
                    <a:lnTo>
                      <a:pt x="876" y="571"/>
                    </a:lnTo>
                    <a:lnTo>
                      <a:pt x="874" y="574"/>
                    </a:lnTo>
                    <a:lnTo>
                      <a:pt x="872" y="578"/>
                    </a:lnTo>
                    <a:lnTo>
                      <a:pt x="870" y="581"/>
                    </a:lnTo>
                    <a:lnTo>
                      <a:pt x="868" y="585"/>
                    </a:lnTo>
                    <a:lnTo>
                      <a:pt x="867" y="588"/>
                    </a:lnTo>
                    <a:lnTo>
                      <a:pt x="865" y="592"/>
                    </a:lnTo>
                    <a:lnTo>
                      <a:pt x="861" y="598"/>
                    </a:lnTo>
                    <a:lnTo>
                      <a:pt x="858" y="602"/>
                    </a:lnTo>
                    <a:lnTo>
                      <a:pt x="855" y="608"/>
                    </a:lnTo>
                    <a:lnTo>
                      <a:pt x="853" y="612"/>
                    </a:lnTo>
                    <a:lnTo>
                      <a:pt x="852" y="615"/>
                    </a:lnTo>
                    <a:lnTo>
                      <a:pt x="851" y="617"/>
                    </a:lnTo>
                    <a:lnTo>
                      <a:pt x="849" y="620"/>
                    </a:lnTo>
                    <a:lnTo>
                      <a:pt x="849" y="621"/>
                    </a:lnTo>
                    <a:lnTo>
                      <a:pt x="844" y="623"/>
                    </a:lnTo>
                    <a:lnTo>
                      <a:pt x="839" y="627"/>
                    </a:lnTo>
                    <a:lnTo>
                      <a:pt x="833" y="629"/>
                    </a:lnTo>
                    <a:lnTo>
                      <a:pt x="829" y="631"/>
                    </a:lnTo>
                    <a:lnTo>
                      <a:pt x="823" y="632"/>
                    </a:lnTo>
                    <a:lnTo>
                      <a:pt x="818" y="635"/>
                    </a:lnTo>
                    <a:lnTo>
                      <a:pt x="812" y="637"/>
                    </a:lnTo>
                    <a:lnTo>
                      <a:pt x="806" y="639"/>
                    </a:lnTo>
                    <a:lnTo>
                      <a:pt x="801" y="641"/>
                    </a:lnTo>
                    <a:lnTo>
                      <a:pt x="796" y="643"/>
                    </a:lnTo>
                    <a:lnTo>
                      <a:pt x="790" y="644"/>
                    </a:lnTo>
                    <a:lnTo>
                      <a:pt x="784" y="646"/>
                    </a:lnTo>
                    <a:lnTo>
                      <a:pt x="780" y="648"/>
                    </a:lnTo>
                    <a:lnTo>
                      <a:pt x="774" y="650"/>
                    </a:lnTo>
                    <a:lnTo>
                      <a:pt x="769" y="651"/>
                    </a:lnTo>
                    <a:lnTo>
                      <a:pt x="763" y="653"/>
                    </a:lnTo>
                    <a:lnTo>
                      <a:pt x="758" y="653"/>
                    </a:lnTo>
                    <a:lnTo>
                      <a:pt x="752" y="656"/>
                    </a:lnTo>
                    <a:lnTo>
                      <a:pt x="746" y="656"/>
                    </a:lnTo>
                    <a:lnTo>
                      <a:pt x="740" y="658"/>
                    </a:lnTo>
                    <a:lnTo>
                      <a:pt x="734" y="658"/>
                    </a:lnTo>
                    <a:lnTo>
                      <a:pt x="729" y="659"/>
                    </a:lnTo>
                    <a:lnTo>
                      <a:pt x="723" y="660"/>
                    </a:lnTo>
                    <a:lnTo>
                      <a:pt x="717" y="661"/>
                    </a:lnTo>
                    <a:lnTo>
                      <a:pt x="711" y="661"/>
                    </a:lnTo>
                    <a:lnTo>
                      <a:pt x="705" y="663"/>
                    </a:lnTo>
                    <a:lnTo>
                      <a:pt x="699" y="663"/>
                    </a:lnTo>
                    <a:lnTo>
                      <a:pt x="694" y="664"/>
                    </a:lnTo>
                    <a:lnTo>
                      <a:pt x="688" y="664"/>
                    </a:lnTo>
                    <a:lnTo>
                      <a:pt x="682" y="664"/>
                    </a:lnTo>
                    <a:lnTo>
                      <a:pt x="676" y="665"/>
                    </a:lnTo>
                    <a:lnTo>
                      <a:pt x="670" y="665"/>
                    </a:lnTo>
                    <a:lnTo>
                      <a:pt x="665" y="665"/>
                    </a:lnTo>
                    <a:lnTo>
                      <a:pt x="659" y="665"/>
                    </a:lnTo>
                    <a:lnTo>
                      <a:pt x="653" y="665"/>
                    </a:lnTo>
                    <a:lnTo>
                      <a:pt x="646" y="665"/>
                    </a:lnTo>
                    <a:lnTo>
                      <a:pt x="640" y="665"/>
                    </a:lnTo>
                    <a:lnTo>
                      <a:pt x="634" y="665"/>
                    </a:lnTo>
                    <a:lnTo>
                      <a:pt x="629" y="664"/>
                    </a:lnTo>
                    <a:lnTo>
                      <a:pt x="623" y="664"/>
                    </a:lnTo>
                    <a:lnTo>
                      <a:pt x="617" y="664"/>
                    </a:lnTo>
                    <a:lnTo>
                      <a:pt x="611" y="663"/>
                    </a:lnTo>
                    <a:lnTo>
                      <a:pt x="605" y="663"/>
                    </a:lnTo>
                    <a:lnTo>
                      <a:pt x="600" y="663"/>
                    </a:lnTo>
                    <a:lnTo>
                      <a:pt x="594" y="661"/>
                    </a:lnTo>
                    <a:lnTo>
                      <a:pt x="588" y="661"/>
                    </a:lnTo>
                    <a:lnTo>
                      <a:pt x="582" y="660"/>
                    </a:lnTo>
                    <a:lnTo>
                      <a:pt x="576" y="660"/>
                    </a:lnTo>
                    <a:lnTo>
                      <a:pt x="569" y="659"/>
                    </a:lnTo>
                    <a:lnTo>
                      <a:pt x="563" y="658"/>
                    </a:lnTo>
                    <a:lnTo>
                      <a:pt x="558" y="657"/>
                    </a:lnTo>
                    <a:lnTo>
                      <a:pt x="552" y="656"/>
                    </a:lnTo>
                    <a:lnTo>
                      <a:pt x="546" y="655"/>
                    </a:lnTo>
                    <a:lnTo>
                      <a:pt x="540" y="653"/>
                    </a:lnTo>
                    <a:lnTo>
                      <a:pt x="536" y="652"/>
                    </a:lnTo>
                    <a:lnTo>
                      <a:pt x="530" y="651"/>
                    </a:lnTo>
                    <a:lnTo>
                      <a:pt x="524" y="650"/>
                    </a:lnTo>
                    <a:lnTo>
                      <a:pt x="518" y="649"/>
                    </a:lnTo>
                    <a:lnTo>
                      <a:pt x="512" y="648"/>
                    </a:lnTo>
                    <a:lnTo>
                      <a:pt x="508" y="645"/>
                    </a:lnTo>
                    <a:lnTo>
                      <a:pt x="502" y="644"/>
                    </a:lnTo>
                    <a:lnTo>
                      <a:pt x="496" y="643"/>
                    </a:lnTo>
                    <a:lnTo>
                      <a:pt x="491" y="641"/>
                    </a:lnTo>
                    <a:lnTo>
                      <a:pt x="486" y="639"/>
                    </a:lnTo>
                    <a:lnTo>
                      <a:pt x="476" y="636"/>
                    </a:lnTo>
                    <a:lnTo>
                      <a:pt x="467" y="634"/>
                    </a:lnTo>
                    <a:lnTo>
                      <a:pt x="458" y="630"/>
                    </a:lnTo>
                    <a:lnTo>
                      <a:pt x="450" y="627"/>
                    </a:lnTo>
                    <a:lnTo>
                      <a:pt x="441" y="622"/>
                    </a:lnTo>
                    <a:lnTo>
                      <a:pt x="432" y="618"/>
                    </a:lnTo>
                    <a:lnTo>
                      <a:pt x="424" y="615"/>
                    </a:lnTo>
                    <a:lnTo>
                      <a:pt x="416" y="612"/>
                    </a:lnTo>
                    <a:lnTo>
                      <a:pt x="407" y="608"/>
                    </a:lnTo>
                    <a:lnTo>
                      <a:pt x="400" y="603"/>
                    </a:lnTo>
                    <a:lnTo>
                      <a:pt x="390" y="599"/>
                    </a:lnTo>
                    <a:lnTo>
                      <a:pt x="383" y="595"/>
                    </a:lnTo>
                    <a:lnTo>
                      <a:pt x="375" y="591"/>
                    </a:lnTo>
                    <a:lnTo>
                      <a:pt x="367" y="587"/>
                    </a:lnTo>
                    <a:lnTo>
                      <a:pt x="360" y="582"/>
                    </a:lnTo>
                    <a:lnTo>
                      <a:pt x="353" y="578"/>
                    </a:lnTo>
                    <a:lnTo>
                      <a:pt x="345" y="573"/>
                    </a:lnTo>
                    <a:lnTo>
                      <a:pt x="338" y="569"/>
                    </a:lnTo>
                    <a:lnTo>
                      <a:pt x="331" y="564"/>
                    </a:lnTo>
                    <a:lnTo>
                      <a:pt x="324" y="559"/>
                    </a:lnTo>
                    <a:lnTo>
                      <a:pt x="317" y="553"/>
                    </a:lnTo>
                    <a:lnTo>
                      <a:pt x="310" y="548"/>
                    </a:lnTo>
                    <a:lnTo>
                      <a:pt x="304" y="543"/>
                    </a:lnTo>
                    <a:lnTo>
                      <a:pt x="297" y="538"/>
                    </a:lnTo>
                    <a:lnTo>
                      <a:pt x="290" y="531"/>
                    </a:lnTo>
                    <a:lnTo>
                      <a:pt x="284" y="527"/>
                    </a:lnTo>
                    <a:lnTo>
                      <a:pt x="278" y="521"/>
                    </a:lnTo>
                    <a:lnTo>
                      <a:pt x="273" y="515"/>
                    </a:lnTo>
                    <a:lnTo>
                      <a:pt x="266" y="509"/>
                    </a:lnTo>
                    <a:lnTo>
                      <a:pt x="260" y="503"/>
                    </a:lnTo>
                    <a:lnTo>
                      <a:pt x="254" y="498"/>
                    </a:lnTo>
                    <a:lnTo>
                      <a:pt x="250" y="492"/>
                    </a:lnTo>
                    <a:lnTo>
                      <a:pt x="243" y="485"/>
                    </a:lnTo>
                    <a:lnTo>
                      <a:pt x="237" y="479"/>
                    </a:lnTo>
                    <a:lnTo>
                      <a:pt x="232" y="472"/>
                    </a:lnTo>
                    <a:lnTo>
                      <a:pt x="226" y="466"/>
                    </a:lnTo>
                    <a:lnTo>
                      <a:pt x="221" y="459"/>
                    </a:lnTo>
                    <a:lnTo>
                      <a:pt x="215" y="452"/>
                    </a:lnTo>
                    <a:lnTo>
                      <a:pt x="210" y="446"/>
                    </a:lnTo>
                    <a:lnTo>
                      <a:pt x="205" y="439"/>
                    </a:lnTo>
                    <a:lnTo>
                      <a:pt x="200" y="433"/>
                    </a:lnTo>
                    <a:lnTo>
                      <a:pt x="195" y="426"/>
                    </a:lnTo>
                    <a:lnTo>
                      <a:pt x="190" y="417"/>
                    </a:lnTo>
                    <a:lnTo>
                      <a:pt x="186" y="412"/>
                    </a:lnTo>
                    <a:lnTo>
                      <a:pt x="181" y="403"/>
                    </a:lnTo>
                    <a:lnTo>
                      <a:pt x="176" y="396"/>
                    </a:lnTo>
                    <a:lnTo>
                      <a:pt x="172" y="389"/>
                    </a:lnTo>
                    <a:lnTo>
                      <a:pt x="168" y="383"/>
                    </a:lnTo>
                    <a:lnTo>
                      <a:pt x="164" y="373"/>
                    </a:lnTo>
                    <a:lnTo>
                      <a:pt x="159" y="366"/>
                    </a:lnTo>
                    <a:lnTo>
                      <a:pt x="154" y="358"/>
                    </a:lnTo>
                    <a:lnTo>
                      <a:pt x="150" y="351"/>
                    </a:lnTo>
                    <a:lnTo>
                      <a:pt x="146" y="343"/>
                    </a:lnTo>
                    <a:lnTo>
                      <a:pt x="142" y="335"/>
                    </a:lnTo>
                    <a:lnTo>
                      <a:pt x="138" y="327"/>
                    </a:lnTo>
                    <a:lnTo>
                      <a:pt x="135" y="319"/>
                    </a:lnTo>
                    <a:lnTo>
                      <a:pt x="130" y="310"/>
                    </a:lnTo>
                    <a:lnTo>
                      <a:pt x="126" y="301"/>
                    </a:lnTo>
                    <a:lnTo>
                      <a:pt x="123" y="293"/>
                    </a:lnTo>
                    <a:lnTo>
                      <a:pt x="119" y="285"/>
                    </a:lnTo>
                    <a:lnTo>
                      <a:pt x="116" y="276"/>
                    </a:lnTo>
                    <a:lnTo>
                      <a:pt x="112" y="267"/>
                    </a:lnTo>
                    <a:lnTo>
                      <a:pt x="110" y="259"/>
                    </a:lnTo>
                    <a:lnTo>
                      <a:pt x="107" y="251"/>
                    </a:lnTo>
                    <a:lnTo>
                      <a:pt x="107" y="249"/>
                    </a:lnTo>
                    <a:lnTo>
                      <a:pt x="108" y="244"/>
                    </a:lnTo>
                    <a:lnTo>
                      <a:pt x="109" y="240"/>
                    </a:lnTo>
                    <a:lnTo>
                      <a:pt x="110" y="236"/>
                    </a:lnTo>
                    <a:lnTo>
                      <a:pt x="112" y="231"/>
                    </a:lnTo>
                    <a:lnTo>
                      <a:pt x="114" y="227"/>
                    </a:lnTo>
                    <a:lnTo>
                      <a:pt x="116" y="221"/>
                    </a:lnTo>
                    <a:lnTo>
                      <a:pt x="117" y="215"/>
                    </a:lnTo>
                    <a:lnTo>
                      <a:pt x="118" y="212"/>
                    </a:lnTo>
                    <a:lnTo>
                      <a:pt x="119" y="208"/>
                    </a:lnTo>
                    <a:lnTo>
                      <a:pt x="119" y="205"/>
                    </a:lnTo>
                    <a:lnTo>
                      <a:pt x="122" y="202"/>
                    </a:lnTo>
                    <a:lnTo>
                      <a:pt x="122" y="198"/>
                    </a:lnTo>
                    <a:lnTo>
                      <a:pt x="123" y="194"/>
                    </a:lnTo>
                    <a:lnTo>
                      <a:pt x="124" y="191"/>
                    </a:lnTo>
                    <a:lnTo>
                      <a:pt x="125" y="187"/>
                    </a:lnTo>
                    <a:lnTo>
                      <a:pt x="126" y="184"/>
                    </a:lnTo>
                    <a:lnTo>
                      <a:pt x="128" y="180"/>
                    </a:lnTo>
                    <a:lnTo>
                      <a:pt x="129" y="177"/>
                    </a:lnTo>
                    <a:lnTo>
                      <a:pt x="131" y="172"/>
                    </a:lnTo>
                    <a:lnTo>
                      <a:pt x="131" y="169"/>
                    </a:lnTo>
                    <a:lnTo>
                      <a:pt x="132" y="164"/>
                    </a:lnTo>
                    <a:lnTo>
                      <a:pt x="135" y="160"/>
                    </a:lnTo>
                    <a:lnTo>
                      <a:pt x="136" y="157"/>
                    </a:lnTo>
                    <a:lnTo>
                      <a:pt x="136" y="152"/>
                    </a:lnTo>
                    <a:lnTo>
                      <a:pt x="138" y="148"/>
                    </a:lnTo>
                    <a:lnTo>
                      <a:pt x="138" y="144"/>
                    </a:lnTo>
                    <a:lnTo>
                      <a:pt x="140" y="141"/>
                    </a:lnTo>
                    <a:lnTo>
                      <a:pt x="140" y="137"/>
                    </a:lnTo>
                    <a:lnTo>
                      <a:pt x="142" y="134"/>
                    </a:lnTo>
                    <a:lnTo>
                      <a:pt x="143" y="129"/>
                    </a:lnTo>
                    <a:lnTo>
                      <a:pt x="144" y="126"/>
                    </a:lnTo>
                    <a:lnTo>
                      <a:pt x="145" y="122"/>
                    </a:lnTo>
                    <a:lnTo>
                      <a:pt x="146" y="119"/>
                    </a:lnTo>
                    <a:lnTo>
                      <a:pt x="147" y="115"/>
                    </a:lnTo>
                    <a:lnTo>
                      <a:pt x="148" y="112"/>
                    </a:lnTo>
                    <a:lnTo>
                      <a:pt x="148" y="107"/>
                    </a:lnTo>
                    <a:lnTo>
                      <a:pt x="150" y="104"/>
                    </a:lnTo>
                    <a:lnTo>
                      <a:pt x="150" y="100"/>
                    </a:lnTo>
                    <a:lnTo>
                      <a:pt x="151" y="98"/>
                    </a:lnTo>
                    <a:lnTo>
                      <a:pt x="152" y="94"/>
                    </a:lnTo>
                    <a:lnTo>
                      <a:pt x="153" y="91"/>
                    </a:lnTo>
                    <a:lnTo>
                      <a:pt x="153" y="88"/>
                    </a:lnTo>
                    <a:lnTo>
                      <a:pt x="154" y="85"/>
                    </a:lnTo>
                    <a:lnTo>
                      <a:pt x="155" y="79"/>
                    </a:lnTo>
                    <a:lnTo>
                      <a:pt x="157" y="74"/>
                    </a:lnTo>
                    <a:lnTo>
                      <a:pt x="157" y="71"/>
                    </a:lnTo>
                    <a:lnTo>
                      <a:pt x="159" y="68"/>
                    </a:lnTo>
                    <a:lnTo>
                      <a:pt x="159" y="6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64" name="Freeform 50"/>
              <p:cNvSpPr>
                <a:spLocks/>
              </p:cNvSpPr>
              <p:nvPr/>
            </p:nvSpPr>
            <p:spPr bwMode="auto">
              <a:xfrm>
                <a:off x="3735" y="1925"/>
                <a:ext cx="181" cy="143"/>
              </a:xfrm>
              <a:custGeom>
                <a:avLst/>
                <a:gdLst/>
                <a:ahLst/>
                <a:cxnLst>
                  <a:cxn ang="0">
                    <a:pos x="2" y="4"/>
                  </a:cxn>
                  <a:cxn ang="0">
                    <a:pos x="9" y="14"/>
                  </a:cxn>
                  <a:cxn ang="0">
                    <a:pos x="14" y="22"/>
                  </a:cxn>
                  <a:cxn ang="0">
                    <a:pos x="22" y="31"/>
                  </a:cxn>
                  <a:cxn ang="0">
                    <a:pos x="31" y="39"/>
                  </a:cxn>
                  <a:cxn ang="0">
                    <a:pos x="39" y="46"/>
                  </a:cxn>
                  <a:cxn ang="0">
                    <a:pos x="49" y="54"/>
                  </a:cxn>
                  <a:cxn ang="0">
                    <a:pos x="58" y="61"/>
                  </a:cxn>
                  <a:cxn ang="0">
                    <a:pos x="69" y="68"/>
                  </a:cxn>
                  <a:cxn ang="0">
                    <a:pos x="78" y="76"/>
                  </a:cxn>
                  <a:cxn ang="0">
                    <a:pos x="88" y="83"/>
                  </a:cxn>
                  <a:cxn ang="0">
                    <a:pos x="97" y="90"/>
                  </a:cxn>
                  <a:cxn ang="0">
                    <a:pos x="106" y="97"/>
                  </a:cxn>
                  <a:cxn ang="0">
                    <a:pos x="117" y="104"/>
                  </a:cxn>
                  <a:cxn ang="0">
                    <a:pos x="125" y="111"/>
                  </a:cxn>
                  <a:cxn ang="0">
                    <a:pos x="133" y="118"/>
                  </a:cxn>
                  <a:cxn ang="0">
                    <a:pos x="140" y="124"/>
                  </a:cxn>
                  <a:cxn ang="0">
                    <a:pos x="148" y="130"/>
                  </a:cxn>
                  <a:cxn ang="0">
                    <a:pos x="155" y="133"/>
                  </a:cxn>
                  <a:cxn ang="0">
                    <a:pos x="162" y="137"/>
                  </a:cxn>
                  <a:cxn ang="0">
                    <a:pos x="169" y="140"/>
                  </a:cxn>
                  <a:cxn ang="0">
                    <a:pos x="177" y="143"/>
                  </a:cxn>
                  <a:cxn ang="0">
                    <a:pos x="177" y="138"/>
                  </a:cxn>
                  <a:cxn ang="0">
                    <a:pos x="170" y="134"/>
                  </a:cxn>
                  <a:cxn ang="0">
                    <a:pos x="161" y="129"/>
                  </a:cxn>
                  <a:cxn ang="0">
                    <a:pos x="149" y="120"/>
                  </a:cxn>
                  <a:cxn ang="0">
                    <a:pos x="138" y="111"/>
                  </a:cxn>
                  <a:cxn ang="0">
                    <a:pos x="126" y="103"/>
                  </a:cxn>
                  <a:cxn ang="0">
                    <a:pos x="115" y="94"/>
                  </a:cxn>
                  <a:cxn ang="0">
                    <a:pos x="105" y="84"/>
                  </a:cxn>
                  <a:cxn ang="0">
                    <a:pos x="95" y="75"/>
                  </a:cxn>
                  <a:cxn ang="0">
                    <a:pos x="83" y="65"/>
                  </a:cxn>
                  <a:cxn ang="0">
                    <a:pos x="72" y="55"/>
                  </a:cxn>
                  <a:cxn ang="0">
                    <a:pos x="61" y="46"/>
                  </a:cxn>
                  <a:cxn ang="0">
                    <a:pos x="50" y="37"/>
                  </a:cxn>
                  <a:cxn ang="0">
                    <a:pos x="39" y="27"/>
                  </a:cxn>
                  <a:cxn ang="0">
                    <a:pos x="28" y="19"/>
                  </a:cxn>
                  <a:cxn ang="0">
                    <a:pos x="17" y="11"/>
                  </a:cxn>
                  <a:cxn ang="0">
                    <a:pos x="5" y="3"/>
                  </a:cxn>
                  <a:cxn ang="0">
                    <a:pos x="0" y="0"/>
                  </a:cxn>
                </a:cxnLst>
                <a:rect l="0" t="0" r="r" b="b"/>
                <a:pathLst>
                  <a:path w="181" h="143">
                    <a:moveTo>
                      <a:pt x="0" y="0"/>
                    </a:moveTo>
                    <a:lnTo>
                      <a:pt x="2" y="4"/>
                    </a:lnTo>
                    <a:lnTo>
                      <a:pt x="5" y="9"/>
                    </a:lnTo>
                    <a:lnTo>
                      <a:pt x="9" y="14"/>
                    </a:lnTo>
                    <a:lnTo>
                      <a:pt x="12" y="18"/>
                    </a:lnTo>
                    <a:lnTo>
                      <a:pt x="14" y="22"/>
                    </a:lnTo>
                    <a:lnTo>
                      <a:pt x="18" y="26"/>
                    </a:lnTo>
                    <a:lnTo>
                      <a:pt x="22" y="31"/>
                    </a:lnTo>
                    <a:lnTo>
                      <a:pt x="27" y="36"/>
                    </a:lnTo>
                    <a:lnTo>
                      <a:pt x="31" y="39"/>
                    </a:lnTo>
                    <a:lnTo>
                      <a:pt x="35" y="43"/>
                    </a:lnTo>
                    <a:lnTo>
                      <a:pt x="39" y="46"/>
                    </a:lnTo>
                    <a:lnTo>
                      <a:pt x="45" y="51"/>
                    </a:lnTo>
                    <a:lnTo>
                      <a:pt x="49" y="54"/>
                    </a:lnTo>
                    <a:lnTo>
                      <a:pt x="54" y="58"/>
                    </a:lnTo>
                    <a:lnTo>
                      <a:pt x="58" y="61"/>
                    </a:lnTo>
                    <a:lnTo>
                      <a:pt x="63" y="66"/>
                    </a:lnTo>
                    <a:lnTo>
                      <a:pt x="69" y="68"/>
                    </a:lnTo>
                    <a:lnTo>
                      <a:pt x="74" y="73"/>
                    </a:lnTo>
                    <a:lnTo>
                      <a:pt x="78" y="76"/>
                    </a:lnTo>
                    <a:lnTo>
                      <a:pt x="83" y="80"/>
                    </a:lnTo>
                    <a:lnTo>
                      <a:pt x="88" y="83"/>
                    </a:lnTo>
                    <a:lnTo>
                      <a:pt x="92" y="87"/>
                    </a:lnTo>
                    <a:lnTo>
                      <a:pt x="97" y="90"/>
                    </a:lnTo>
                    <a:lnTo>
                      <a:pt x="103" y="94"/>
                    </a:lnTo>
                    <a:lnTo>
                      <a:pt x="106" y="97"/>
                    </a:lnTo>
                    <a:lnTo>
                      <a:pt x="111" y="101"/>
                    </a:lnTo>
                    <a:lnTo>
                      <a:pt x="117" y="104"/>
                    </a:lnTo>
                    <a:lnTo>
                      <a:pt x="121" y="108"/>
                    </a:lnTo>
                    <a:lnTo>
                      <a:pt x="125" y="111"/>
                    </a:lnTo>
                    <a:lnTo>
                      <a:pt x="129" y="115"/>
                    </a:lnTo>
                    <a:lnTo>
                      <a:pt x="133" y="118"/>
                    </a:lnTo>
                    <a:lnTo>
                      <a:pt x="138" y="123"/>
                    </a:lnTo>
                    <a:lnTo>
                      <a:pt x="140" y="124"/>
                    </a:lnTo>
                    <a:lnTo>
                      <a:pt x="145" y="127"/>
                    </a:lnTo>
                    <a:lnTo>
                      <a:pt x="148" y="130"/>
                    </a:lnTo>
                    <a:lnTo>
                      <a:pt x="151" y="131"/>
                    </a:lnTo>
                    <a:lnTo>
                      <a:pt x="155" y="133"/>
                    </a:lnTo>
                    <a:lnTo>
                      <a:pt x="158" y="136"/>
                    </a:lnTo>
                    <a:lnTo>
                      <a:pt x="162" y="137"/>
                    </a:lnTo>
                    <a:lnTo>
                      <a:pt x="165" y="139"/>
                    </a:lnTo>
                    <a:lnTo>
                      <a:pt x="169" y="140"/>
                    </a:lnTo>
                    <a:lnTo>
                      <a:pt x="172" y="143"/>
                    </a:lnTo>
                    <a:lnTo>
                      <a:pt x="177" y="143"/>
                    </a:lnTo>
                    <a:lnTo>
                      <a:pt x="181" y="140"/>
                    </a:lnTo>
                    <a:lnTo>
                      <a:pt x="177" y="138"/>
                    </a:lnTo>
                    <a:lnTo>
                      <a:pt x="174" y="137"/>
                    </a:lnTo>
                    <a:lnTo>
                      <a:pt x="170" y="134"/>
                    </a:lnTo>
                    <a:lnTo>
                      <a:pt x="168" y="132"/>
                    </a:lnTo>
                    <a:lnTo>
                      <a:pt x="161" y="129"/>
                    </a:lnTo>
                    <a:lnTo>
                      <a:pt x="155" y="125"/>
                    </a:lnTo>
                    <a:lnTo>
                      <a:pt x="149" y="120"/>
                    </a:lnTo>
                    <a:lnTo>
                      <a:pt x="143" y="116"/>
                    </a:lnTo>
                    <a:lnTo>
                      <a:pt x="138" y="111"/>
                    </a:lnTo>
                    <a:lnTo>
                      <a:pt x="132" y="108"/>
                    </a:lnTo>
                    <a:lnTo>
                      <a:pt x="126" y="103"/>
                    </a:lnTo>
                    <a:lnTo>
                      <a:pt x="121" y="98"/>
                    </a:lnTo>
                    <a:lnTo>
                      <a:pt x="115" y="94"/>
                    </a:lnTo>
                    <a:lnTo>
                      <a:pt x="110" y="89"/>
                    </a:lnTo>
                    <a:lnTo>
                      <a:pt x="105" y="84"/>
                    </a:lnTo>
                    <a:lnTo>
                      <a:pt x="99" y="80"/>
                    </a:lnTo>
                    <a:lnTo>
                      <a:pt x="95" y="75"/>
                    </a:lnTo>
                    <a:lnTo>
                      <a:pt x="89" y="70"/>
                    </a:lnTo>
                    <a:lnTo>
                      <a:pt x="83" y="65"/>
                    </a:lnTo>
                    <a:lnTo>
                      <a:pt x="77" y="60"/>
                    </a:lnTo>
                    <a:lnTo>
                      <a:pt x="72" y="55"/>
                    </a:lnTo>
                    <a:lnTo>
                      <a:pt x="67" y="52"/>
                    </a:lnTo>
                    <a:lnTo>
                      <a:pt x="61" y="46"/>
                    </a:lnTo>
                    <a:lnTo>
                      <a:pt x="56" y="41"/>
                    </a:lnTo>
                    <a:lnTo>
                      <a:pt x="50" y="37"/>
                    </a:lnTo>
                    <a:lnTo>
                      <a:pt x="46" y="33"/>
                    </a:lnTo>
                    <a:lnTo>
                      <a:pt x="39" y="27"/>
                    </a:lnTo>
                    <a:lnTo>
                      <a:pt x="34" y="24"/>
                    </a:lnTo>
                    <a:lnTo>
                      <a:pt x="28" y="19"/>
                    </a:lnTo>
                    <a:lnTo>
                      <a:pt x="24" y="16"/>
                    </a:lnTo>
                    <a:lnTo>
                      <a:pt x="17" y="11"/>
                    </a:lnTo>
                    <a:lnTo>
                      <a:pt x="11" y="8"/>
                    </a:lnTo>
                    <a:lnTo>
                      <a:pt x="5" y="3"/>
                    </a:lnTo>
                    <a:lnTo>
                      <a:pt x="0" y="0"/>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65" name="Freeform 51"/>
              <p:cNvSpPr>
                <a:spLocks/>
              </p:cNvSpPr>
              <p:nvPr/>
            </p:nvSpPr>
            <p:spPr bwMode="auto">
              <a:xfrm>
                <a:off x="4117" y="2143"/>
                <a:ext cx="172" cy="12"/>
              </a:xfrm>
              <a:custGeom>
                <a:avLst/>
                <a:gdLst/>
                <a:ahLst/>
                <a:cxnLst>
                  <a:cxn ang="0">
                    <a:pos x="3" y="2"/>
                  </a:cxn>
                  <a:cxn ang="0">
                    <a:pos x="10" y="4"/>
                  </a:cxn>
                  <a:cxn ang="0">
                    <a:pos x="18" y="5"/>
                  </a:cxn>
                  <a:cxn ang="0">
                    <a:pos x="26" y="6"/>
                  </a:cxn>
                  <a:cxn ang="0">
                    <a:pos x="33" y="7"/>
                  </a:cxn>
                  <a:cxn ang="0">
                    <a:pos x="43" y="7"/>
                  </a:cxn>
                  <a:cxn ang="0">
                    <a:pos x="50" y="7"/>
                  </a:cxn>
                  <a:cxn ang="0">
                    <a:pos x="58" y="7"/>
                  </a:cxn>
                  <a:cxn ang="0">
                    <a:pos x="67" y="7"/>
                  </a:cxn>
                  <a:cxn ang="0">
                    <a:pos x="75" y="7"/>
                  </a:cxn>
                  <a:cxn ang="0">
                    <a:pos x="82" y="6"/>
                  </a:cxn>
                  <a:cxn ang="0">
                    <a:pos x="91" y="6"/>
                  </a:cxn>
                  <a:cxn ang="0">
                    <a:pos x="100" y="6"/>
                  </a:cxn>
                  <a:cxn ang="0">
                    <a:pos x="108" y="5"/>
                  </a:cxn>
                  <a:cxn ang="0">
                    <a:pos x="116" y="4"/>
                  </a:cxn>
                  <a:cxn ang="0">
                    <a:pos x="124" y="2"/>
                  </a:cxn>
                  <a:cxn ang="0">
                    <a:pos x="132" y="2"/>
                  </a:cxn>
                  <a:cxn ang="0">
                    <a:pos x="140" y="1"/>
                  </a:cxn>
                  <a:cxn ang="0">
                    <a:pos x="147" y="0"/>
                  </a:cxn>
                  <a:cxn ang="0">
                    <a:pos x="153" y="0"/>
                  </a:cxn>
                  <a:cxn ang="0">
                    <a:pos x="160" y="0"/>
                  </a:cxn>
                  <a:cxn ang="0">
                    <a:pos x="168" y="2"/>
                  </a:cxn>
                  <a:cxn ang="0">
                    <a:pos x="166" y="6"/>
                  </a:cxn>
                  <a:cxn ang="0">
                    <a:pos x="155" y="6"/>
                  </a:cxn>
                  <a:cxn ang="0">
                    <a:pos x="144" y="7"/>
                  </a:cxn>
                  <a:cxn ang="0">
                    <a:pos x="133" y="8"/>
                  </a:cxn>
                  <a:cxn ang="0">
                    <a:pos x="122" y="8"/>
                  </a:cxn>
                  <a:cxn ang="0">
                    <a:pos x="111" y="9"/>
                  </a:cxn>
                  <a:cxn ang="0">
                    <a:pos x="101" y="9"/>
                  </a:cxn>
                  <a:cxn ang="0">
                    <a:pos x="90" y="12"/>
                  </a:cxn>
                  <a:cxn ang="0">
                    <a:pos x="79" y="12"/>
                  </a:cxn>
                  <a:cxn ang="0">
                    <a:pos x="68" y="12"/>
                  </a:cxn>
                  <a:cxn ang="0">
                    <a:pos x="58" y="12"/>
                  </a:cxn>
                  <a:cxn ang="0">
                    <a:pos x="47" y="11"/>
                  </a:cxn>
                  <a:cxn ang="0">
                    <a:pos x="36" y="9"/>
                  </a:cxn>
                  <a:cxn ang="0">
                    <a:pos x="25" y="8"/>
                  </a:cxn>
                  <a:cxn ang="0">
                    <a:pos x="15" y="6"/>
                  </a:cxn>
                  <a:cxn ang="0">
                    <a:pos x="4" y="4"/>
                  </a:cxn>
                  <a:cxn ang="0">
                    <a:pos x="0" y="2"/>
                  </a:cxn>
                </a:cxnLst>
                <a:rect l="0" t="0" r="r" b="b"/>
                <a:pathLst>
                  <a:path w="172" h="12">
                    <a:moveTo>
                      <a:pt x="0" y="2"/>
                    </a:moveTo>
                    <a:lnTo>
                      <a:pt x="3" y="2"/>
                    </a:lnTo>
                    <a:lnTo>
                      <a:pt x="7" y="4"/>
                    </a:lnTo>
                    <a:lnTo>
                      <a:pt x="10" y="4"/>
                    </a:lnTo>
                    <a:lnTo>
                      <a:pt x="14" y="5"/>
                    </a:lnTo>
                    <a:lnTo>
                      <a:pt x="18" y="5"/>
                    </a:lnTo>
                    <a:lnTo>
                      <a:pt x="22" y="6"/>
                    </a:lnTo>
                    <a:lnTo>
                      <a:pt x="26" y="6"/>
                    </a:lnTo>
                    <a:lnTo>
                      <a:pt x="30" y="7"/>
                    </a:lnTo>
                    <a:lnTo>
                      <a:pt x="33" y="7"/>
                    </a:lnTo>
                    <a:lnTo>
                      <a:pt x="38" y="7"/>
                    </a:lnTo>
                    <a:lnTo>
                      <a:pt x="43" y="7"/>
                    </a:lnTo>
                    <a:lnTo>
                      <a:pt x="46" y="7"/>
                    </a:lnTo>
                    <a:lnTo>
                      <a:pt x="50" y="7"/>
                    </a:lnTo>
                    <a:lnTo>
                      <a:pt x="54" y="7"/>
                    </a:lnTo>
                    <a:lnTo>
                      <a:pt x="58" y="7"/>
                    </a:lnTo>
                    <a:lnTo>
                      <a:pt x="64" y="8"/>
                    </a:lnTo>
                    <a:lnTo>
                      <a:pt x="67" y="7"/>
                    </a:lnTo>
                    <a:lnTo>
                      <a:pt x="71" y="7"/>
                    </a:lnTo>
                    <a:lnTo>
                      <a:pt x="75" y="7"/>
                    </a:lnTo>
                    <a:lnTo>
                      <a:pt x="79" y="7"/>
                    </a:lnTo>
                    <a:lnTo>
                      <a:pt x="82" y="6"/>
                    </a:lnTo>
                    <a:lnTo>
                      <a:pt x="87" y="6"/>
                    </a:lnTo>
                    <a:lnTo>
                      <a:pt x="91" y="6"/>
                    </a:lnTo>
                    <a:lnTo>
                      <a:pt x="96" y="6"/>
                    </a:lnTo>
                    <a:lnTo>
                      <a:pt x="100" y="6"/>
                    </a:lnTo>
                    <a:lnTo>
                      <a:pt x="103" y="5"/>
                    </a:lnTo>
                    <a:lnTo>
                      <a:pt x="108" y="5"/>
                    </a:lnTo>
                    <a:lnTo>
                      <a:pt x="112" y="5"/>
                    </a:lnTo>
                    <a:lnTo>
                      <a:pt x="116" y="4"/>
                    </a:lnTo>
                    <a:lnTo>
                      <a:pt x="121" y="4"/>
                    </a:lnTo>
                    <a:lnTo>
                      <a:pt x="124" y="2"/>
                    </a:lnTo>
                    <a:lnTo>
                      <a:pt x="129" y="2"/>
                    </a:lnTo>
                    <a:lnTo>
                      <a:pt x="132" y="2"/>
                    </a:lnTo>
                    <a:lnTo>
                      <a:pt x="137" y="1"/>
                    </a:lnTo>
                    <a:lnTo>
                      <a:pt x="140" y="1"/>
                    </a:lnTo>
                    <a:lnTo>
                      <a:pt x="144" y="0"/>
                    </a:lnTo>
                    <a:lnTo>
                      <a:pt x="147" y="0"/>
                    </a:lnTo>
                    <a:lnTo>
                      <a:pt x="151" y="0"/>
                    </a:lnTo>
                    <a:lnTo>
                      <a:pt x="153" y="0"/>
                    </a:lnTo>
                    <a:lnTo>
                      <a:pt x="158" y="0"/>
                    </a:lnTo>
                    <a:lnTo>
                      <a:pt x="160" y="0"/>
                    </a:lnTo>
                    <a:lnTo>
                      <a:pt x="164" y="1"/>
                    </a:lnTo>
                    <a:lnTo>
                      <a:pt x="168" y="2"/>
                    </a:lnTo>
                    <a:lnTo>
                      <a:pt x="172" y="6"/>
                    </a:lnTo>
                    <a:lnTo>
                      <a:pt x="166" y="6"/>
                    </a:lnTo>
                    <a:lnTo>
                      <a:pt x="160" y="6"/>
                    </a:lnTo>
                    <a:lnTo>
                      <a:pt x="155" y="6"/>
                    </a:lnTo>
                    <a:lnTo>
                      <a:pt x="150" y="7"/>
                    </a:lnTo>
                    <a:lnTo>
                      <a:pt x="144" y="7"/>
                    </a:lnTo>
                    <a:lnTo>
                      <a:pt x="138" y="7"/>
                    </a:lnTo>
                    <a:lnTo>
                      <a:pt x="133" y="8"/>
                    </a:lnTo>
                    <a:lnTo>
                      <a:pt x="128" y="8"/>
                    </a:lnTo>
                    <a:lnTo>
                      <a:pt x="122" y="8"/>
                    </a:lnTo>
                    <a:lnTo>
                      <a:pt x="117" y="9"/>
                    </a:lnTo>
                    <a:lnTo>
                      <a:pt x="111" y="9"/>
                    </a:lnTo>
                    <a:lnTo>
                      <a:pt x="105" y="9"/>
                    </a:lnTo>
                    <a:lnTo>
                      <a:pt x="101" y="9"/>
                    </a:lnTo>
                    <a:lnTo>
                      <a:pt x="95" y="11"/>
                    </a:lnTo>
                    <a:lnTo>
                      <a:pt x="90" y="12"/>
                    </a:lnTo>
                    <a:lnTo>
                      <a:pt x="85" y="12"/>
                    </a:lnTo>
                    <a:lnTo>
                      <a:pt x="79" y="12"/>
                    </a:lnTo>
                    <a:lnTo>
                      <a:pt x="74" y="12"/>
                    </a:lnTo>
                    <a:lnTo>
                      <a:pt x="68" y="12"/>
                    </a:lnTo>
                    <a:lnTo>
                      <a:pt x="64" y="12"/>
                    </a:lnTo>
                    <a:lnTo>
                      <a:pt x="58" y="12"/>
                    </a:lnTo>
                    <a:lnTo>
                      <a:pt x="52" y="12"/>
                    </a:lnTo>
                    <a:lnTo>
                      <a:pt x="47" y="11"/>
                    </a:lnTo>
                    <a:lnTo>
                      <a:pt x="42" y="11"/>
                    </a:lnTo>
                    <a:lnTo>
                      <a:pt x="36" y="9"/>
                    </a:lnTo>
                    <a:lnTo>
                      <a:pt x="31" y="8"/>
                    </a:lnTo>
                    <a:lnTo>
                      <a:pt x="25" y="8"/>
                    </a:lnTo>
                    <a:lnTo>
                      <a:pt x="21" y="7"/>
                    </a:lnTo>
                    <a:lnTo>
                      <a:pt x="15" y="6"/>
                    </a:lnTo>
                    <a:lnTo>
                      <a:pt x="10" y="5"/>
                    </a:lnTo>
                    <a:lnTo>
                      <a:pt x="4" y="4"/>
                    </a:lnTo>
                    <a:lnTo>
                      <a:pt x="0" y="2"/>
                    </a:lnTo>
                    <a:lnTo>
                      <a:pt x="0" y="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66" name="Freeform 52"/>
              <p:cNvSpPr>
                <a:spLocks/>
              </p:cNvSpPr>
              <p:nvPr/>
            </p:nvSpPr>
            <p:spPr bwMode="auto">
              <a:xfrm>
                <a:off x="4306" y="2133"/>
                <a:ext cx="22" cy="9"/>
              </a:xfrm>
              <a:custGeom>
                <a:avLst/>
                <a:gdLst/>
                <a:ahLst/>
                <a:cxnLst>
                  <a:cxn ang="0">
                    <a:pos x="0" y="9"/>
                  </a:cxn>
                  <a:cxn ang="0">
                    <a:pos x="1" y="9"/>
                  </a:cxn>
                  <a:cxn ang="0">
                    <a:pos x="5" y="8"/>
                  </a:cxn>
                  <a:cxn ang="0">
                    <a:pos x="8" y="8"/>
                  </a:cxn>
                  <a:cxn ang="0">
                    <a:pos x="13" y="7"/>
                  </a:cxn>
                  <a:cxn ang="0">
                    <a:pos x="16" y="5"/>
                  </a:cxn>
                  <a:cxn ang="0">
                    <a:pos x="20" y="4"/>
                  </a:cxn>
                  <a:cxn ang="0">
                    <a:pos x="21" y="2"/>
                  </a:cxn>
                  <a:cxn ang="0">
                    <a:pos x="22" y="1"/>
                  </a:cxn>
                  <a:cxn ang="0">
                    <a:pos x="21" y="0"/>
                  </a:cxn>
                  <a:cxn ang="0">
                    <a:pos x="18" y="0"/>
                  </a:cxn>
                  <a:cxn ang="0">
                    <a:pos x="13" y="2"/>
                  </a:cxn>
                  <a:cxn ang="0">
                    <a:pos x="9" y="3"/>
                  </a:cxn>
                  <a:cxn ang="0">
                    <a:pos x="5" y="5"/>
                  </a:cxn>
                  <a:cxn ang="0">
                    <a:pos x="2" y="7"/>
                  </a:cxn>
                  <a:cxn ang="0">
                    <a:pos x="0" y="8"/>
                  </a:cxn>
                  <a:cxn ang="0">
                    <a:pos x="0" y="9"/>
                  </a:cxn>
                  <a:cxn ang="0">
                    <a:pos x="0" y="9"/>
                  </a:cxn>
                </a:cxnLst>
                <a:rect l="0" t="0" r="r" b="b"/>
                <a:pathLst>
                  <a:path w="22" h="9">
                    <a:moveTo>
                      <a:pt x="0" y="9"/>
                    </a:moveTo>
                    <a:lnTo>
                      <a:pt x="1" y="9"/>
                    </a:lnTo>
                    <a:lnTo>
                      <a:pt x="5" y="8"/>
                    </a:lnTo>
                    <a:lnTo>
                      <a:pt x="8" y="8"/>
                    </a:lnTo>
                    <a:lnTo>
                      <a:pt x="13" y="7"/>
                    </a:lnTo>
                    <a:lnTo>
                      <a:pt x="16" y="5"/>
                    </a:lnTo>
                    <a:lnTo>
                      <a:pt x="20" y="4"/>
                    </a:lnTo>
                    <a:lnTo>
                      <a:pt x="21" y="2"/>
                    </a:lnTo>
                    <a:lnTo>
                      <a:pt x="22" y="1"/>
                    </a:lnTo>
                    <a:lnTo>
                      <a:pt x="21" y="0"/>
                    </a:lnTo>
                    <a:lnTo>
                      <a:pt x="18" y="0"/>
                    </a:lnTo>
                    <a:lnTo>
                      <a:pt x="13" y="2"/>
                    </a:lnTo>
                    <a:lnTo>
                      <a:pt x="9" y="3"/>
                    </a:lnTo>
                    <a:lnTo>
                      <a:pt x="5" y="5"/>
                    </a:lnTo>
                    <a:lnTo>
                      <a:pt x="2" y="7"/>
                    </a:lnTo>
                    <a:lnTo>
                      <a:pt x="0" y="8"/>
                    </a:lnTo>
                    <a:lnTo>
                      <a:pt x="0" y="9"/>
                    </a:lnTo>
                    <a:lnTo>
                      <a:pt x="0" y="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67" name="Freeform 53"/>
              <p:cNvSpPr>
                <a:spLocks/>
              </p:cNvSpPr>
              <p:nvPr/>
            </p:nvSpPr>
            <p:spPr bwMode="auto">
              <a:xfrm>
                <a:off x="3741" y="1992"/>
                <a:ext cx="25" cy="22"/>
              </a:xfrm>
              <a:custGeom>
                <a:avLst/>
                <a:gdLst/>
                <a:ahLst/>
                <a:cxnLst>
                  <a:cxn ang="0">
                    <a:pos x="0" y="7"/>
                  </a:cxn>
                  <a:cxn ang="0">
                    <a:pos x="5" y="10"/>
                  </a:cxn>
                  <a:cxn ang="0">
                    <a:pos x="11" y="15"/>
                  </a:cxn>
                  <a:cxn ang="0">
                    <a:pos x="14" y="17"/>
                  </a:cxn>
                  <a:cxn ang="0">
                    <a:pos x="18" y="20"/>
                  </a:cxn>
                  <a:cxn ang="0">
                    <a:pos x="21" y="21"/>
                  </a:cxn>
                  <a:cxn ang="0">
                    <a:pos x="25" y="22"/>
                  </a:cxn>
                  <a:cxn ang="0">
                    <a:pos x="22" y="19"/>
                  </a:cxn>
                  <a:cxn ang="0">
                    <a:pos x="21" y="15"/>
                  </a:cxn>
                  <a:cxn ang="0">
                    <a:pos x="19" y="13"/>
                  </a:cxn>
                  <a:cxn ang="0">
                    <a:pos x="16" y="10"/>
                  </a:cxn>
                  <a:cxn ang="0">
                    <a:pos x="11" y="5"/>
                  </a:cxn>
                  <a:cxn ang="0">
                    <a:pos x="6" y="0"/>
                  </a:cxn>
                  <a:cxn ang="0">
                    <a:pos x="0" y="7"/>
                  </a:cxn>
                  <a:cxn ang="0">
                    <a:pos x="0" y="7"/>
                  </a:cxn>
                </a:cxnLst>
                <a:rect l="0" t="0" r="r" b="b"/>
                <a:pathLst>
                  <a:path w="25" h="22">
                    <a:moveTo>
                      <a:pt x="0" y="7"/>
                    </a:moveTo>
                    <a:lnTo>
                      <a:pt x="5" y="10"/>
                    </a:lnTo>
                    <a:lnTo>
                      <a:pt x="11" y="15"/>
                    </a:lnTo>
                    <a:lnTo>
                      <a:pt x="14" y="17"/>
                    </a:lnTo>
                    <a:lnTo>
                      <a:pt x="18" y="20"/>
                    </a:lnTo>
                    <a:lnTo>
                      <a:pt x="21" y="21"/>
                    </a:lnTo>
                    <a:lnTo>
                      <a:pt x="25" y="22"/>
                    </a:lnTo>
                    <a:lnTo>
                      <a:pt x="22" y="19"/>
                    </a:lnTo>
                    <a:lnTo>
                      <a:pt x="21" y="15"/>
                    </a:lnTo>
                    <a:lnTo>
                      <a:pt x="19" y="13"/>
                    </a:lnTo>
                    <a:lnTo>
                      <a:pt x="16" y="10"/>
                    </a:lnTo>
                    <a:lnTo>
                      <a:pt x="11" y="5"/>
                    </a:lnTo>
                    <a:lnTo>
                      <a:pt x="6" y="0"/>
                    </a:lnTo>
                    <a:lnTo>
                      <a:pt x="0" y="7"/>
                    </a:lnTo>
                    <a:lnTo>
                      <a:pt x="0" y="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68" name="Freeform 54"/>
              <p:cNvSpPr>
                <a:spLocks/>
              </p:cNvSpPr>
              <p:nvPr/>
            </p:nvSpPr>
            <p:spPr bwMode="auto">
              <a:xfrm>
                <a:off x="3588" y="1647"/>
                <a:ext cx="18" cy="95"/>
              </a:xfrm>
              <a:custGeom>
                <a:avLst/>
                <a:gdLst/>
                <a:ahLst/>
                <a:cxnLst>
                  <a:cxn ang="0">
                    <a:pos x="18" y="0"/>
                  </a:cxn>
                  <a:cxn ang="0">
                    <a:pos x="17" y="3"/>
                  </a:cxn>
                  <a:cxn ang="0">
                    <a:pos x="15" y="8"/>
                  </a:cxn>
                  <a:cxn ang="0">
                    <a:pos x="14" y="11"/>
                  </a:cxn>
                  <a:cxn ang="0">
                    <a:pos x="13" y="16"/>
                  </a:cxn>
                  <a:cxn ang="0">
                    <a:pos x="11" y="18"/>
                  </a:cxn>
                  <a:cxn ang="0">
                    <a:pos x="10" y="22"/>
                  </a:cxn>
                  <a:cxn ang="0">
                    <a:pos x="9" y="25"/>
                  </a:cxn>
                  <a:cxn ang="0">
                    <a:pos x="8" y="28"/>
                  </a:cxn>
                  <a:cxn ang="0">
                    <a:pos x="6" y="32"/>
                  </a:cxn>
                  <a:cxn ang="0">
                    <a:pos x="4" y="38"/>
                  </a:cxn>
                  <a:cxn ang="0">
                    <a:pos x="2" y="43"/>
                  </a:cxn>
                  <a:cxn ang="0">
                    <a:pos x="2" y="47"/>
                  </a:cxn>
                  <a:cxn ang="0">
                    <a:pos x="0" y="51"/>
                  </a:cxn>
                  <a:cxn ang="0">
                    <a:pos x="0" y="56"/>
                  </a:cxn>
                  <a:cxn ang="0">
                    <a:pos x="0" y="60"/>
                  </a:cxn>
                  <a:cxn ang="0">
                    <a:pos x="2" y="66"/>
                  </a:cxn>
                  <a:cxn ang="0">
                    <a:pos x="2" y="68"/>
                  </a:cxn>
                  <a:cxn ang="0">
                    <a:pos x="3" y="71"/>
                  </a:cxn>
                  <a:cxn ang="0">
                    <a:pos x="4" y="74"/>
                  </a:cxn>
                  <a:cxn ang="0">
                    <a:pos x="6" y="78"/>
                  </a:cxn>
                  <a:cxn ang="0">
                    <a:pos x="7" y="82"/>
                  </a:cxn>
                  <a:cxn ang="0">
                    <a:pos x="9" y="86"/>
                  </a:cxn>
                  <a:cxn ang="0">
                    <a:pos x="10" y="89"/>
                  </a:cxn>
                  <a:cxn ang="0">
                    <a:pos x="13" y="95"/>
                  </a:cxn>
                  <a:cxn ang="0">
                    <a:pos x="11" y="90"/>
                  </a:cxn>
                  <a:cxn ang="0">
                    <a:pos x="11" y="87"/>
                  </a:cxn>
                  <a:cxn ang="0">
                    <a:pos x="10" y="83"/>
                  </a:cxn>
                  <a:cxn ang="0">
                    <a:pos x="10" y="80"/>
                  </a:cxn>
                  <a:cxn ang="0">
                    <a:pos x="9" y="76"/>
                  </a:cxn>
                  <a:cxn ang="0">
                    <a:pos x="9" y="73"/>
                  </a:cxn>
                  <a:cxn ang="0">
                    <a:pos x="9" y="71"/>
                  </a:cxn>
                  <a:cxn ang="0">
                    <a:pos x="9" y="68"/>
                  </a:cxn>
                  <a:cxn ang="0">
                    <a:pos x="8" y="63"/>
                  </a:cxn>
                  <a:cxn ang="0">
                    <a:pos x="8" y="57"/>
                  </a:cxn>
                  <a:cxn ang="0">
                    <a:pos x="9" y="52"/>
                  </a:cxn>
                  <a:cxn ang="0">
                    <a:pos x="10" y="47"/>
                  </a:cxn>
                  <a:cxn ang="0">
                    <a:pos x="10" y="42"/>
                  </a:cxn>
                  <a:cxn ang="0">
                    <a:pos x="11" y="36"/>
                  </a:cxn>
                  <a:cxn ang="0">
                    <a:pos x="13" y="31"/>
                  </a:cxn>
                  <a:cxn ang="0">
                    <a:pos x="14" y="25"/>
                  </a:cxn>
                  <a:cxn ang="0">
                    <a:pos x="15" y="20"/>
                  </a:cxn>
                  <a:cxn ang="0">
                    <a:pos x="16" y="13"/>
                  </a:cxn>
                  <a:cxn ang="0">
                    <a:pos x="16" y="9"/>
                  </a:cxn>
                  <a:cxn ang="0">
                    <a:pos x="17" y="7"/>
                  </a:cxn>
                  <a:cxn ang="0">
                    <a:pos x="17" y="3"/>
                  </a:cxn>
                  <a:cxn ang="0">
                    <a:pos x="18" y="0"/>
                  </a:cxn>
                  <a:cxn ang="0">
                    <a:pos x="18" y="0"/>
                  </a:cxn>
                </a:cxnLst>
                <a:rect l="0" t="0" r="r" b="b"/>
                <a:pathLst>
                  <a:path w="18" h="95">
                    <a:moveTo>
                      <a:pt x="18" y="0"/>
                    </a:moveTo>
                    <a:lnTo>
                      <a:pt x="17" y="3"/>
                    </a:lnTo>
                    <a:lnTo>
                      <a:pt x="15" y="8"/>
                    </a:lnTo>
                    <a:lnTo>
                      <a:pt x="14" y="11"/>
                    </a:lnTo>
                    <a:lnTo>
                      <a:pt x="13" y="16"/>
                    </a:lnTo>
                    <a:lnTo>
                      <a:pt x="11" y="18"/>
                    </a:lnTo>
                    <a:lnTo>
                      <a:pt x="10" y="22"/>
                    </a:lnTo>
                    <a:lnTo>
                      <a:pt x="9" y="25"/>
                    </a:lnTo>
                    <a:lnTo>
                      <a:pt x="8" y="28"/>
                    </a:lnTo>
                    <a:lnTo>
                      <a:pt x="6" y="32"/>
                    </a:lnTo>
                    <a:lnTo>
                      <a:pt x="4" y="38"/>
                    </a:lnTo>
                    <a:lnTo>
                      <a:pt x="2" y="43"/>
                    </a:lnTo>
                    <a:lnTo>
                      <a:pt x="2" y="47"/>
                    </a:lnTo>
                    <a:lnTo>
                      <a:pt x="0" y="51"/>
                    </a:lnTo>
                    <a:lnTo>
                      <a:pt x="0" y="56"/>
                    </a:lnTo>
                    <a:lnTo>
                      <a:pt x="0" y="60"/>
                    </a:lnTo>
                    <a:lnTo>
                      <a:pt x="2" y="66"/>
                    </a:lnTo>
                    <a:lnTo>
                      <a:pt x="2" y="68"/>
                    </a:lnTo>
                    <a:lnTo>
                      <a:pt x="3" y="71"/>
                    </a:lnTo>
                    <a:lnTo>
                      <a:pt x="4" y="74"/>
                    </a:lnTo>
                    <a:lnTo>
                      <a:pt x="6" y="78"/>
                    </a:lnTo>
                    <a:lnTo>
                      <a:pt x="7" y="82"/>
                    </a:lnTo>
                    <a:lnTo>
                      <a:pt x="9" y="86"/>
                    </a:lnTo>
                    <a:lnTo>
                      <a:pt x="10" y="89"/>
                    </a:lnTo>
                    <a:lnTo>
                      <a:pt x="13" y="95"/>
                    </a:lnTo>
                    <a:lnTo>
                      <a:pt x="11" y="90"/>
                    </a:lnTo>
                    <a:lnTo>
                      <a:pt x="11" y="87"/>
                    </a:lnTo>
                    <a:lnTo>
                      <a:pt x="10" y="83"/>
                    </a:lnTo>
                    <a:lnTo>
                      <a:pt x="10" y="80"/>
                    </a:lnTo>
                    <a:lnTo>
                      <a:pt x="9" y="76"/>
                    </a:lnTo>
                    <a:lnTo>
                      <a:pt x="9" y="73"/>
                    </a:lnTo>
                    <a:lnTo>
                      <a:pt x="9" y="71"/>
                    </a:lnTo>
                    <a:lnTo>
                      <a:pt x="9" y="68"/>
                    </a:lnTo>
                    <a:lnTo>
                      <a:pt x="8" y="63"/>
                    </a:lnTo>
                    <a:lnTo>
                      <a:pt x="8" y="57"/>
                    </a:lnTo>
                    <a:lnTo>
                      <a:pt x="9" y="52"/>
                    </a:lnTo>
                    <a:lnTo>
                      <a:pt x="10" y="47"/>
                    </a:lnTo>
                    <a:lnTo>
                      <a:pt x="10" y="42"/>
                    </a:lnTo>
                    <a:lnTo>
                      <a:pt x="11" y="36"/>
                    </a:lnTo>
                    <a:lnTo>
                      <a:pt x="13" y="31"/>
                    </a:lnTo>
                    <a:lnTo>
                      <a:pt x="14" y="25"/>
                    </a:lnTo>
                    <a:lnTo>
                      <a:pt x="15" y="20"/>
                    </a:lnTo>
                    <a:lnTo>
                      <a:pt x="16" y="13"/>
                    </a:lnTo>
                    <a:lnTo>
                      <a:pt x="16" y="9"/>
                    </a:lnTo>
                    <a:lnTo>
                      <a:pt x="17" y="7"/>
                    </a:lnTo>
                    <a:lnTo>
                      <a:pt x="17" y="3"/>
                    </a:lnTo>
                    <a:lnTo>
                      <a:pt x="18" y="0"/>
                    </a:lnTo>
                    <a:lnTo>
                      <a:pt x="18"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69" name="Freeform 55"/>
              <p:cNvSpPr>
                <a:spLocks/>
              </p:cNvSpPr>
              <p:nvPr/>
            </p:nvSpPr>
            <p:spPr bwMode="auto">
              <a:xfrm>
                <a:off x="3687" y="1937"/>
                <a:ext cx="48" cy="49"/>
              </a:xfrm>
              <a:custGeom>
                <a:avLst/>
                <a:gdLst/>
                <a:ahLst/>
                <a:cxnLst>
                  <a:cxn ang="0">
                    <a:pos x="0" y="0"/>
                  </a:cxn>
                  <a:cxn ang="0">
                    <a:pos x="0" y="0"/>
                  </a:cxn>
                  <a:cxn ang="0">
                    <a:pos x="2" y="3"/>
                  </a:cxn>
                  <a:cxn ang="0">
                    <a:pos x="4" y="4"/>
                  </a:cxn>
                  <a:cxn ang="0">
                    <a:pos x="8" y="7"/>
                  </a:cxn>
                  <a:cxn ang="0">
                    <a:pos x="11" y="11"/>
                  </a:cxn>
                  <a:cxn ang="0">
                    <a:pos x="15" y="14"/>
                  </a:cxn>
                  <a:cxn ang="0">
                    <a:pos x="19" y="19"/>
                  </a:cxn>
                  <a:cxn ang="0">
                    <a:pos x="24" y="24"/>
                  </a:cxn>
                  <a:cxn ang="0">
                    <a:pos x="29" y="28"/>
                  </a:cxn>
                  <a:cxn ang="0">
                    <a:pos x="32" y="32"/>
                  </a:cxn>
                  <a:cxn ang="0">
                    <a:pos x="36" y="35"/>
                  </a:cxn>
                  <a:cxn ang="0">
                    <a:pos x="40" y="40"/>
                  </a:cxn>
                  <a:cxn ang="0">
                    <a:pos x="43" y="43"/>
                  </a:cxn>
                  <a:cxn ang="0">
                    <a:pos x="46" y="46"/>
                  </a:cxn>
                  <a:cxn ang="0">
                    <a:pos x="47" y="48"/>
                  </a:cxn>
                  <a:cxn ang="0">
                    <a:pos x="48" y="49"/>
                  </a:cxn>
                  <a:cxn ang="0">
                    <a:pos x="41" y="43"/>
                  </a:cxn>
                  <a:cxn ang="0">
                    <a:pos x="36" y="38"/>
                  </a:cxn>
                  <a:cxn ang="0">
                    <a:pos x="30" y="32"/>
                  </a:cxn>
                  <a:cxn ang="0">
                    <a:pos x="24" y="26"/>
                  </a:cxn>
                  <a:cxn ang="0">
                    <a:pos x="17" y="19"/>
                  </a:cxn>
                  <a:cxn ang="0">
                    <a:pos x="11" y="13"/>
                  </a:cxn>
                  <a:cxn ang="0">
                    <a:pos x="4" y="6"/>
                  </a:cxn>
                  <a:cxn ang="0">
                    <a:pos x="0" y="0"/>
                  </a:cxn>
                  <a:cxn ang="0">
                    <a:pos x="0" y="0"/>
                  </a:cxn>
                </a:cxnLst>
                <a:rect l="0" t="0" r="r" b="b"/>
                <a:pathLst>
                  <a:path w="48" h="49">
                    <a:moveTo>
                      <a:pt x="0" y="0"/>
                    </a:moveTo>
                    <a:lnTo>
                      <a:pt x="0" y="0"/>
                    </a:lnTo>
                    <a:lnTo>
                      <a:pt x="2" y="3"/>
                    </a:lnTo>
                    <a:lnTo>
                      <a:pt x="4" y="4"/>
                    </a:lnTo>
                    <a:lnTo>
                      <a:pt x="8" y="7"/>
                    </a:lnTo>
                    <a:lnTo>
                      <a:pt x="11" y="11"/>
                    </a:lnTo>
                    <a:lnTo>
                      <a:pt x="15" y="14"/>
                    </a:lnTo>
                    <a:lnTo>
                      <a:pt x="19" y="19"/>
                    </a:lnTo>
                    <a:lnTo>
                      <a:pt x="24" y="24"/>
                    </a:lnTo>
                    <a:lnTo>
                      <a:pt x="29" y="28"/>
                    </a:lnTo>
                    <a:lnTo>
                      <a:pt x="32" y="32"/>
                    </a:lnTo>
                    <a:lnTo>
                      <a:pt x="36" y="35"/>
                    </a:lnTo>
                    <a:lnTo>
                      <a:pt x="40" y="40"/>
                    </a:lnTo>
                    <a:lnTo>
                      <a:pt x="43" y="43"/>
                    </a:lnTo>
                    <a:lnTo>
                      <a:pt x="46" y="46"/>
                    </a:lnTo>
                    <a:lnTo>
                      <a:pt x="47" y="48"/>
                    </a:lnTo>
                    <a:lnTo>
                      <a:pt x="48" y="49"/>
                    </a:lnTo>
                    <a:lnTo>
                      <a:pt x="41" y="43"/>
                    </a:lnTo>
                    <a:lnTo>
                      <a:pt x="36" y="38"/>
                    </a:lnTo>
                    <a:lnTo>
                      <a:pt x="30" y="32"/>
                    </a:lnTo>
                    <a:lnTo>
                      <a:pt x="24" y="26"/>
                    </a:lnTo>
                    <a:lnTo>
                      <a:pt x="17" y="19"/>
                    </a:lnTo>
                    <a:lnTo>
                      <a:pt x="11" y="13"/>
                    </a:lnTo>
                    <a:lnTo>
                      <a:pt x="4" y="6"/>
                    </a:lnTo>
                    <a:lnTo>
                      <a:pt x="0" y="0"/>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70" name="Freeform 56"/>
              <p:cNvSpPr>
                <a:spLocks/>
              </p:cNvSpPr>
              <p:nvPr/>
            </p:nvSpPr>
            <p:spPr bwMode="auto">
              <a:xfrm>
                <a:off x="3906" y="2130"/>
                <a:ext cx="73" cy="40"/>
              </a:xfrm>
              <a:custGeom>
                <a:avLst/>
                <a:gdLst/>
                <a:ahLst/>
                <a:cxnLst>
                  <a:cxn ang="0">
                    <a:pos x="73" y="40"/>
                  </a:cxn>
                  <a:cxn ang="0">
                    <a:pos x="69" y="36"/>
                  </a:cxn>
                  <a:cxn ang="0">
                    <a:pos x="64" y="34"/>
                  </a:cxn>
                  <a:cxn ang="0">
                    <a:pos x="60" y="32"/>
                  </a:cxn>
                  <a:cxn ang="0">
                    <a:pos x="55" y="29"/>
                  </a:cxn>
                  <a:cxn ang="0">
                    <a:pos x="50" y="26"/>
                  </a:cxn>
                  <a:cxn ang="0">
                    <a:pos x="46" y="24"/>
                  </a:cxn>
                  <a:cxn ang="0">
                    <a:pos x="41" y="20"/>
                  </a:cxn>
                  <a:cxn ang="0">
                    <a:pos x="36" y="19"/>
                  </a:cxn>
                  <a:cxn ang="0">
                    <a:pos x="32" y="15"/>
                  </a:cxn>
                  <a:cxn ang="0">
                    <a:pos x="27" y="13"/>
                  </a:cxn>
                  <a:cxn ang="0">
                    <a:pos x="22" y="11"/>
                  </a:cxn>
                  <a:cxn ang="0">
                    <a:pos x="19" y="10"/>
                  </a:cxn>
                  <a:cxn ang="0">
                    <a:pos x="13" y="7"/>
                  </a:cxn>
                  <a:cxn ang="0">
                    <a:pos x="8" y="5"/>
                  </a:cxn>
                  <a:cxn ang="0">
                    <a:pos x="4" y="3"/>
                  </a:cxn>
                  <a:cxn ang="0">
                    <a:pos x="0" y="0"/>
                  </a:cxn>
                  <a:cxn ang="0">
                    <a:pos x="4" y="3"/>
                  </a:cxn>
                  <a:cxn ang="0">
                    <a:pos x="7" y="6"/>
                  </a:cxn>
                  <a:cxn ang="0">
                    <a:pos x="12" y="8"/>
                  </a:cxn>
                  <a:cxn ang="0">
                    <a:pos x="17" y="11"/>
                  </a:cxn>
                  <a:cxn ang="0">
                    <a:pos x="20" y="13"/>
                  </a:cxn>
                  <a:cxn ang="0">
                    <a:pos x="25" y="17"/>
                  </a:cxn>
                  <a:cxn ang="0">
                    <a:pos x="29" y="19"/>
                  </a:cxn>
                  <a:cxn ang="0">
                    <a:pos x="34" y="22"/>
                  </a:cxn>
                  <a:cxn ang="0">
                    <a:pos x="39" y="25"/>
                  </a:cxn>
                  <a:cxn ang="0">
                    <a:pos x="43" y="27"/>
                  </a:cxn>
                  <a:cxn ang="0">
                    <a:pos x="48" y="29"/>
                  </a:cxn>
                  <a:cxn ang="0">
                    <a:pos x="53" y="32"/>
                  </a:cxn>
                  <a:cxn ang="0">
                    <a:pos x="57" y="34"/>
                  </a:cxn>
                  <a:cxn ang="0">
                    <a:pos x="63" y="36"/>
                  </a:cxn>
                  <a:cxn ang="0">
                    <a:pos x="69" y="38"/>
                  </a:cxn>
                  <a:cxn ang="0">
                    <a:pos x="73" y="40"/>
                  </a:cxn>
                  <a:cxn ang="0">
                    <a:pos x="73" y="40"/>
                  </a:cxn>
                </a:cxnLst>
                <a:rect l="0" t="0" r="r" b="b"/>
                <a:pathLst>
                  <a:path w="73" h="40">
                    <a:moveTo>
                      <a:pt x="73" y="40"/>
                    </a:moveTo>
                    <a:lnTo>
                      <a:pt x="69" y="36"/>
                    </a:lnTo>
                    <a:lnTo>
                      <a:pt x="64" y="34"/>
                    </a:lnTo>
                    <a:lnTo>
                      <a:pt x="60" y="32"/>
                    </a:lnTo>
                    <a:lnTo>
                      <a:pt x="55" y="29"/>
                    </a:lnTo>
                    <a:lnTo>
                      <a:pt x="50" y="26"/>
                    </a:lnTo>
                    <a:lnTo>
                      <a:pt x="46" y="24"/>
                    </a:lnTo>
                    <a:lnTo>
                      <a:pt x="41" y="20"/>
                    </a:lnTo>
                    <a:lnTo>
                      <a:pt x="36" y="19"/>
                    </a:lnTo>
                    <a:lnTo>
                      <a:pt x="32" y="15"/>
                    </a:lnTo>
                    <a:lnTo>
                      <a:pt x="27" y="13"/>
                    </a:lnTo>
                    <a:lnTo>
                      <a:pt x="22" y="11"/>
                    </a:lnTo>
                    <a:lnTo>
                      <a:pt x="19" y="10"/>
                    </a:lnTo>
                    <a:lnTo>
                      <a:pt x="13" y="7"/>
                    </a:lnTo>
                    <a:lnTo>
                      <a:pt x="8" y="5"/>
                    </a:lnTo>
                    <a:lnTo>
                      <a:pt x="4" y="3"/>
                    </a:lnTo>
                    <a:lnTo>
                      <a:pt x="0" y="0"/>
                    </a:lnTo>
                    <a:lnTo>
                      <a:pt x="4" y="3"/>
                    </a:lnTo>
                    <a:lnTo>
                      <a:pt x="7" y="6"/>
                    </a:lnTo>
                    <a:lnTo>
                      <a:pt x="12" y="8"/>
                    </a:lnTo>
                    <a:lnTo>
                      <a:pt x="17" y="11"/>
                    </a:lnTo>
                    <a:lnTo>
                      <a:pt x="20" y="13"/>
                    </a:lnTo>
                    <a:lnTo>
                      <a:pt x="25" y="17"/>
                    </a:lnTo>
                    <a:lnTo>
                      <a:pt x="29" y="19"/>
                    </a:lnTo>
                    <a:lnTo>
                      <a:pt x="34" y="22"/>
                    </a:lnTo>
                    <a:lnTo>
                      <a:pt x="39" y="25"/>
                    </a:lnTo>
                    <a:lnTo>
                      <a:pt x="43" y="27"/>
                    </a:lnTo>
                    <a:lnTo>
                      <a:pt x="48" y="29"/>
                    </a:lnTo>
                    <a:lnTo>
                      <a:pt x="53" y="32"/>
                    </a:lnTo>
                    <a:lnTo>
                      <a:pt x="57" y="34"/>
                    </a:lnTo>
                    <a:lnTo>
                      <a:pt x="63" y="36"/>
                    </a:lnTo>
                    <a:lnTo>
                      <a:pt x="69" y="38"/>
                    </a:lnTo>
                    <a:lnTo>
                      <a:pt x="73" y="40"/>
                    </a:lnTo>
                    <a:lnTo>
                      <a:pt x="73" y="4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71" name="Freeform 57"/>
              <p:cNvSpPr>
                <a:spLocks/>
              </p:cNvSpPr>
              <p:nvPr/>
            </p:nvSpPr>
            <p:spPr bwMode="auto">
              <a:xfrm>
                <a:off x="4105" y="2201"/>
                <a:ext cx="36" cy="4"/>
              </a:xfrm>
              <a:custGeom>
                <a:avLst/>
                <a:gdLst/>
                <a:ahLst/>
                <a:cxnLst>
                  <a:cxn ang="0">
                    <a:pos x="36" y="3"/>
                  </a:cxn>
                  <a:cxn ang="0">
                    <a:pos x="31" y="3"/>
                  </a:cxn>
                  <a:cxn ang="0">
                    <a:pos x="27" y="1"/>
                  </a:cxn>
                  <a:cxn ang="0">
                    <a:pos x="22" y="1"/>
                  </a:cxn>
                  <a:cxn ang="0">
                    <a:pos x="17" y="1"/>
                  </a:cxn>
                  <a:cxn ang="0">
                    <a:pos x="13" y="0"/>
                  </a:cxn>
                  <a:cxn ang="0">
                    <a:pos x="9" y="0"/>
                  </a:cxn>
                  <a:cxn ang="0">
                    <a:pos x="5" y="0"/>
                  </a:cxn>
                  <a:cxn ang="0">
                    <a:pos x="0" y="0"/>
                  </a:cxn>
                  <a:cxn ang="0">
                    <a:pos x="2" y="0"/>
                  </a:cxn>
                  <a:cxn ang="0">
                    <a:pos x="8" y="1"/>
                  </a:cxn>
                  <a:cxn ang="0">
                    <a:pos x="13" y="3"/>
                  </a:cxn>
                  <a:cxn ang="0">
                    <a:pos x="17" y="4"/>
                  </a:cxn>
                  <a:cxn ang="0">
                    <a:pos x="22" y="4"/>
                  </a:cxn>
                  <a:cxn ang="0">
                    <a:pos x="28" y="4"/>
                  </a:cxn>
                  <a:cxn ang="0">
                    <a:pos x="33" y="3"/>
                  </a:cxn>
                  <a:cxn ang="0">
                    <a:pos x="36" y="3"/>
                  </a:cxn>
                  <a:cxn ang="0">
                    <a:pos x="36" y="3"/>
                  </a:cxn>
                </a:cxnLst>
                <a:rect l="0" t="0" r="r" b="b"/>
                <a:pathLst>
                  <a:path w="36" h="4">
                    <a:moveTo>
                      <a:pt x="36" y="3"/>
                    </a:moveTo>
                    <a:lnTo>
                      <a:pt x="31" y="3"/>
                    </a:lnTo>
                    <a:lnTo>
                      <a:pt x="27" y="1"/>
                    </a:lnTo>
                    <a:lnTo>
                      <a:pt x="22" y="1"/>
                    </a:lnTo>
                    <a:lnTo>
                      <a:pt x="17" y="1"/>
                    </a:lnTo>
                    <a:lnTo>
                      <a:pt x="13" y="0"/>
                    </a:lnTo>
                    <a:lnTo>
                      <a:pt x="9" y="0"/>
                    </a:lnTo>
                    <a:lnTo>
                      <a:pt x="5" y="0"/>
                    </a:lnTo>
                    <a:lnTo>
                      <a:pt x="0" y="0"/>
                    </a:lnTo>
                    <a:lnTo>
                      <a:pt x="2" y="0"/>
                    </a:lnTo>
                    <a:lnTo>
                      <a:pt x="8" y="1"/>
                    </a:lnTo>
                    <a:lnTo>
                      <a:pt x="13" y="3"/>
                    </a:lnTo>
                    <a:lnTo>
                      <a:pt x="17" y="4"/>
                    </a:lnTo>
                    <a:lnTo>
                      <a:pt x="22" y="4"/>
                    </a:lnTo>
                    <a:lnTo>
                      <a:pt x="28" y="4"/>
                    </a:lnTo>
                    <a:lnTo>
                      <a:pt x="33" y="3"/>
                    </a:lnTo>
                    <a:lnTo>
                      <a:pt x="36" y="3"/>
                    </a:lnTo>
                    <a:lnTo>
                      <a:pt x="36"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72" name="Freeform 58"/>
              <p:cNvSpPr>
                <a:spLocks/>
              </p:cNvSpPr>
              <p:nvPr/>
            </p:nvSpPr>
            <p:spPr bwMode="auto">
              <a:xfrm>
                <a:off x="4150" y="2204"/>
                <a:ext cx="56" cy="3"/>
              </a:xfrm>
              <a:custGeom>
                <a:avLst/>
                <a:gdLst/>
                <a:ahLst/>
                <a:cxnLst>
                  <a:cxn ang="0">
                    <a:pos x="56" y="0"/>
                  </a:cxn>
                  <a:cxn ang="0">
                    <a:pos x="53" y="0"/>
                  </a:cxn>
                  <a:cxn ang="0">
                    <a:pos x="48" y="0"/>
                  </a:cxn>
                  <a:cxn ang="0">
                    <a:pos x="45" y="0"/>
                  </a:cxn>
                  <a:cxn ang="0">
                    <a:pos x="41" y="1"/>
                  </a:cxn>
                  <a:cxn ang="0">
                    <a:pos x="38" y="1"/>
                  </a:cxn>
                  <a:cxn ang="0">
                    <a:pos x="35" y="1"/>
                  </a:cxn>
                  <a:cxn ang="0">
                    <a:pos x="32" y="1"/>
                  </a:cxn>
                  <a:cxn ang="0">
                    <a:pos x="28" y="1"/>
                  </a:cxn>
                  <a:cxn ang="0">
                    <a:pos x="25" y="0"/>
                  </a:cxn>
                  <a:cxn ang="0">
                    <a:pos x="21" y="0"/>
                  </a:cxn>
                  <a:cxn ang="0">
                    <a:pos x="18" y="0"/>
                  </a:cxn>
                  <a:cxn ang="0">
                    <a:pos x="14" y="0"/>
                  </a:cxn>
                  <a:cxn ang="0">
                    <a:pos x="11" y="0"/>
                  </a:cxn>
                  <a:cxn ang="0">
                    <a:pos x="7" y="0"/>
                  </a:cxn>
                  <a:cxn ang="0">
                    <a:pos x="4" y="0"/>
                  </a:cxn>
                  <a:cxn ang="0">
                    <a:pos x="0" y="0"/>
                  </a:cxn>
                  <a:cxn ang="0">
                    <a:pos x="2" y="0"/>
                  </a:cxn>
                  <a:cxn ang="0">
                    <a:pos x="5" y="1"/>
                  </a:cxn>
                  <a:cxn ang="0">
                    <a:pos x="9" y="1"/>
                  </a:cxn>
                  <a:cxn ang="0">
                    <a:pos x="12" y="2"/>
                  </a:cxn>
                  <a:cxn ang="0">
                    <a:pos x="15" y="2"/>
                  </a:cxn>
                  <a:cxn ang="0">
                    <a:pos x="20" y="2"/>
                  </a:cxn>
                  <a:cxn ang="0">
                    <a:pos x="24" y="2"/>
                  </a:cxn>
                  <a:cxn ang="0">
                    <a:pos x="29" y="3"/>
                  </a:cxn>
                  <a:cxn ang="0">
                    <a:pos x="33" y="2"/>
                  </a:cxn>
                  <a:cxn ang="0">
                    <a:pos x="38" y="2"/>
                  </a:cxn>
                  <a:cxn ang="0">
                    <a:pos x="41" y="2"/>
                  </a:cxn>
                  <a:cxn ang="0">
                    <a:pos x="46" y="2"/>
                  </a:cxn>
                  <a:cxn ang="0">
                    <a:pos x="48" y="2"/>
                  </a:cxn>
                  <a:cxn ang="0">
                    <a:pos x="52" y="1"/>
                  </a:cxn>
                  <a:cxn ang="0">
                    <a:pos x="54" y="1"/>
                  </a:cxn>
                  <a:cxn ang="0">
                    <a:pos x="56" y="0"/>
                  </a:cxn>
                  <a:cxn ang="0">
                    <a:pos x="56" y="0"/>
                  </a:cxn>
                </a:cxnLst>
                <a:rect l="0" t="0" r="r" b="b"/>
                <a:pathLst>
                  <a:path w="56" h="3">
                    <a:moveTo>
                      <a:pt x="56" y="0"/>
                    </a:moveTo>
                    <a:lnTo>
                      <a:pt x="53" y="0"/>
                    </a:lnTo>
                    <a:lnTo>
                      <a:pt x="48" y="0"/>
                    </a:lnTo>
                    <a:lnTo>
                      <a:pt x="45" y="0"/>
                    </a:lnTo>
                    <a:lnTo>
                      <a:pt x="41" y="1"/>
                    </a:lnTo>
                    <a:lnTo>
                      <a:pt x="38" y="1"/>
                    </a:lnTo>
                    <a:lnTo>
                      <a:pt x="35" y="1"/>
                    </a:lnTo>
                    <a:lnTo>
                      <a:pt x="32" y="1"/>
                    </a:lnTo>
                    <a:lnTo>
                      <a:pt x="28" y="1"/>
                    </a:lnTo>
                    <a:lnTo>
                      <a:pt x="25" y="0"/>
                    </a:lnTo>
                    <a:lnTo>
                      <a:pt x="21" y="0"/>
                    </a:lnTo>
                    <a:lnTo>
                      <a:pt x="18" y="0"/>
                    </a:lnTo>
                    <a:lnTo>
                      <a:pt x="14" y="0"/>
                    </a:lnTo>
                    <a:lnTo>
                      <a:pt x="11" y="0"/>
                    </a:lnTo>
                    <a:lnTo>
                      <a:pt x="7" y="0"/>
                    </a:lnTo>
                    <a:lnTo>
                      <a:pt x="4" y="0"/>
                    </a:lnTo>
                    <a:lnTo>
                      <a:pt x="0" y="0"/>
                    </a:lnTo>
                    <a:lnTo>
                      <a:pt x="2" y="0"/>
                    </a:lnTo>
                    <a:lnTo>
                      <a:pt x="5" y="1"/>
                    </a:lnTo>
                    <a:lnTo>
                      <a:pt x="9" y="1"/>
                    </a:lnTo>
                    <a:lnTo>
                      <a:pt x="12" y="2"/>
                    </a:lnTo>
                    <a:lnTo>
                      <a:pt x="15" y="2"/>
                    </a:lnTo>
                    <a:lnTo>
                      <a:pt x="20" y="2"/>
                    </a:lnTo>
                    <a:lnTo>
                      <a:pt x="24" y="2"/>
                    </a:lnTo>
                    <a:lnTo>
                      <a:pt x="29" y="3"/>
                    </a:lnTo>
                    <a:lnTo>
                      <a:pt x="33" y="2"/>
                    </a:lnTo>
                    <a:lnTo>
                      <a:pt x="38" y="2"/>
                    </a:lnTo>
                    <a:lnTo>
                      <a:pt x="41" y="2"/>
                    </a:lnTo>
                    <a:lnTo>
                      <a:pt x="46" y="2"/>
                    </a:lnTo>
                    <a:lnTo>
                      <a:pt x="48" y="2"/>
                    </a:lnTo>
                    <a:lnTo>
                      <a:pt x="52" y="1"/>
                    </a:lnTo>
                    <a:lnTo>
                      <a:pt x="54" y="1"/>
                    </a:lnTo>
                    <a:lnTo>
                      <a:pt x="56" y="0"/>
                    </a:lnTo>
                    <a:lnTo>
                      <a:pt x="5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sp>
            <p:nvSpPr>
              <p:cNvPr id="173" name="Freeform 84"/>
              <p:cNvSpPr>
                <a:spLocks/>
              </p:cNvSpPr>
              <p:nvPr/>
            </p:nvSpPr>
            <p:spPr bwMode="auto">
              <a:xfrm>
                <a:off x="3439" y="2627"/>
                <a:ext cx="3" cy="26"/>
              </a:xfrm>
              <a:custGeom>
                <a:avLst/>
                <a:gdLst/>
                <a:ahLst/>
                <a:cxnLst>
                  <a:cxn ang="0">
                    <a:pos x="0" y="0"/>
                  </a:cxn>
                  <a:cxn ang="0">
                    <a:pos x="0" y="1"/>
                  </a:cxn>
                  <a:cxn ang="0">
                    <a:pos x="1" y="4"/>
                  </a:cxn>
                  <a:cxn ang="0">
                    <a:pos x="2" y="8"/>
                  </a:cxn>
                  <a:cxn ang="0">
                    <a:pos x="3" y="12"/>
                  </a:cxn>
                  <a:cxn ang="0">
                    <a:pos x="3" y="17"/>
                  </a:cxn>
                  <a:cxn ang="0">
                    <a:pos x="3" y="22"/>
                  </a:cxn>
                  <a:cxn ang="0">
                    <a:pos x="2" y="24"/>
                  </a:cxn>
                  <a:cxn ang="0">
                    <a:pos x="2" y="26"/>
                  </a:cxn>
                  <a:cxn ang="0">
                    <a:pos x="0" y="0"/>
                  </a:cxn>
                  <a:cxn ang="0">
                    <a:pos x="0" y="0"/>
                  </a:cxn>
                </a:cxnLst>
                <a:rect l="0" t="0" r="r" b="b"/>
                <a:pathLst>
                  <a:path w="3" h="26">
                    <a:moveTo>
                      <a:pt x="0" y="0"/>
                    </a:moveTo>
                    <a:lnTo>
                      <a:pt x="0" y="1"/>
                    </a:lnTo>
                    <a:lnTo>
                      <a:pt x="1" y="4"/>
                    </a:lnTo>
                    <a:lnTo>
                      <a:pt x="2" y="8"/>
                    </a:lnTo>
                    <a:lnTo>
                      <a:pt x="3" y="12"/>
                    </a:lnTo>
                    <a:lnTo>
                      <a:pt x="3" y="17"/>
                    </a:lnTo>
                    <a:lnTo>
                      <a:pt x="3" y="22"/>
                    </a:lnTo>
                    <a:lnTo>
                      <a:pt x="2" y="24"/>
                    </a:lnTo>
                    <a:lnTo>
                      <a:pt x="2" y="26"/>
                    </a:lnTo>
                    <a:lnTo>
                      <a:pt x="0" y="0"/>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rtl="0"/>
                <a:endParaRPr lang="en-US" kern="1200">
                  <a:solidFill>
                    <a:prstClr val="black"/>
                  </a:solidFill>
                  <a:latin typeface="Calibri"/>
                  <a:ea typeface="+mn-ea"/>
                  <a:cs typeface="+mn-cs"/>
                </a:endParaRPr>
              </a:p>
            </p:txBody>
          </p:sp>
        </p:grpSp>
      </p:grpSp>
    </p:spTree>
  </p:cSld>
  <p:clrMapOvr>
    <a:masterClrMapping/>
  </p:clrMapOvr>
  <p:transition>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Image </a:t>
            </a:r>
            <a:r>
              <a:rPr lang="de-DE" dirty="0" err="1" smtClean="0"/>
              <a:t>Diff</a:t>
            </a:r>
            <a:r>
              <a:rPr lang="de-DE" dirty="0" smtClean="0"/>
              <a:t> Engine</a:t>
            </a:r>
            <a:endParaRPr lang="en-US" dirty="0"/>
          </a:p>
        </p:txBody>
      </p:sp>
      <p:sp>
        <p:nvSpPr>
          <p:cNvPr id="3" name="Inhaltsplatzhalter 2"/>
          <p:cNvSpPr>
            <a:spLocks noGrp="1"/>
          </p:cNvSpPr>
          <p:nvPr>
            <p:ph idx="1"/>
          </p:nvPr>
        </p:nvSpPr>
        <p:spPr/>
        <p:txBody>
          <a:bodyPr/>
          <a:lstStyle/>
          <a:p>
            <a:r>
              <a:rPr lang="de-DE" dirty="0" smtClean="0"/>
              <a:t>Tool </a:t>
            </a:r>
            <a:r>
              <a:rPr lang="de-DE" dirty="0" err="1" smtClean="0"/>
              <a:t>to</a:t>
            </a:r>
            <a:r>
              <a:rPr lang="de-DE" dirty="0" smtClean="0"/>
              <a:t> update </a:t>
            </a:r>
            <a:r>
              <a:rPr lang="de-DE" dirty="0" err="1" smtClean="0"/>
              <a:t>existing</a:t>
            </a:r>
            <a:r>
              <a:rPr lang="de-DE" dirty="0" smtClean="0"/>
              <a:t> </a:t>
            </a:r>
            <a:r>
              <a:rPr lang="de-DE" dirty="0" err="1" smtClean="0"/>
              <a:t>images</a:t>
            </a:r>
            <a:endParaRPr lang="de-DE" dirty="0" smtClean="0"/>
          </a:p>
          <a:p>
            <a:r>
              <a:rPr lang="de-DE" dirty="0" err="1" smtClean="0"/>
              <a:t>Allows</a:t>
            </a:r>
            <a:r>
              <a:rPr lang="de-DE" dirty="0" smtClean="0"/>
              <a:t> update </a:t>
            </a:r>
            <a:r>
              <a:rPr lang="de-DE" dirty="0" err="1" smtClean="0"/>
              <a:t>from</a:t>
            </a:r>
            <a:r>
              <a:rPr lang="de-DE" dirty="0" smtClean="0"/>
              <a:t> SP2 </a:t>
            </a:r>
            <a:r>
              <a:rPr lang="de-DE" dirty="0" err="1" smtClean="0"/>
              <a:t>to</a:t>
            </a:r>
            <a:r>
              <a:rPr lang="de-DE" dirty="0" smtClean="0"/>
              <a:t> SP3 in </a:t>
            </a:r>
            <a:r>
              <a:rPr lang="de-DE" dirty="0" err="1" smtClean="0"/>
              <a:t>the</a:t>
            </a:r>
            <a:r>
              <a:rPr lang="de-DE" dirty="0" smtClean="0"/>
              <a:t> </a:t>
            </a:r>
            <a:r>
              <a:rPr lang="de-DE" dirty="0" err="1" smtClean="0"/>
              <a:t>field</a:t>
            </a:r>
            <a:endParaRPr lang="de-DE" dirty="0" smtClean="0"/>
          </a:p>
          <a:p>
            <a:endParaRPr lang="de-DE" dirty="0" smtClean="0"/>
          </a:p>
          <a:p>
            <a:r>
              <a:rPr lang="de-DE" dirty="0" err="1" smtClean="0"/>
              <a:t>Compares</a:t>
            </a:r>
            <a:r>
              <a:rPr lang="de-DE" dirty="0" smtClean="0"/>
              <a:t> </a:t>
            </a:r>
            <a:r>
              <a:rPr lang="de-DE" dirty="0" err="1" smtClean="0"/>
              <a:t>two</a:t>
            </a:r>
            <a:r>
              <a:rPr lang="de-DE" dirty="0" smtClean="0"/>
              <a:t> </a:t>
            </a:r>
            <a:r>
              <a:rPr lang="de-DE" dirty="0" err="1" smtClean="0"/>
              <a:t>images</a:t>
            </a:r>
            <a:r>
              <a:rPr lang="en-US" dirty="0" smtClean="0"/>
              <a:t> and saves only the differences</a:t>
            </a:r>
          </a:p>
          <a:p>
            <a:pPr lvl="1"/>
            <a:r>
              <a:rPr lang="de-DE" dirty="0" smtClean="0"/>
              <a:t>Files</a:t>
            </a:r>
          </a:p>
          <a:p>
            <a:pPr lvl="1"/>
            <a:r>
              <a:rPr lang="de-DE" dirty="0" smtClean="0"/>
              <a:t>Registry</a:t>
            </a:r>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57</a:t>
            </a:fld>
            <a:endParaRPr lang="en-US" sz="1200" kern="1200">
              <a:solidFill>
                <a:prstClr val="white"/>
              </a:solidFill>
              <a:latin typeface="Calibri"/>
              <a:ea typeface="+mn-ea"/>
              <a:cs typeface="+mn-cs"/>
            </a:endParaRPr>
          </a:p>
        </p:txBody>
      </p:sp>
      <p:grpSp>
        <p:nvGrpSpPr>
          <p:cNvPr id="5" name="Gruppieren 16"/>
          <p:cNvGrpSpPr/>
          <p:nvPr/>
        </p:nvGrpSpPr>
        <p:grpSpPr>
          <a:xfrm>
            <a:off x="5643570" y="3995743"/>
            <a:ext cx="3005157" cy="2652728"/>
            <a:chOff x="5643570" y="3786190"/>
            <a:chExt cx="3005157" cy="2652728"/>
          </a:xfrm>
        </p:grpSpPr>
        <p:pic>
          <p:nvPicPr>
            <p:cNvPr id="68610" name="Picture 2" descr="C:\Users\wolfgang.unger\AppData\Local\Microsoft\Windows\Temporary Internet Files\Content.IE5\0IU5834F\MCj04326360000[1].png"/>
            <p:cNvPicPr>
              <a:picLocks noChangeAspect="1" noChangeArrowheads="1"/>
            </p:cNvPicPr>
            <p:nvPr/>
          </p:nvPicPr>
          <p:blipFill>
            <a:blip r:embed="rId2" cstate="print">
              <a:duotone>
                <a:prstClr val="black"/>
                <a:schemeClr val="accent1">
                  <a:tint val="45000"/>
                  <a:satMod val="400000"/>
                </a:schemeClr>
              </a:duotone>
            </a:blip>
            <a:srcRect/>
            <a:stretch>
              <a:fillRect/>
            </a:stretch>
          </p:blipFill>
          <p:spPr bwMode="auto">
            <a:xfrm>
              <a:off x="5643570" y="4286256"/>
              <a:ext cx="647703" cy="647703"/>
            </a:xfrm>
            <a:prstGeom prst="rect">
              <a:avLst/>
            </a:prstGeom>
            <a:noFill/>
          </p:spPr>
        </p:pic>
        <p:pic>
          <p:nvPicPr>
            <p:cNvPr id="6" name="Picture 2" descr="C:\Users\wolfgang.unger\AppData\Local\Microsoft\Windows\Temporary Internet Files\Content.IE5\0IU5834F\MCj04326360000[1].png"/>
            <p:cNvPicPr>
              <a:picLocks noChangeAspect="1" noChangeArrowheads="1"/>
            </p:cNvPicPr>
            <p:nvPr/>
          </p:nvPicPr>
          <p:blipFill>
            <a:blip r:embed="rId2" cstate="print">
              <a:duotone>
                <a:prstClr val="black"/>
                <a:schemeClr val="accent1">
                  <a:tint val="45000"/>
                  <a:satMod val="400000"/>
                </a:schemeClr>
              </a:duotone>
            </a:blip>
            <a:srcRect/>
            <a:stretch>
              <a:fillRect/>
            </a:stretch>
          </p:blipFill>
          <p:spPr bwMode="auto">
            <a:xfrm>
              <a:off x="5643570" y="4786322"/>
              <a:ext cx="647703" cy="647703"/>
            </a:xfrm>
            <a:prstGeom prst="rect">
              <a:avLst/>
            </a:prstGeom>
            <a:noFill/>
          </p:spPr>
        </p:pic>
        <p:pic>
          <p:nvPicPr>
            <p:cNvPr id="7" name="Picture 2" descr="C:\Users\wolfgang.unger\AppData\Local\Microsoft\Windows\Temporary Internet Files\Content.IE5\0IU5834F\MCj04326360000[1].png"/>
            <p:cNvPicPr>
              <a:picLocks noChangeAspect="1" noChangeArrowheads="1"/>
            </p:cNvPicPr>
            <p:nvPr/>
          </p:nvPicPr>
          <p:blipFill>
            <a:blip r:embed="rId2" cstate="print">
              <a:duotone>
                <a:prstClr val="black"/>
                <a:schemeClr val="accent1">
                  <a:tint val="45000"/>
                  <a:satMod val="400000"/>
                </a:schemeClr>
              </a:duotone>
            </a:blip>
            <a:srcRect/>
            <a:stretch>
              <a:fillRect/>
            </a:stretch>
          </p:blipFill>
          <p:spPr bwMode="auto">
            <a:xfrm>
              <a:off x="5643570" y="5286388"/>
              <a:ext cx="647703" cy="647703"/>
            </a:xfrm>
            <a:prstGeom prst="rect">
              <a:avLst/>
            </a:prstGeom>
            <a:noFill/>
          </p:spPr>
        </p:pic>
        <p:sp>
          <p:nvSpPr>
            <p:cNvPr id="8" name="Textfeld 7"/>
            <p:cNvSpPr txBox="1"/>
            <p:nvPr/>
          </p:nvSpPr>
          <p:spPr>
            <a:xfrm>
              <a:off x="6357950" y="4749896"/>
              <a:ext cx="428628" cy="1107996"/>
            </a:xfrm>
            <a:prstGeom prst="rect">
              <a:avLst/>
            </a:prstGeom>
            <a:noFill/>
          </p:spPr>
          <p:txBody>
            <a:bodyPr wrap="square" rtlCol="0">
              <a:spAutoFit/>
            </a:bodyPr>
            <a:lstStyle/>
            <a:p>
              <a:pPr algn="l" rtl="0"/>
              <a:r>
                <a:rPr lang="de-DE" sz="6600" b="1" kern="1200" dirty="0">
                  <a:ln w="18000">
                    <a:solidFill>
                      <a:srgbClr val="C0504D">
                        <a:satMod val="140000"/>
                      </a:srgbClr>
                    </a:solidFill>
                    <a:prstDash val="solid"/>
                    <a:miter lim="800000"/>
                  </a:ln>
                  <a:noFill/>
                  <a:effectLst>
                    <a:outerShdw blurRad="25500" dist="23000" dir="7020000" algn="tl">
                      <a:srgbClr val="000000">
                        <a:alpha val="50000"/>
                      </a:srgbClr>
                    </a:outerShdw>
                  </a:effectLst>
                  <a:latin typeface="Calibri"/>
                  <a:ea typeface="+mn-ea"/>
                  <a:cs typeface="+mn-cs"/>
                </a:rPr>
                <a:t>-</a:t>
              </a:r>
              <a:endParaRPr lang="en-US" sz="6600" b="1" kern="1200" dirty="0">
                <a:ln w="18000">
                  <a:solidFill>
                    <a:srgbClr val="C0504D">
                      <a:satMod val="140000"/>
                    </a:srgbClr>
                  </a:solidFill>
                  <a:prstDash val="solid"/>
                  <a:miter lim="800000"/>
                </a:ln>
                <a:noFill/>
                <a:effectLst>
                  <a:outerShdw blurRad="25500" dist="23000" dir="7020000" algn="tl">
                    <a:srgbClr val="000000">
                      <a:alpha val="50000"/>
                    </a:srgbClr>
                  </a:outerShdw>
                </a:effectLst>
                <a:latin typeface="Calibri"/>
                <a:ea typeface="+mn-ea"/>
                <a:cs typeface="+mn-cs"/>
              </a:endParaRPr>
            </a:p>
          </p:txBody>
        </p:sp>
        <p:pic>
          <p:nvPicPr>
            <p:cNvPr id="9" name="Picture 2" descr="C:\Users\wolfgang.unger\AppData\Local\Microsoft\Windows\Temporary Internet Files\Content.IE5\0IU5834F\MCj04326360000[1].png"/>
            <p:cNvPicPr>
              <a:picLocks noChangeAspect="1" noChangeArrowheads="1"/>
            </p:cNvPicPr>
            <p:nvPr/>
          </p:nvPicPr>
          <p:blipFill>
            <a:blip r:embed="rId2" cstate="print"/>
            <a:srcRect/>
            <a:stretch>
              <a:fillRect/>
            </a:stretch>
          </p:blipFill>
          <p:spPr bwMode="auto">
            <a:xfrm>
              <a:off x="5643570" y="5791215"/>
              <a:ext cx="647703" cy="647703"/>
            </a:xfrm>
            <a:prstGeom prst="rect">
              <a:avLst/>
            </a:prstGeom>
            <a:noFill/>
          </p:spPr>
        </p:pic>
        <p:pic>
          <p:nvPicPr>
            <p:cNvPr id="10" name="Picture 2" descr="C:\Users\wolfgang.unger\AppData\Local\Microsoft\Windows\Temporary Internet Files\Content.IE5\0IU5834F\MCj04326360000[1].png"/>
            <p:cNvPicPr>
              <a:picLocks noChangeAspect="1" noChangeArrowheads="1"/>
            </p:cNvPicPr>
            <p:nvPr/>
          </p:nvPicPr>
          <p:blipFill>
            <a:blip r:embed="rId2" cstate="print">
              <a:duotone>
                <a:prstClr val="black"/>
                <a:schemeClr val="accent1">
                  <a:tint val="45000"/>
                  <a:satMod val="400000"/>
                </a:schemeClr>
              </a:duotone>
            </a:blip>
            <a:srcRect/>
            <a:stretch>
              <a:fillRect/>
            </a:stretch>
          </p:blipFill>
          <p:spPr bwMode="auto">
            <a:xfrm>
              <a:off x="6786578" y="4786322"/>
              <a:ext cx="647703" cy="647703"/>
            </a:xfrm>
            <a:prstGeom prst="rect">
              <a:avLst/>
            </a:prstGeom>
            <a:noFill/>
          </p:spPr>
        </p:pic>
        <p:pic>
          <p:nvPicPr>
            <p:cNvPr id="11" name="Picture 2" descr="C:\Users\wolfgang.unger\AppData\Local\Microsoft\Windows\Temporary Internet Files\Content.IE5\0IU5834F\MCj04326360000[1].png"/>
            <p:cNvPicPr>
              <a:picLocks noChangeAspect="1" noChangeArrowheads="1"/>
            </p:cNvPicPr>
            <p:nvPr/>
          </p:nvPicPr>
          <p:blipFill>
            <a:blip r:embed="rId2" cstate="print">
              <a:duotone>
                <a:prstClr val="black"/>
                <a:schemeClr val="accent1">
                  <a:tint val="45000"/>
                  <a:satMod val="400000"/>
                </a:schemeClr>
              </a:duotone>
            </a:blip>
            <a:srcRect/>
            <a:stretch>
              <a:fillRect/>
            </a:stretch>
          </p:blipFill>
          <p:spPr bwMode="auto">
            <a:xfrm>
              <a:off x="6786578" y="5357826"/>
              <a:ext cx="647703" cy="647703"/>
            </a:xfrm>
            <a:prstGeom prst="rect">
              <a:avLst/>
            </a:prstGeom>
            <a:noFill/>
          </p:spPr>
        </p:pic>
        <p:sp>
          <p:nvSpPr>
            <p:cNvPr id="12" name="Textfeld 11"/>
            <p:cNvSpPr txBox="1"/>
            <p:nvPr/>
          </p:nvSpPr>
          <p:spPr>
            <a:xfrm>
              <a:off x="7429520" y="4786322"/>
              <a:ext cx="428628" cy="1107996"/>
            </a:xfrm>
            <a:prstGeom prst="rect">
              <a:avLst/>
            </a:prstGeom>
            <a:noFill/>
          </p:spPr>
          <p:txBody>
            <a:bodyPr wrap="square" rtlCol="0">
              <a:spAutoFit/>
            </a:bodyPr>
            <a:lstStyle/>
            <a:p>
              <a:pPr algn="l" rtl="0"/>
              <a:r>
                <a:rPr lang="de-DE" sz="6600" b="1" kern="1200" dirty="0">
                  <a:ln w="18000">
                    <a:solidFill>
                      <a:srgbClr val="C0504D">
                        <a:satMod val="140000"/>
                      </a:srgbClr>
                    </a:solidFill>
                    <a:prstDash val="solid"/>
                    <a:miter lim="800000"/>
                  </a:ln>
                  <a:noFill/>
                  <a:effectLst>
                    <a:outerShdw blurRad="25500" dist="23000" dir="7020000" algn="tl">
                      <a:srgbClr val="000000">
                        <a:alpha val="50000"/>
                      </a:srgbClr>
                    </a:outerShdw>
                  </a:effectLst>
                  <a:latin typeface="Calibri"/>
                  <a:ea typeface="+mn-ea"/>
                  <a:cs typeface="+mn-cs"/>
                </a:rPr>
                <a:t>=</a:t>
              </a:r>
              <a:endParaRPr lang="en-US" sz="6600" b="1" kern="1200" dirty="0">
                <a:ln w="18000">
                  <a:solidFill>
                    <a:srgbClr val="C0504D">
                      <a:satMod val="140000"/>
                    </a:srgbClr>
                  </a:solidFill>
                  <a:prstDash val="solid"/>
                  <a:miter lim="800000"/>
                </a:ln>
                <a:noFill/>
                <a:effectLst>
                  <a:outerShdw blurRad="25500" dist="23000" dir="7020000" algn="tl">
                    <a:srgbClr val="000000">
                      <a:alpha val="50000"/>
                    </a:srgbClr>
                  </a:outerShdw>
                </a:effectLst>
                <a:latin typeface="Calibri"/>
                <a:ea typeface="+mn-ea"/>
                <a:cs typeface="+mn-cs"/>
              </a:endParaRPr>
            </a:p>
          </p:txBody>
        </p:sp>
        <p:pic>
          <p:nvPicPr>
            <p:cNvPr id="13" name="Picture 2" descr="C:\Users\wolfgang.unger\AppData\Local\Microsoft\Windows\Temporary Internet Files\Content.IE5\0IU5834F\MCj04326360000[1].png"/>
            <p:cNvPicPr>
              <a:picLocks noChangeAspect="1" noChangeArrowheads="1"/>
            </p:cNvPicPr>
            <p:nvPr/>
          </p:nvPicPr>
          <p:blipFill>
            <a:blip r:embed="rId2" cstate="print"/>
            <a:srcRect/>
            <a:stretch>
              <a:fillRect/>
            </a:stretch>
          </p:blipFill>
          <p:spPr bwMode="auto">
            <a:xfrm>
              <a:off x="8001024" y="4781561"/>
              <a:ext cx="647703" cy="647703"/>
            </a:xfrm>
            <a:prstGeom prst="rect">
              <a:avLst/>
            </a:prstGeom>
            <a:noFill/>
          </p:spPr>
        </p:pic>
        <p:pic>
          <p:nvPicPr>
            <p:cNvPr id="14" name="Picture 2" descr="C:\Users\wolfgang.unger\AppData\Local\Microsoft\Windows\Temporary Internet Files\Content.IE5\0IU5834F\MCj04326360000[1].png"/>
            <p:cNvPicPr>
              <a:picLocks noChangeAspect="1" noChangeArrowheads="1"/>
            </p:cNvPicPr>
            <p:nvPr/>
          </p:nvPicPr>
          <p:blipFill>
            <a:blip r:embed="rId2" cstate="print">
              <a:duotone>
                <a:prstClr val="black"/>
                <a:schemeClr val="accent1">
                  <a:tint val="45000"/>
                  <a:satMod val="400000"/>
                </a:schemeClr>
              </a:duotone>
            </a:blip>
            <a:srcRect/>
            <a:stretch>
              <a:fillRect/>
            </a:stretch>
          </p:blipFill>
          <p:spPr bwMode="auto">
            <a:xfrm>
              <a:off x="8001024" y="5353065"/>
              <a:ext cx="647703" cy="647703"/>
            </a:xfrm>
            <a:prstGeom prst="rect">
              <a:avLst/>
            </a:prstGeom>
            <a:noFill/>
          </p:spPr>
        </p:pic>
        <p:pic>
          <p:nvPicPr>
            <p:cNvPr id="15" name="Picture 2" descr="C:\Users\wolfgang.unger\AppData\Local\Microsoft\Windows\Temporary Internet Files\Content.IE5\0IU5834F\MCj04326360000[1].png"/>
            <p:cNvPicPr>
              <a:picLocks noChangeAspect="1" noChangeArrowheads="1"/>
            </p:cNvPicPr>
            <p:nvPr/>
          </p:nvPicPr>
          <p:blipFill>
            <a:blip r:embed="rId2" cstate="print"/>
            <a:srcRect/>
            <a:stretch>
              <a:fillRect/>
            </a:stretch>
          </p:blipFill>
          <p:spPr bwMode="auto">
            <a:xfrm>
              <a:off x="5643570" y="3786190"/>
              <a:ext cx="647703" cy="647703"/>
            </a:xfrm>
            <a:prstGeom prst="rect">
              <a:avLst/>
            </a:prstGeom>
            <a:noFill/>
          </p:spPr>
        </p:pic>
        <p:pic>
          <p:nvPicPr>
            <p:cNvPr id="16" name="Picture 2" descr="C:\Users\wolfgang.unger\AppData\Local\Microsoft\Windows\Temporary Internet Files\Content.IE5\0IU5834F\MCj04326360000[1].png"/>
            <p:cNvPicPr>
              <a:picLocks noChangeAspect="1" noChangeArrowheads="1"/>
            </p:cNvPicPr>
            <p:nvPr/>
          </p:nvPicPr>
          <p:blipFill>
            <a:blip r:embed="rId2" cstate="print"/>
            <a:srcRect/>
            <a:stretch>
              <a:fillRect/>
            </a:stretch>
          </p:blipFill>
          <p:spPr bwMode="auto">
            <a:xfrm>
              <a:off x="8001024" y="4281495"/>
              <a:ext cx="647703" cy="647703"/>
            </a:xfrm>
            <a:prstGeom prst="rect">
              <a:avLst/>
            </a:prstGeom>
            <a:noFill/>
          </p:spPr>
        </p:pic>
      </p:grpSp>
    </p:spTree>
  </p:cSld>
  <p:clrMapOvr>
    <a:masterClrMapping/>
  </p:clrMapOvr>
  <p:transition>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Image </a:t>
            </a:r>
            <a:r>
              <a:rPr lang="de-DE" dirty="0" err="1" smtClean="0"/>
              <a:t>Diff</a:t>
            </a:r>
            <a:r>
              <a:rPr lang="de-DE" dirty="0" smtClean="0"/>
              <a:t> Engine</a:t>
            </a:r>
            <a:endParaRPr lang="en-US" dirty="0"/>
          </a:p>
        </p:txBody>
      </p:sp>
      <p:sp>
        <p:nvSpPr>
          <p:cNvPr id="3" name="Inhaltsplatzhalter 2"/>
          <p:cNvSpPr>
            <a:spLocks noGrp="1"/>
          </p:cNvSpPr>
          <p:nvPr>
            <p:ph idx="1"/>
          </p:nvPr>
        </p:nvSpPr>
        <p:spPr/>
        <p:txBody>
          <a:bodyPr>
            <a:normAutofit fontScale="85000" lnSpcReduction="20000"/>
          </a:bodyPr>
          <a:lstStyle/>
          <a:p>
            <a:r>
              <a:rPr lang="de-DE" dirty="0" err="1" smtClean="0"/>
              <a:t>Difference</a:t>
            </a:r>
            <a:r>
              <a:rPr lang="de-DE" dirty="0" smtClean="0"/>
              <a:t> </a:t>
            </a:r>
            <a:r>
              <a:rPr lang="de-DE" dirty="0" err="1" smtClean="0"/>
              <a:t>is</a:t>
            </a:r>
            <a:r>
              <a:rPr lang="de-DE" dirty="0" smtClean="0"/>
              <a:t> </a:t>
            </a:r>
            <a:r>
              <a:rPr lang="de-DE" dirty="0" err="1" smtClean="0"/>
              <a:t>saved</a:t>
            </a:r>
            <a:r>
              <a:rPr lang="de-DE" dirty="0" smtClean="0"/>
              <a:t> in a </a:t>
            </a:r>
            <a:r>
              <a:rPr lang="de-DE" dirty="0" err="1" smtClean="0"/>
              <a:t>single</a:t>
            </a:r>
            <a:r>
              <a:rPr lang="de-DE" dirty="0" smtClean="0"/>
              <a:t> </a:t>
            </a:r>
            <a:r>
              <a:rPr lang="de-DE" dirty="0" err="1" smtClean="0"/>
              <a:t>directory</a:t>
            </a:r>
            <a:r>
              <a:rPr lang="de-DE" dirty="0" smtClean="0"/>
              <a:t> </a:t>
            </a:r>
            <a:r>
              <a:rPr lang="de-DE" dirty="0" err="1" smtClean="0"/>
              <a:t>including</a:t>
            </a:r>
            <a:r>
              <a:rPr lang="de-DE" dirty="0" smtClean="0"/>
              <a:t> a XML </a:t>
            </a:r>
            <a:r>
              <a:rPr lang="de-DE" dirty="0" err="1" smtClean="0"/>
              <a:t>file</a:t>
            </a:r>
            <a:r>
              <a:rPr lang="de-DE" dirty="0" smtClean="0"/>
              <a:t> </a:t>
            </a:r>
            <a:r>
              <a:rPr lang="de-DE" dirty="0" err="1" smtClean="0"/>
              <a:t>describing</a:t>
            </a:r>
            <a:r>
              <a:rPr lang="de-DE" dirty="0" smtClean="0"/>
              <a:t> all </a:t>
            </a:r>
            <a:r>
              <a:rPr lang="de-DE" dirty="0" err="1" smtClean="0"/>
              <a:t>changes</a:t>
            </a:r>
            <a:endParaRPr lang="de-DE" dirty="0" smtClean="0"/>
          </a:p>
          <a:p>
            <a:endParaRPr lang="de-DE" dirty="0" smtClean="0"/>
          </a:p>
          <a:p>
            <a:r>
              <a:rPr lang="de-DE" dirty="0" smtClean="0"/>
              <a:t>The </a:t>
            </a:r>
            <a:r>
              <a:rPr lang="de-DE" dirty="0" err="1" smtClean="0"/>
              <a:t>extracted</a:t>
            </a:r>
            <a:r>
              <a:rPr lang="de-DE" dirty="0" smtClean="0"/>
              <a:t> </a:t>
            </a:r>
            <a:r>
              <a:rPr lang="de-DE" dirty="0" err="1" smtClean="0"/>
              <a:t>changes</a:t>
            </a:r>
            <a:r>
              <a:rPr lang="de-DE" dirty="0" smtClean="0"/>
              <a:t> </a:t>
            </a:r>
            <a:r>
              <a:rPr lang="de-DE" dirty="0" err="1" smtClean="0"/>
              <a:t>can</a:t>
            </a:r>
            <a:r>
              <a:rPr lang="de-DE" dirty="0" smtClean="0"/>
              <a:t> </a:t>
            </a:r>
            <a:r>
              <a:rPr lang="de-DE" dirty="0" err="1" smtClean="0"/>
              <a:t>be</a:t>
            </a:r>
            <a:r>
              <a:rPr lang="de-DE" dirty="0" smtClean="0"/>
              <a:t> </a:t>
            </a:r>
            <a:r>
              <a:rPr lang="de-DE" dirty="0" err="1" smtClean="0"/>
              <a:t>applied</a:t>
            </a:r>
            <a:r>
              <a:rPr lang="de-DE" dirty="0" smtClean="0"/>
              <a:t> </a:t>
            </a:r>
            <a:r>
              <a:rPr lang="de-DE" dirty="0" err="1" smtClean="0"/>
              <a:t>to</a:t>
            </a:r>
            <a:r>
              <a:rPr lang="de-DE" dirty="0" smtClean="0"/>
              <a:t> a </a:t>
            </a:r>
            <a:r>
              <a:rPr lang="de-DE" dirty="0" err="1" smtClean="0"/>
              <a:t>running</a:t>
            </a:r>
            <a:r>
              <a:rPr lang="de-DE" dirty="0" smtClean="0"/>
              <a:t> </a:t>
            </a:r>
            <a:r>
              <a:rPr lang="de-DE" dirty="0" err="1" smtClean="0"/>
              <a:t>image</a:t>
            </a:r>
            <a:endParaRPr lang="de-DE" dirty="0" smtClean="0"/>
          </a:p>
          <a:p>
            <a:pPr lvl="1"/>
            <a:r>
              <a:rPr lang="de-DE" dirty="0" smtClean="0"/>
              <a:t>After a </a:t>
            </a:r>
            <a:r>
              <a:rPr lang="de-DE" dirty="0" err="1" smtClean="0"/>
              <a:t>reboot</a:t>
            </a:r>
            <a:r>
              <a:rPr lang="de-DE" dirty="0" smtClean="0"/>
              <a:t> </a:t>
            </a:r>
            <a:r>
              <a:rPr lang="de-DE" dirty="0" err="1" smtClean="0"/>
              <a:t>the</a:t>
            </a:r>
            <a:r>
              <a:rPr lang="de-DE" dirty="0" smtClean="0"/>
              <a:t> </a:t>
            </a:r>
            <a:r>
              <a:rPr lang="de-DE" dirty="0" err="1" smtClean="0"/>
              <a:t>image</a:t>
            </a:r>
            <a:r>
              <a:rPr lang="de-DE" dirty="0" smtClean="0"/>
              <a:t> </a:t>
            </a:r>
            <a:r>
              <a:rPr lang="de-DE" dirty="0" err="1" smtClean="0"/>
              <a:t>runs</a:t>
            </a:r>
            <a:r>
              <a:rPr lang="de-DE" dirty="0" smtClean="0"/>
              <a:t> </a:t>
            </a:r>
            <a:r>
              <a:rPr lang="de-DE" dirty="0" err="1" smtClean="0"/>
              <a:t>with</a:t>
            </a:r>
            <a:r>
              <a:rPr lang="de-DE" dirty="0" smtClean="0"/>
              <a:t> all </a:t>
            </a:r>
            <a:r>
              <a:rPr lang="de-DE" dirty="0" err="1" smtClean="0"/>
              <a:t>changes</a:t>
            </a:r>
            <a:endParaRPr lang="de-DE" dirty="0" smtClean="0"/>
          </a:p>
          <a:p>
            <a:endParaRPr lang="de-DE" dirty="0" smtClean="0"/>
          </a:p>
          <a:p>
            <a:r>
              <a:rPr lang="de-DE" dirty="0" smtClean="0"/>
              <a:t>IDIFF.exe</a:t>
            </a:r>
          </a:p>
          <a:p>
            <a:pPr lvl="1"/>
            <a:r>
              <a:rPr lang="de-DE" dirty="0" err="1" smtClean="0"/>
              <a:t>Used</a:t>
            </a:r>
            <a:r>
              <a:rPr lang="de-DE" dirty="0" smtClean="0"/>
              <a:t> </a:t>
            </a:r>
            <a:r>
              <a:rPr lang="de-DE" dirty="0" err="1" smtClean="0"/>
              <a:t>to</a:t>
            </a:r>
            <a:r>
              <a:rPr lang="de-DE" dirty="0" smtClean="0"/>
              <a:t> </a:t>
            </a:r>
            <a:r>
              <a:rPr lang="de-DE" dirty="0" err="1" smtClean="0"/>
              <a:t>create</a:t>
            </a:r>
            <a:r>
              <a:rPr lang="de-DE" dirty="0" smtClean="0"/>
              <a:t> </a:t>
            </a:r>
            <a:r>
              <a:rPr lang="de-DE" dirty="0" err="1" smtClean="0"/>
              <a:t>the</a:t>
            </a:r>
            <a:r>
              <a:rPr lang="de-DE" dirty="0" smtClean="0"/>
              <a:t> </a:t>
            </a:r>
            <a:r>
              <a:rPr lang="de-DE" dirty="0" err="1" smtClean="0"/>
              <a:t>difference</a:t>
            </a:r>
            <a:r>
              <a:rPr lang="de-DE" dirty="0" smtClean="0"/>
              <a:t> </a:t>
            </a:r>
            <a:r>
              <a:rPr lang="de-DE" dirty="0" err="1" smtClean="0"/>
              <a:t>output</a:t>
            </a:r>
            <a:endParaRPr lang="de-DE" dirty="0" smtClean="0"/>
          </a:p>
          <a:p>
            <a:endParaRPr lang="de-DE" dirty="0" smtClean="0"/>
          </a:p>
          <a:p>
            <a:r>
              <a:rPr lang="de-DE" dirty="0" smtClean="0"/>
              <a:t>IDA.exe</a:t>
            </a:r>
          </a:p>
          <a:p>
            <a:pPr lvl="1"/>
            <a:r>
              <a:rPr lang="de-DE" dirty="0" err="1" smtClean="0"/>
              <a:t>Used</a:t>
            </a:r>
            <a:r>
              <a:rPr lang="de-DE" dirty="0" smtClean="0"/>
              <a:t> </a:t>
            </a:r>
            <a:r>
              <a:rPr lang="de-DE" dirty="0" err="1" smtClean="0"/>
              <a:t>to</a:t>
            </a:r>
            <a:r>
              <a:rPr lang="de-DE" dirty="0" smtClean="0"/>
              <a:t> update an </a:t>
            </a:r>
            <a:r>
              <a:rPr lang="de-DE" dirty="0" err="1" smtClean="0"/>
              <a:t>existing</a:t>
            </a:r>
            <a:r>
              <a:rPr lang="de-DE" dirty="0" smtClean="0"/>
              <a:t> </a:t>
            </a:r>
            <a:r>
              <a:rPr lang="de-DE" dirty="0" err="1" smtClean="0"/>
              <a:t>image</a:t>
            </a:r>
            <a:r>
              <a:rPr lang="de-DE" dirty="0" smtClean="0"/>
              <a:t> </a:t>
            </a:r>
            <a:r>
              <a:rPr lang="de-DE" dirty="0" err="1" smtClean="0"/>
              <a:t>with</a:t>
            </a:r>
            <a:r>
              <a:rPr lang="de-DE" dirty="0" smtClean="0"/>
              <a:t> </a:t>
            </a:r>
            <a:r>
              <a:rPr lang="de-DE" dirty="0" err="1" smtClean="0"/>
              <a:t>the</a:t>
            </a:r>
            <a:r>
              <a:rPr lang="de-DE" dirty="0" smtClean="0"/>
              <a:t> </a:t>
            </a:r>
            <a:r>
              <a:rPr lang="de-DE" dirty="0" err="1" smtClean="0"/>
              <a:t>extracted</a:t>
            </a:r>
            <a:r>
              <a:rPr lang="de-DE" dirty="0" smtClean="0"/>
              <a:t> </a:t>
            </a:r>
            <a:r>
              <a:rPr lang="de-DE" dirty="0" err="1" smtClean="0"/>
              <a:t>information</a:t>
            </a:r>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58</a:t>
            </a:fld>
            <a:endParaRPr lang="en-US" sz="1200" kern="1200">
              <a:solidFill>
                <a:prstClr val="white"/>
              </a:solidFill>
              <a:latin typeface="Calibri"/>
              <a:ea typeface="+mn-ea"/>
              <a:cs typeface="+mn-cs"/>
            </a:endParaRPr>
          </a:p>
        </p:txBody>
      </p:sp>
    </p:spTree>
  </p:cSld>
  <p:clrMapOvr>
    <a:masterClrMapping/>
  </p:clrMapOvr>
  <p:transition>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901146" cy="1143000"/>
          </a:xfrm>
        </p:spPr>
        <p:txBody>
          <a:bodyPr>
            <a:normAutofit fontScale="90000"/>
          </a:bodyPr>
          <a:lstStyle/>
          <a:p>
            <a:r>
              <a:rPr lang="de-DE" dirty="0" smtClean="0"/>
              <a:t>Windows Embedded – Windows PE</a:t>
            </a:r>
            <a:endParaRPr lang="en-US" dirty="0"/>
          </a:p>
        </p:txBody>
      </p:sp>
      <p:sp>
        <p:nvSpPr>
          <p:cNvPr id="3" name="Inhaltsplatzhalter 2"/>
          <p:cNvSpPr>
            <a:spLocks noGrp="1"/>
          </p:cNvSpPr>
          <p:nvPr>
            <p:ph idx="1"/>
          </p:nvPr>
        </p:nvSpPr>
        <p:spPr/>
        <p:txBody>
          <a:bodyPr/>
          <a:lstStyle/>
          <a:p>
            <a:r>
              <a:rPr lang="de-DE" dirty="0" smtClean="0"/>
              <a:t>Windows </a:t>
            </a:r>
            <a:r>
              <a:rPr lang="de-DE" dirty="0" err="1" smtClean="0"/>
              <a:t>Preinstallation</a:t>
            </a:r>
            <a:r>
              <a:rPr lang="de-DE" dirty="0" smtClean="0"/>
              <a:t> Environment</a:t>
            </a:r>
          </a:p>
          <a:p>
            <a:endParaRPr lang="de-DE" dirty="0" smtClean="0"/>
          </a:p>
          <a:p>
            <a:r>
              <a:rPr lang="de-DE" dirty="0" err="1" smtClean="0"/>
              <a:t>Bootable</a:t>
            </a:r>
            <a:r>
              <a:rPr lang="de-DE" dirty="0" smtClean="0"/>
              <a:t> Mini Windows</a:t>
            </a:r>
          </a:p>
          <a:p>
            <a:r>
              <a:rPr lang="de-DE" dirty="0" err="1" smtClean="0"/>
              <a:t>Diskpreparation</a:t>
            </a:r>
            <a:endParaRPr lang="de-DE" dirty="0" smtClean="0"/>
          </a:p>
          <a:p>
            <a:r>
              <a:rPr lang="de-DE" dirty="0" smtClean="0"/>
              <a:t>Image Transfer</a:t>
            </a:r>
            <a:endParaRPr lang="en-US" dirty="0"/>
          </a:p>
        </p:txBody>
      </p:sp>
      <p:sp>
        <p:nvSpPr>
          <p:cNvPr id="5" name="Foliennummernplatzhalter 4"/>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59</a:t>
            </a:fld>
            <a:endParaRPr lang="en-US" sz="1200" kern="1200">
              <a:solidFill>
                <a:prstClr val="white"/>
              </a:solidFill>
              <a:latin typeface="Calibri"/>
              <a:ea typeface="+mn-ea"/>
              <a:cs typeface="+mn-cs"/>
            </a:endParaRPr>
          </a:p>
        </p:txBody>
      </p:sp>
      <p:pic>
        <p:nvPicPr>
          <p:cNvPr id="110594" name="Picture 2" descr="C:\Users\wolfgang.unger\Desktop\ALT3\Vista\Vista\vista 5728 icons png\imageres.dll_I0065_0409.png"/>
          <p:cNvPicPr>
            <a:picLocks noChangeAspect="1" noChangeArrowheads="1"/>
          </p:cNvPicPr>
          <p:nvPr/>
        </p:nvPicPr>
        <p:blipFill>
          <a:blip r:embed="rId2" cstate="print"/>
          <a:srcRect/>
          <a:stretch>
            <a:fillRect/>
          </a:stretch>
        </p:blipFill>
        <p:spPr bwMode="auto">
          <a:xfrm>
            <a:off x="5500694" y="2714620"/>
            <a:ext cx="2749551" cy="2749551"/>
          </a:xfrm>
          <a:prstGeom prst="rect">
            <a:avLst/>
          </a:prstGeom>
          <a:noFill/>
        </p:spPr>
      </p:pic>
      <p:pic>
        <p:nvPicPr>
          <p:cNvPr id="110595" name="Picture 3" descr="C:\Users\wolfgang.unger\Desktop\ALT3\Vista\Vista\vista 5728 icons png\imageres.dll_I001e_0409.png"/>
          <p:cNvPicPr>
            <a:picLocks noChangeAspect="1" noChangeArrowheads="1"/>
          </p:cNvPicPr>
          <p:nvPr/>
        </p:nvPicPr>
        <p:blipFill>
          <a:blip r:embed="rId3" cstate="print"/>
          <a:srcRect/>
          <a:stretch>
            <a:fillRect/>
          </a:stretch>
        </p:blipFill>
        <p:spPr bwMode="auto">
          <a:xfrm>
            <a:off x="6500826" y="3786190"/>
            <a:ext cx="2438400" cy="2438400"/>
          </a:xfrm>
          <a:prstGeom prst="rect">
            <a:avLst/>
          </a:prstGeom>
          <a:noFill/>
        </p:spPr>
      </p:pic>
    </p:spTree>
  </p:cSld>
  <p:clrMapOvr>
    <a:masterClrMapping/>
  </p:clrMapOvr>
  <p:transition>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System </a:t>
            </a:r>
            <a:r>
              <a:rPr lang="de-DE" dirty="0" err="1" smtClean="0"/>
              <a:t>Cloning</a:t>
            </a:r>
            <a:r>
              <a:rPr lang="de-DE" dirty="0" smtClean="0"/>
              <a:t> Tool</a:t>
            </a:r>
            <a:endParaRPr lang="en-US" dirty="0"/>
          </a:p>
        </p:txBody>
      </p:sp>
      <p:sp>
        <p:nvSpPr>
          <p:cNvPr id="3" name="Inhaltsplatzhalter 2"/>
          <p:cNvSpPr>
            <a:spLocks noGrp="1"/>
          </p:cNvSpPr>
          <p:nvPr>
            <p:ph idx="1"/>
          </p:nvPr>
        </p:nvSpPr>
        <p:spPr/>
        <p:txBody>
          <a:bodyPr>
            <a:normAutofit lnSpcReduction="10000"/>
          </a:bodyPr>
          <a:lstStyle/>
          <a:p>
            <a:r>
              <a:rPr lang="de-DE" dirty="0" smtClean="0"/>
              <a:t>Fbreseal.exe</a:t>
            </a:r>
          </a:p>
          <a:p>
            <a:pPr lvl="1"/>
            <a:r>
              <a:rPr lang="de-DE" dirty="0" err="1" smtClean="0"/>
              <a:t>Removes</a:t>
            </a:r>
            <a:r>
              <a:rPr lang="de-DE" dirty="0" smtClean="0"/>
              <a:t> all </a:t>
            </a:r>
            <a:r>
              <a:rPr lang="de-DE" dirty="0" err="1" smtClean="0"/>
              <a:t>unique</a:t>
            </a:r>
            <a:r>
              <a:rPr lang="de-DE" dirty="0" smtClean="0"/>
              <a:t> </a:t>
            </a:r>
            <a:r>
              <a:rPr lang="de-DE" dirty="0" err="1" smtClean="0"/>
              <a:t>Ids</a:t>
            </a:r>
            <a:endParaRPr lang="de-DE" dirty="0" smtClean="0"/>
          </a:p>
          <a:p>
            <a:pPr lvl="1"/>
            <a:r>
              <a:rPr lang="de-DE" dirty="0" smtClean="0"/>
              <a:t>User SIDs</a:t>
            </a:r>
          </a:p>
          <a:p>
            <a:pPr lvl="1"/>
            <a:r>
              <a:rPr lang="de-DE" dirty="0" smtClean="0"/>
              <a:t>Computername</a:t>
            </a:r>
          </a:p>
          <a:p>
            <a:pPr lvl="1"/>
            <a:r>
              <a:rPr lang="de-DE" dirty="0" smtClean="0"/>
              <a:t>Networksettings</a:t>
            </a:r>
          </a:p>
          <a:p>
            <a:pPr lvl="1"/>
            <a:r>
              <a:rPr lang="de-DE" dirty="0" err="1" smtClean="0"/>
              <a:t>Autologon</a:t>
            </a:r>
            <a:endParaRPr lang="de-DE" dirty="0" smtClean="0"/>
          </a:p>
          <a:p>
            <a:pPr lvl="1"/>
            <a:endParaRPr lang="de-DE" dirty="0" smtClean="0"/>
          </a:p>
          <a:p>
            <a:r>
              <a:rPr lang="de-DE" dirty="0" err="1" smtClean="0"/>
              <a:t>Important</a:t>
            </a:r>
            <a:r>
              <a:rPr lang="de-DE" dirty="0" smtClean="0"/>
              <a:t> </a:t>
            </a:r>
            <a:r>
              <a:rPr lang="de-DE" dirty="0" err="1" smtClean="0"/>
              <a:t>if</a:t>
            </a:r>
            <a:r>
              <a:rPr lang="de-DE" dirty="0" smtClean="0"/>
              <a:t> </a:t>
            </a:r>
            <a:r>
              <a:rPr lang="de-DE" dirty="0" err="1" smtClean="0"/>
              <a:t>you</a:t>
            </a:r>
            <a:r>
              <a:rPr lang="de-DE" dirty="0" smtClean="0"/>
              <a:t> </a:t>
            </a:r>
            <a:r>
              <a:rPr lang="de-DE" dirty="0" err="1" smtClean="0"/>
              <a:t>use</a:t>
            </a:r>
            <a:r>
              <a:rPr lang="de-DE" dirty="0" smtClean="0"/>
              <a:t> </a:t>
            </a:r>
            <a:r>
              <a:rPr lang="de-DE" dirty="0" err="1" smtClean="0"/>
              <a:t>the</a:t>
            </a:r>
            <a:r>
              <a:rPr lang="de-DE" dirty="0" smtClean="0"/>
              <a:t> same </a:t>
            </a:r>
            <a:r>
              <a:rPr lang="de-DE" dirty="0" err="1" smtClean="0"/>
              <a:t>image</a:t>
            </a:r>
            <a:r>
              <a:rPr lang="de-DE" dirty="0" smtClean="0"/>
              <a:t> in </a:t>
            </a:r>
            <a:r>
              <a:rPr lang="de-DE" dirty="0" err="1" smtClean="0"/>
              <a:t>the</a:t>
            </a:r>
            <a:r>
              <a:rPr lang="de-DE" dirty="0" smtClean="0"/>
              <a:t> same </a:t>
            </a:r>
            <a:r>
              <a:rPr lang="de-DE" dirty="0" err="1" smtClean="0"/>
              <a:t>network</a:t>
            </a:r>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smtClean="0">
                <a:solidFill>
                  <a:prstClr val="white"/>
                </a:solidFill>
                <a:latin typeface="Calibri"/>
                <a:ea typeface="+mn-ea"/>
                <a:cs typeface="+mn-cs"/>
              </a:rPr>
              <a:pPr algn="r" rtl="0"/>
              <a:t>60</a:t>
            </a:fld>
            <a:endParaRPr lang="en-US" sz="1200" kern="1200">
              <a:solidFill>
                <a:prstClr val="white"/>
              </a:solidFill>
              <a:latin typeface="Calibri"/>
              <a:ea typeface="+mn-ea"/>
              <a:cs typeface="+mn-cs"/>
            </a:endParaRPr>
          </a:p>
        </p:txBody>
      </p:sp>
      <p:pic>
        <p:nvPicPr>
          <p:cNvPr id="17410" name="Picture 2"/>
          <p:cNvPicPr>
            <a:picLocks noChangeAspect="1" noChangeArrowheads="1"/>
          </p:cNvPicPr>
          <p:nvPr/>
        </p:nvPicPr>
        <p:blipFill>
          <a:blip r:embed="rId2" cstate="print"/>
          <a:srcRect/>
          <a:stretch>
            <a:fillRect/>
          </a:stretch>
        </p:blipFill>
        <p:spPr bwMode="auto">
          <a:xfrm>
            <a:off x="5583294" y="1357298"/>
            <a:ext cx="3136856" cy="3238045"/>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28600" y="2743200"/>
            <a:ext cx="4038600" cy="2431435"/>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lstStyle/>
          <a:p>
            <a:r>
              <a:rPr lang="en-GB" sz="1600" dirty="0" smtClean="0">
                <a:solidFill>
                  <a:schemeClr val="bg1"/>
                </a:solidFill>
                <a:latin typeface="Segoe"/>
              </a:rPr>
              <a:t>Oeminfo.ini</a:t>
            </a:r>
            <a:br>
              <a:rPr lang="en-GB" sz="1600" dirty="0" smtClean="0">
                <a:solidFill>
                  <a:schemeClr val="bg1"/>
                </a:solidFill>
                <a:latin typeface="Segoe"/>
              </a:rPr>
            </a:br>
            <a:r>
              <a:rPr lang="en-GB" sz="1600" dirty="0" smtClean="0">
                <a:solidFill>
                  <a:schemeClr val="bg1"/>
                </a:solidFill>
                <a:latin typeface="Segoe"/>
              </a:rPr>
              <a:t/>
            </a:r>
            <a:br>
              <a:rPr lang="en-GB" sz="1600" dirty="0" smtClean="0">
                <a:solidFill>
                  <a:schemeClr val="bg1"/>
                </a:solidFill>
                <a:latin typeface="Segoe"/>
              </a:rPr>
            </a:br>
            <a:r>
              <a:rPr lang="en-GB" sz="1200" i="1" dirty="0" smtClean="0">
                <a:solidFill>
                  <a:schemeClr val="bg1"/>
                </a:solidFill>
                <a:latin typeface="Segoe"/>
              </a:rPr>
              <a:t>[Version]</a:t>
            </a:r>
          </a:p>
          <a:p>
            <a:r>
              <a:rPr lang="en-GB" sz="1200" i="1" dirty="0" smtClean="0">
                <a:solidFill>
                  <a:schemeClr val="bg1"/>
                </a:solidFill>
                <a:latin typeface="Segoe"/>
              </a:rPr>
              <a:t>Microsoft Windows XP and the Windows .NET Server family</a:t>
            </a:r>
          </a:p>
          <a:p>
            <a:r>
              <a:rPr lang="en-GB" sz="1200" i="1" dirty="0" smtClean="0">
                <a:solidFill>
                  <a:schemeClr val="bg1"/>
                </a:solidFill>
                <a:latin typeface="Segoe"/>
              </a:rPr>
              <a:t>WinVer=5.01</a:t>
            </a:r>
          </a:p>
          <a:p>
            <a:endParaRPr lang="en-GB" sz="1200" i="1" dirty="0" smtClean="0">
              <a:solidFill>
                <a:schemeClr val="bg1"/>
              </a:solidFill>
              <a:latin typeface="Segoe"/>
            </a:endParaRPr>
          </a:p>
          <a:p>
            <a:r>
              <a:rPr lang="en-GB" sz="1200" i="1" dirty="0" smtClean="0">
                <a:solidFill>
                  <a:schemeClr val="bg1"/>
                </a:solidFill>
                <a:latin typeface="Segoe"/>
              </a:rPr>
              <a:t>[General]</a:t>
            </a:r>
          </a:p>
          <a:p>
            <a:r>
              <a:rPr lang="en-GB" sz="1200" i="1" dirty="0" smtClean="0">
                <a:solidFill>
                  <a:schemeClr val="bg1"/>
                </a:solidFill>
                <a:latin typeface="Segoe"/>
              </a:rPr>
              <a:t>Manufacturer=Fabricam</a:t>
            </a:r>
          </a:p>
          <a:p>
            <a:r>
              <a:rPr lang="en-GB" sz="1200" i="1" dirty="0" smtClean="0">
                <a:solidFill>
                  <a:schemeClr val="bg1"/>
                </a:solidFill>
                <a:latin typeface="Segoe"/>
              </a:rPr>
              <a:t>Model=DEMOPC</a:t>
            </a:r>
          </a:p>
          <a:p>
            <a:r>
              <a:rPr lang="en-GB" sz="1200" i="1" dirty="0" smtClean="0">
                <a:solidFill>
                  <a:schemeClr val="bg1"/>
                </a:solidFill>
                <a:latin typeface="Segoe"/>
              </a:rPr>
              <a:t>[Support Information]</a:t>
            </a:r>
          </a:p>
          <a:p>
            <a:r>
              <a:rPr lang="en-GB" sz="1200" i="1" dirty="0" smtClean="0">
                <a:solidFill>
                  <a:schemeClr val="bg1"/>
                </a:solidFill>
                <a:latin typeface="Segoe"/>
              </a:rPr>
              <a:t>Line1="Call +44-118-909-2480"</a:t>
            </a:r>
            <a:endParaRPr lang="en-GB" sz="1200" i="1" dirty="0">
              <a:solidFill>
                <a:schemeClr val="bg1"/>
              </a:solidFill>
              <a:latin typeface="Segoe"/>
            </a:endParaRPr>
          </a:p>
        </p:txBody>
      </p:sp>
      <p:sp>
        <p:nvSpPr>
          <p:cNvPr id="4" name="Rectangle 3"/>
          <p:cNvSpPr/>
          <p:nvPr/>
        </p:nvSpPr>
        <p:spPr>
          <a:xfrm>
            <a:off x="228600" y="1371600"/>
            <a:ext cx="6781800" cy="400110"/>
          </a:xfrm>
          <a:prstGeom prst="rect">
            <a:avLst/>
          </a:prstGeom>
        </p:spPr>
        <p:txBody>
          <a:bodyPr wrap="square">
            <a:spAutoFit/>
          </a:bodyPr>
          <a:lstStyle/>
          <a:p>
            <a:pPr marL="358775" indent="-358775">
              <a:spcBef>
                <a:spcPts val="200"/>
              </a:spcBef>
              <a:buNone/>
            </a:pPr>
            <a:r>
              <a:rPr lang="en-GB" sz="2000" dirty="0" smtClean="0">
                <a:solidFill>
                  <a:schemeClr val="bg1"/>
                </a:solidFill>
                <a:latin typeface="Segoe"/>
              </a:rPr>
              <a:t>Create a file </a:t>
            </a:r>
            <a:r>
              <a:rPr lang="en-GB" sz="2000" b="1" dirty="0" smtClean="0">
                <a:solidFill>
                  <a:schemeClr val="bg1"/>
                </a:solidFill>
                <a:latin typeface="Segoe"/>
              </a:rPr>
              <a:t>oeminfo.ini</a:t>
            </a:r>
            <a:r>
              <a:rPr lang="en-GB" sz="2000" dirty="0" smtClean="0">
                <a:solidFill>
                  <a:schemeClr val="bg1"/>
                </a:solidFill>
                <a:latin typeface="Segoe"/>
              </a:rPr>
              <a:t> in </a:t>
            </a:r>
            <a:r>
              <a:rPr lang="hu-HU" sz="2000" dirty="0" smtClean="0">
                <a:solidFill>
                  <a:schemeClr val="bg1"/>
                </a:solidFill>
                <a:latin typeface="Segoe"/>
              </a:rPr>
              <a:t>c:\windows\system32</a:t>
            </a:r>
            <a:r>
              <a:rPr lang="en-GB" sz="2000" dirty="0" smtClean="0">
                <a:solidFill>
                  <a:schemeClr val="bg1"/>
                </a:solidFill>
                <a:latin typeface="Segoe"/>
              </a:rPr>
              <a:t> folder.</a:t>
            </a:r>
            <a:endParaRPr lang="en-GB" sz="2000" dirty="0">
              <a:solidFill>
                <a:schemeClr val="bg1"/>
              </a:solidFill>
              <a:latin typeface="Segoe"/>
            </a:endParaRPr>
          </a:p>
        </p:txBody>
      </p:sp>
      <p:sp>
        <p:nvSpPr>
          <p:cNvPr id="8" name="Rectangle 2"/>
          <p:cNvSpPr>
            <a:spLocks noGrp="1" noChangeArrowheads="1"/>
          </p:cNvSpPr>
          <p:nvPr>
            <p:ph type="title"/>
          </p:nvPr>
        </p:nvSpPr>
        <p:spPr>
          <a:xfrm>
            <a:off x="228600" y="228600"/>
            <a:ext cx="8756650" cy="590931"/>
          </a:xfrm>
        </p:spPr>
        <p:txBody>
          <a:bodyPr/>
          <a:lstStyle/>
          <a:p>
            <a:r>
              <a:rPr lang="hu-HU" sz="3200" dirty="0" smtClean="0">
                <a:solidFill>
                  <a:schemeClr val="accent6"/>
                </a:solidFill>
              </a:rPr>
              <a:t>Add</a:t>
            </a:r>
            <a:r>
              <a:rPr lang="en-GB" sz="3200" dirty="0" smtClean="0">
                <a:solidFill>
                  <a:schemeClr val="accent6"/>
                </a:solidFill>
              </a:rPr>
              <a:t> the OEM information</a:t>
            </a:r>
            <a:endParaRPr lang="en-GB" sz="2400" dirty="0">
              <a:solidFill>
                <a:schemeClr val="accent6"/>
              </a:solidFill>
            </a:endParaRPr>
          </a:p>
        </p:txBody>
      </p:sp>
      <p:pic>
        <p:nvPicPr>
          <p:cNvPr id="2050" name="Picture 2"/>
          <p:cNvPicPr>
            <a:picLocks noChangeAspect="1" noChangeArrowheads="1"/>
          </p:cNvPicPr>
          <p:nvPr/>
        </p:nvPicPr>
        <p:blipFill>
          <a:blip r:embed="rId3" cstate="print"/>
          <a:srcRect/>
          <a:stretch>
            <a:fillRect/>
          </a:stretch>
        </p:blipFill>
        <p:spPr bwMode="auto">
          <a:xfrm>
            <a:off x="4495800" y="2120550"/>
            <a:ext cx="4305300" cy="3584925"/>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28600" y="1295400"/>
            <a:ext cx="8686800" cy="1905000"/>
          </a:xfrm>
        </p:spPr>
        <p:txBody>
          <a:bodyPr>
            <a:normAutofit fontScale="92500"/>
          </a:bodyPr>
          <a:lstStyle/>
          <a:p>
            <a:pPr>
              <a:lnSpc>
                <a:spcPct val="110000"/>
              </a:lnSpc>
              <a:spcBef>
                <a:spcPts val="200"/>
              </a:spcBef>
              <a:buNone/>
            </a:pPr>
            <a:r>
              <a:rPr lang="en-GB" sz="2200" dirty="0" smtClean="0"/>
              <a:t> Create a bitmap file, </a:t>
            </a:r>
            <a:r>
              <a:rPr lang="en-GB" sz="2200" b="1" dirty="0" smtClean="0"/>
              <a:t>Oemlogo.bmp</a:t>
            </a:r>
            <a:r>
              <a:rPr lang="en-GB" sz="2200" dirty="0" smtClean="0"/>
              <a:t>, that  contains your company logo. The bitmap must be 172 x 100 pixels in size. Place the file in the </a:t>
            </a:r>
            <a:r>
              <a:rPr lang="en-GB" sz="2200" b="1" dirty="0" smtClean="0"/>
              <a:t>\</a:t>
            </a:r>
            <a:r>
              <a:rPr lang="hu-HU" sz="2200" b="1" dirty="0" smtClean="0"/>
              <a:t>Windows\</a:t>
            </a:r>
            <a:r>
              <a:rPr lang="en-GB" sz="2200" b="1" dirty="0" smtClean="0"/>
              <a:t>System32</a:t>
            </a:r>
            <a:r>
              <a:rPr lang="hu-HU" sz="2200" b="1" dirty="0" smtClean="0"/>
              <a:t>\ </a:t>
            </a:r>
            <a:r>
              <a:rPr lang="en-GB" sz="2200" dirty="0" smtClean="0"/>
              <a:t>folder.</a:t>
            </a:r>
          </a:p>
          <a:p>
            <a:pPr>
              <a:buNone/>
            </a:pPr>
            <a:r>
              <a:rPr lang="en-GB" dirty="0" smtClean="0"/>
              <a:t> </a:t>
            </a:r>
            <a:br>
              <a:rPr lang="en-GB" dirty="0" smtClean="0"/>
            </a:br>
            <a:endParaRPr lang="en-GB" dirty="0" smtClean="0"/>
          </a:p>
          <a:p>
            <a:pPr>
              <a:buNone/>
            </a:pPr>
            <a:endParaRPr lang="en-GB" dirty="0" smtClean="0"/>
          </a:p>
          <a:p>
            <a:pPr>
              <a:buNone/>
            </a:pPr>
            <a:endParaRPr lang="en-GB" sz="2400" dirty="0"/>
          </a:p>
        </p:txBody>
      </p:sp>
      <p:pic>
        <p:nvPicPr>
          <p:cNvPr id="1026" name="Picture 2"/>
          <p:cNvPicPr>
            <a:picLocks noChangeAspect="1" noChangeArrowheads="1"/>
          </p:cNvPicPr>
          <p:nvPr/>
        </p:nvPicPr>
        <p:blipFill>
          <a:blip r:embed="rId3" cstate="print"/>
          <a:srcRect/>
          <a:stretch>
            <a:fillRect/>
          </a:stretch>
        </p:blipFill>
        <p:spPr bwMode="auto">
          <a:xfrm>
            <a:off x="1600200" y="2438400"/>
            <a:ext cx="5101415" cy="3937655"/>
          </a:xfrm>
          <a:prstGeom prst="rect">
            <a:avLst/>
          </a:prstGeom>
          <a:noFill/>
          <a:ln w="9525">
            <a:noFill/>
            <a:miter lim="800000"/>
            <a:headEnd/>
            <a:tailEnd/>
          </a:ln>
          <a:effectLst/>
          <a:scene3d>
            <a:camera prst="orthographicFront"/>
            <a:lightRig rig="threePt" dir="t"/>
          </a:scene3d>
          <a:sp3d>
            <a:bevelT/>
          </a:sp3d>
        </p:spPr>
      </p:pic>
      <p:sp>
        <p:nvSpPr>
          <p:cNvPr id="6" name="Rectangle 2"/>
          <p:cNvSpPr>
            <a:spLocks noGrp="1" noChangeArrowheads="1"/>
          </p:cNvSpPr>
          <p:nvPr>
            <p:ph type="title"/>
          </p:nvPr>
        </p:nvSpPr>
        <p:spPr>
          <a:xfrm>
            <a:off x="228600" y="228600"/>
            <a:ext cx="8756650" cy="590931"/>
          </a:xfrm>
        </p:spPr>
        <p:txBody>
          <a:bodyPr/>
          <a:lstStyle/>
          <a:p>
            <a:pPr marL="342900" lvl="0" indent="-342900">
              <a:spcBef>
                <a:spcPct val="20000"/>
              </a:spcBef>
              <a:defRPr/>
            </a:pPr>
            <a:r>
              <a:rPr lang="en-GB" sz="3200" dirty="0" smtClean="0">
                <a:solidFill>
                  <a:schemeClr val="accent6"/>
                </a:solidFill>
                <a:ea typeface="Segoe" pitchFamily="34" charset="0"/>
                <a:cs typeface="Segoe" pitchFamily="34" charset="0"/>
              </a:rPr>
              <a:t>Add OEM Logo and details</a:t>
            </a:r>
            <a:endParaRPr lang="en-GB" sz="2400" dirty="0">
              <a:ln>
                <a:noFill/>
              </a:ln>
              <a:solidFill>
                <a:schemeClr val="accent6"/>
              </a:solidFill>
              <a:effectLst/>
              <a:ea typeface="Segoe" pitchFamily="34" charset="0"/>
              <a:cs typeface="Segoe" pitchFamily="34" charset="0"/>
            </a:endParaRPr>
          </a:p>
        </p:txBody>
      </p:sp>
    </p:spTree>
  </p:cSld>
  <p:clrMapOvr>
    <a:masterClrMapping/>
  </p:clrMapOvr>
  <p:transition>
    <p:fad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1"/>
          <p:cNvSpPr txBox="1">
            <a:spLocks noChangeArrowheads="1"/>
          </p:cNvSpPr>
          <p:nvPr/>
        </p:nvSpPr>
        <p:spPr bwMode="auto">
          <a:xfrm>
            <a:off x="455612" y="1490037"/>
            <a:ext cx="8688387" cy="8971687"/>
          </a:xfrm>
          <a:prstGeom prst="rect">
            <a:avLst/>
          </a:prstGeom>
          <a:noFill/>
          <a:ln w="9525">
            <a:noFill/>
            <a:miter lim="800000"/>
            <a:headEnd/>
            <a:tailEnd/>
          </a:ln>
          <a:effectLst/>
        </p:spPr>
        <p:txBody>
          <a:bodyPr wrap="square">
            <a:spAutoFit/>
          </a:bodyPr>
          <a:lstStyle/>
          <a:p>
            <a:pPr marL="457200" indent="-457200"/>
            <a:r>
              <a:rPr lang="en-GB" sz="2000" dirty="0" smtClean="0">
                <a:solidFill>
                  <a:schemeClr val="bg1"/>
                </a:solidFill>
                <a:latin typeface="Segoe"/>
              </a:rPr>
              <a:t>Capture:</a:t>
            </a:r>
          </a:p>
          <a:p>
            <a:pPr marL="457200" indent="-457200">
              <a:buFont typeface="+mj-lt"/>
              <a:buAutoNum type="arabicPeriod"/>
            </a:pPr>
            <a:r>
              <a:rPr lang="en-GB" sz="2000" dirty="0" smtClean="0">
                <a:solidFill>
                  <a:schemeClr val="bg1"/>
                </a:solidFill>
                <a:latin typeface="Segoe"/>
              </a:rPr>
              <a:t>Boot </a:t>
            </a:r>
            <a:r>
              <a:rPr lang="en-GB" sz="2000" dirty="0" err="1" smtClean="0">
                <a:solidFill>
                  <a:schemeClr val="bg1"/>
                </a:solidFill>
                <a:latin typeface="Segoe"/>
              </a:rPr>
              <a:t>WinPE</a:t>
            </a:r>
            <a:r>
              <a:rPr lang="en-GB" sz="2000" dirty="0" smtClean="0">
                <a:solidFill>
                  <a:schemeClr val="bg1"/>
                </a:solidFill>
                <a:latin typeface="Segoe"/>
              </a:rPr>
              <a:t> using WDS or an USB HDD</a:t>
            </a:r>
          </a:p>
          <a:p>
            <a:pPr marL="457200" indent="-457200">
              <a:buFont typeface="+mj-lt"/>
              <a:buAutoNum type="arabicPeriod"/>
            </a:pPr>
            <a:r>
              <a:rPr lang="en-GB" sz="2000" dirty="0" smtClean="0">
                <a:solidFill>
                  <a:schemeClr val="bg1"/>
                </a:solidFill>
                <a:latin typeface="Segoe"/>
              </a:rPr>
              <a:t>Type </a:t>
            </a:r>
            <a:r>
              <a:rPr lang="en-GB" sz="2000" i="1" dirty="0" err="1" smtClean="0">
                <a:solidFill>
                  <a:schemeClr val="accent6"/>
                </a:solidFill>
                <a:latin typeface="Segoe"/>
              </a:rPr>
              <a:t>imagex</a:t>
            </a:r>
            <a:r>
              <a:rPr lang="en-GB" sz="2000" i="1" dirty="0" smtClean="0">
                <a:solidFill>
                  <a:schemeClr val="accent6"/>
                </a:solidFill>
                <a:latin typeface="Segoe"/>
              </a:rPr>
              <a:t> /capture c: </a:t>
            </a:r>
            <a:r>
              <a:rPr lang="hu-HU" sz="2000" i="1" dirty="0" smtClean="0">
                <a:solidFill>
                  <a:schemeClr val="accent6"/>
                </a:solidFill>
                <a:latin typeface="Segoe"/>
              </a:rPr>
              <a:t>c</a:t>
            </a:r>
            <a:r>
              <a:rPr lang="en-GB" sz="2000" i="1" dirty="0" smtClean="0">
                <a:solidFill>
                  <a:schemeClr val="accent6"/>
                </a:solidFill>
                <a:latin typeface="Segoe"/>
              </a:rPr>
              <a:t>:\images\winxp.wim “DEMOPC 1000”</a:t>
            </a:r>
            <a:r>
              <a:rPr lang="en-GB" sz="2000" dirty="0" smtClean="0">
                <a:solidFill>
                  <a:schemeClr val="bg1"/>
                </a:solidFill>
                <a:latin typeface="Segoe"/>
              </a:rPr>
              <a:t/>
            </a:r>
            <a:br>
              <a:rPr lang="en-GB" sz="2000" dirty="0" smtClean="0">
                <a:solidFill>
                  <a:schemeClr val="bg1"/>
                </a:solidFill>
                <a:latin typeface="Segoe"/>
              </a:rPr>
            </a:br>
            <a:r>
              <a:rPr lang="en-GB" sz="2000" dirty="0" smtClean="0">
                <a:solidFill>
                  <a:schemeClr val="bg1"/>
                </a:solidFill>
                <a:latin typeface="Segoe"/>
              </a:rPr>
              <a:t>(z: is the share or letter of the USB HDD)</a:t>
            </a:r>
          </a:p>
          <a:p>
            <a:pPr marL="457200" indent="-457200">
              <a:buFont typeface="+mj-lt"/>
              <a:buAutoNum type="arabicPeriod"/>
            </a:pPr>
            <a:endParaRPr lang="en-GB" sz="2000" dirty="0" smtClean="0">
              <a:solidFill>
                <a:schemeClr val="bg1"/>
              </a:solidFill>
              <a:latin typeface="Segoe"/>
            </a:endParaRPr>
          </a:p>
          <a:p>
            <a:pPr marL="457200" indent="-457200"/>
            <a:r>
              <a:rPr lang="en-GB" sz="2000" dirty="0" smtClean="0">
                <a:solidFill>
                  <a:schemeClr val="bg1"/>
                </a:solidFill>
                <a:latin typeface="Segoe"/>
              </a:rPr>
              <a:t>Apply:</a:t>
            </a:r>
          </a:p>
          <a:p>
            <a:pPr marL="457200" indent="-457200">
              <a:buFont typeface="+mj-lt"/>
              <a:buAutoNum type="arabicPeriod"/>
            </a:pPr>
            <a:r>
              <a:rPr lang="en-GB" sz="2000" dirty="0" smtClean="0">
                <a:solidFill>
                  <a:schemeClr val="bg1"/>
                </a:solidFill>
                <a:latin typeface="Segoe"/>
              </a:rPr>
              <a:t>Prepare the disk using </a:t>
            </a:r>
            <a:r>
              <a:rPr lang="en-GB" sz="2000" dirty="0" err="1" smtClean="0">
                <a:solidFill>
                  <a:schemeClr val="bg1"/>
                </a:solidFill>
                <a:latin typeface="Segoe"/>
              </a:rPr>
              <a:t>diskpart</a:t>
            </a:r>
            <a:r>
              <a:rPr lang="en-GB" sz="2000" dirty="0" smtClean="0">
                <a:solidFill>
                  <a:schemeClr val="bg1"/>
                </a:solidFill>
                <a:latin typeface="Segoe"/>
              </a:rPr>
              <a:t> and the scrip used for installation:</a:t>
            </a:r>
            <a:br>
              <a:rPr lang="en-GB" sz="2000" dirty="0" smtClean="0">
                <a:solidFill>
                  <a:schemeClr val="bg1"/>
                </a:solidFill>
                <a:latin typeface="Segoe"/>
              </a:rPr>
            </a:br>
            <a:r>
              <a:rPr lang="en-GB" sz="2000" i="1" dirty="0" err="1" smtClean="0">
                <a:solidFill>
                  <a:schemeClr val="accent6"/>
                </a:solidFill>
                <a:latin typeface="Segoe"/>
              </a:rPr>
              <a:t>diskpart</a:t>
            </a:r>
            <a:r>
              <a:rPr lang="en-GB" sz="2000" i="1" dirty="0" smtClean="0">
                <a:solidFill>
                  <a:schemeClr val="accent6"/>
                </a:solidFill>
                <a:latin typeface="Segoe"/>
              </a:rPr>
              <a:t> /s diskprep.txt</a:t>
            </a:r>
          </a:p>
          <a:p>
            <a:pPr marL="457200" indent="-457200">
              <a:buFont typeface="+mj-lt"/>
              <a:buAutoNum type="arabicPeriod"/>
            </a:pPr>
            <a:r>
              <a:rPr lang="en-GB" sz="2000" dirty="0" smtClean="0">
                <a:solidFill>
                  <a:schemeClr val="bg1"/>
                </a:solidFill>
                <a:latin typeface="Segoe"/>
              </a:rPr>
              <a:t>Format the drive.</a:t>
            </a:r>
          </a:p>
          <a:p>
            <a:pPr marL="457200" indent="-457200">
              <a:buFont typeface="+mj-lt"/>
              <a:buAutoNum type="arabicPeriod"/>
            </a:pPr>
            <a:r>
              <a:rPr lang="en-GB" sz="2000" dirty="0" smtClean="0">
                <a:solidFill>
                  <a:schemeClr val="bg1"/>
                </a:solidFill>
                <a:latin typeface="Segoe"/>
              </a:rPr>
              <a:t>Apply the nt52 boot sector to the drive</a:t>
            </a:r>
            <a:r>
              <a:rPr lang="en-GB" sz="2000" i="1" dirty="0" smtClean="0">
                <a:solidFill>
                  <a:schemeClr val="bg1"/>
                </a:solidFill>
                <a:latin typeface="Segoe"/>
              </a:rPr>
              <a:t>:</a:t>
            </a:r>
            <a:br>
              <a:rPr lang="en-GB" sz="2000" i="1" dirty="0" smtClean="0">
                <a:solidFill>
                  <a:schemeClr val="bg1"/>
                </a:solidFill>
                <a:latin typeface="Segoe"/>
              </a:rPr>
            </a:br>
            <a:r>
              <a:rPr lang="en-GB" sz="2000" i="1" dirty="0" smtClean="0">
                <a:solidFill>
                  <a:schemeClr val="accent6"/>
                </a:solidFill>
                <a:latin typeface="Segoe"/>
              </a:rPr>
              <a:t>x:\tools\bootsect.exe /NT52 C:</a:t>
            </a:r>
          </a:p>
          <a:p>
            <a:pPr marL="457200" indent="-457200">
              <a:buFont typeface="+mj-lt"/>
              <a:buAutoNum type="arabicPeriod"/>
            </a:pPr>
            <a:r>
              <a:rPr lang="en-GB" sz="2000" dirty="0" smtClean="0">
                <a:solidFill>
                  <a:schemeClr val="bg1"/>
                </a:solidFill>
                <a:latin typeface="Segoe"/>
              </a:rPr>
              <a:t>Apply the image:</a:t>
            </a:r>
            <a:r>
              <a:rPr lang="en-GB" sz="2000" i="1" dirty="0" smtClean="0">
                <a:solidFill>
                  <a:schemeClr val="bg1"/>
                </a:solidFill>
                <a:latin typeface="Segoe"/>
              </a:rPr>
              <a:t/>
            </a:r>
            <a:br>
              <a:rPr lang="en-GB" sz="2000" i="1" dirty="0" smtClean="0">
                <a:solidFill>
                  <a:schemeClr val="bg1"/>
                </a:solidFill>
                <a:latin typeface="Segoe"/>
              </a:rPr>
            </a:br>
            <a:r>
              <a:rPr lang="en-GB" sz="2000" i="1" dirty="0" err="1" smtClean="0">
                <a:solidFill>
                  <a:schemeClr val="accent6"/>
                </a:solidFill>
                <a:latin typeface="Segoe"/>
              </a:rPr>
              <a:t>imagex</a:t>
            </a:r>
            <a:r>
              <a:rPr lang="en-GB" sz="2000" i="1" dirty="0" smtClean="0">
                <a:solidFill>
                  <a:schemeClr val="accent6"/>
                </a:solidFill>
                <a:latin typeface="Segoe"/>
              </a:rPr>
              <a:t> /apply z:\images\winxp.wim 1 c:</a:t>
            </a:r>
          </a:p>
          <a:p>
            <a:pPr marL="457200" indent="-457200">
              <a:buFont typeface="+mj-lt"/>
              <a:buAutoNum type="arabicPeriod"/>
            </a:pPr>
            <a:endParaRPr lang="en-GB" sz="2000" i="1" dirty="0" smtClean="0">
              <a:solidFill>
                <a:schemeClr val="bg1"/>
              </a:solidFill>
              <a:latin typeface="Segoe"/>
            </a:endParaRPr>
          </a:p>
          <a:p>
            <a:pPr marL="457200" indent="-457200"/>
            <a:endParaRPr lang="en-GB" sz="2000" i="1" dirty="0" smtClean="0">
              <a:solidFill>
                <a:schemeClr val="bg1"/>
              </a:solidFill>
              <a:latin typeface="Segoe"/>
            </a:endParaRPr>
          </a:p>
          <a:p>
            <a:pPr marL="457200" indent="-457200"/>
            <a:endParaRPr lang="en-GB" sz="2000" dirty="0" smtClean="0">
              <a:solidFill>
                <a:schemeClr val="bg1"/>
              </a:solidFill>
              <a:latin typeface="Segoe"/>
            </a:endParaRPr>
          </a:p>
          <a:p>
            <a:pPr marL="457200" indent="-457200">
              <a:buFont typeface="+mj-lt"/>
              <a:buAutoNum type="arabicPeriod"/>
            </a:pPr>
            <a:endParaRPr lang="en-GB" sz="2000" dirty="0" smtClean="0">
              <a:solidFill>
                <a:schemeClr val="bg1"/>
              </a:solidFill>
              <a:latin typeface="Segoe"/>
            </a:endParaRPr>
          </a:p>
          <a:p>
            <a:pPr marL="457200" indent="-457200">
              <a:buFont typeface="+mj-lt"/>
              <a:buAutoNum type="arabicPeriod"/>
            </a:pPr>
            <a:endParaRPr lang="en-GB" sz="2000" dirty="0" smtClean="0">
              <a:solidFill>
                <a:schemeClr val="bg1"/>
              </a:solidFill>
              <a:latin typeface="Segoe"/>
            </a:endParaRPr>
          </a:p>
          <a:p>
            <a:pPr marL="457200" indent="-457200">
              <a:buFont typeface="+mj-lt"/>
              <a:buAutoNum type="arabicPeriod"/>
            </a:pPr>
            <a:endParaRPr lang="en-GB" sz="2000" dirty="0" smtClean="0">
              <a:solidFill>
                <a:schemeClr val="bg1"/>
              </a:solidFill>
              <a:latin typeface="Segoe"/>
            </a:endParaRPr>
          </a:p>
          <a:p>
            <a:pPr marL="457200" indent="-457200"/>
            <a:endParaRPr lang="en-GB" sz="2000" dirty="0" smtClean="0">
              <a:solidFill>
                <a:schemeClr val="bg1"/>
              </a:solidFill>
              <a:latin typeface="Segoe"/>
            </a:endParaRPr>
          </a:p>
          <a:p>
            <a:pPr marL="914400" lvl="1" indent="-457200">
              <a:buFont typeface="+mj-lt"/>
              <a:buAutoNum type="arabicPeriod"/>
            </a:pPr>
            <a:endParaRPr lang="en-GB" sz="2000" dirty="0" smtClean="0">
              <a:solidFill>
                <a:schemeClr val="bg1"/>
              </a:solidFill>
              <a:latin typeface="Segoe"/>
            </a:endParaRPr>
          </a:p>
          <a:p>
            <a:pPr marL="914400" lvl="1" indent="-457200"/>
            <a:r>
              <a:rPr lang="en-GB" sz="2000" dirty="0" smtClean="0">
                <a:solidFill>
                  <a:schemeClr val="bg1"/>
                </a:solidFill>
                <a:latin typeface="Segoe"/>
              </a:rPr>
              <a:t/>
            </a:r>
            <a:br>
              <a:rPr lang="en-GB" sz="2000" dirty="0" smtClean="0">
                <a:solidFill>
                  <a:schemeClr val="bg1"/>
                </a:solidFill>
                <a:latin typeface="Segoe"/>
              </a:rPr>
            </a:br>
            <a:r>
              <a:rPr lang="en-GB" sz="2000" dirty="0" smtClean="0">
                <a:solidFill>
                  <a:schemeClr val="bg1"/>
                </a:solidFill>
                <a:latin typeface="Segoe"/>
              </a:rPr>
              <a:t>	</a:t>
            </a:r>
          </a:p>
          <a:p>
            <a:pPr>
              <a:buFont typeface="Arial" pitchFamily="34" charset="0"/>
              <a:buChar char="•"/>
            </a:pPr>
            <a:endParaRPr lang="en-GB" dirty="0" smtClean="0">
              <a:solidFill>
                <a:schemeClr val="bg1"/>
              </a:solidFill>
              <a:latin typeface="Segoe"/>
            </a:endParaRPr>
          </a:p>
          <a:p>
            <a:endParaRPr lang="en-GB" dirty="0" smtClean="0">
              <a:solidFill>
                <a:schemeClr val="bg1"/>
              </a:solidFill>
              <a:latin typeface="Segoe"/>
            </a:endParaRPr>
          </a:p>
          <a:p>
            <a:pPr>
              <a:buFont typeface="Arial" pitchFamily="34" charset="0"/>
              <a:buChar char="•"/>
            </a:pPr>
            <a:endParaRPr lang="en-US" dirty="0" smtClean="0">
              <a:solidFill>
                <a:schemeClr val="bg1"/>
              </a:solidFill>
              <a:latin typeface="Segoe"/>
            </a:endParaRPr>
          </a:p>
          <a:p>
            <a:pPr marL="0" lvl="2">
              <a:spcBef>
                <a:spcPct val="50000"/>
              </a:spcBef>
              <a:buFont typeface="Arial" pitchFamily="34" charset="0"/>
              <a:buChar char="•"/>
            </a:pPr>
            <a:endParaRPr lang="en-US" sz="1400" dirty="0" smtClean="0">
              <a:solidFill>
                <a:schemeClr val="bg1"/>
              </a:solidFill>
              <a:latin typeface="Segoe"/>
            </a:endParaRPr>
          </a:p>
          <a:p>
            <a:pPr>
              <a:spcBef>
                <a:spcPct val="50000"/>
              </a:spcBef>
              <a:buFont typeface="Arial" pitchFamily="34" charset="0"/>
              <a:buChar char="•"/>
            </a:pPr>
            <a:endParaRPr lang="en-US" sz="1400" dirty="0" smtClean="0">
              <a:solidFill>
                <a:schemeClr val="bg1"/>
              </a:solidFill>
              <a:latin typeface="Segoe"/>
            </a:endParaRPr>
          </a:p>
          <a:p>
            <a:pPr>
              <a:spcBef>
                <a:spcPct val="50000"/>
              </a:spcBef>
              <a:buFont typeface="Arial" pitchFamily="34" charset="0"/>
              <a:buChar char="•"/>
            </a:pPr>
            <a:endParaRPr lang="en-US" sz="1400" dirty="0">
              <a:solidFill>
                <a:schemeClr val="bg1"/>
              </a:solidFill>
              <a:latin typeface="Segoe"/>
            </a:endParaRPr>
          </a:p>
        </p:txBody>
      </p:sp>
      <p:sp>
        <p:nvSpPr>
          <p:cNvPr id="7172" name="Text Box 4"/>
          <p:cNvSpPr txBox="1">
            <a:spLocks noChangeArrowheads="1"/>
          </p:cNvSpPr>
          <p:nvPr/>
        </p:nvSpPr>
        <p:spPr bwMode="auto">
          <a:xfrm>
            <a:off x="457200" y="1752600"/>
            <a:ext cx="8458200" cy="457200"/>
          </a:xfrm>
          <a:prstGeom prst="rect">
            <a:avLst/>
          </a:prstGeom>
          <a:noFill/>
          <a:ln w="9525">
            <a:noFill/>
            <a:miter lim="800000"/>
            <a:headEnd/>
            <a:tailEnd/>
          </a:ln>
          <a:effectLst/>
        </p:spPr>
        <p:txBody>
          <a:bodyPr>
            <a:spAutoFit/>
          </a:bodyPr>
          <a:lstStyle/>
          <a:p>
            <a:pPr>
              <a:spcBef>
                <a:spcPct val="50000"/>
              </a:spcBef>
            </a:pPr>
            <a:endParaRPr lang="en-US"/>
          </a:p>
        </p:txBody>
      </p:sp>
      <p:sp>
        <p:nvSpPr>
          <p:cNvPr id="7179" name="Text Box 11"/>
          <p:cNvSpPr txBox="1">
            <a:spLocks noChangeArrowheads="1"/>
          </p:cNvSpPr>
          <p:nvPr/>
        </p:nvSpPr>
        <p:spPr bwMode="auto">
          <a:xfrm>
            <a:off x="455613" y="1737003"/>
            <a:ext cx="8001000" cy="2693045"/>
          </a:xfrm>
          <a:prstGeom prst="rect">
            <a:avLst/>
          </a:prstGeom>
          <a:noFill/>
          <a:ln w="9525">
            <a:noFill/>
            <a:miter lim="800000"/>
            <a:headEnd/>
            <a:tailEnd/>
          </a:ln>
          <a:effectLst/>
        </p:spPr>
        <p:txBody>
          <a:bodyPr>
            <a:spAutoFit/>
          </a:bodyPr>
          <a:lstStyle/>
          <a:p>
            <a:endParaRPr lang="en-GB" sz="1800" dirty="0" smtClean="0">
              <a:latin typeface="Segoe"/>
            </a:endParaRPr>
          </a:p>
          <a:p>
            <a:endParaRPr lang="en-GB" sz="1600" dirty="0" smtClean="0">
              <a:latin typeface="Segoe"/>
            </a:endParaRPr>
          </a:p>
          <a:p>
            <a:endParaRPr lang="en-GB" sz="1600" dirty="0" smtClean="0">
              <a:latin typeface="Segoe"/>
            </a:endParaRPr>
          </a:p>
          <a:p>
            <a:endParaRPr lang="en-GB" sz="1400" dirty="0">
              <a:latin typeface="Segoe"/>
            </a:endParaRPr>
          </a:p>
          <a:p>
            <a:pPr marL="0" lvl="2">
              <a:spcBef>
                <a:spcPct val="50000"/>
              </a:spcBef>
              <a:buFont typeface="Arial" pitchFamily="34" charset="0"/>
              <a:buChar char="•"/>
            </a:pPr>
            <a:endParaRPr lang="en-GB" sz="1400" dirty="0" smtClean="0">
              <a:latin typeface="Segoe"/>
            </a:endParaRPr>
          </a:p>
          <a:p>
            <a:pPr marL="0" lvl="2">
              <a:spcBef>
                <a:spcPct val="50000"/>
              </a:spcBef>
              <a:buFont typeface="Arial" pitchFamily="34" charset="0"/>
              <a:buChar char="•"/>
            </a:pPr>
            <a:endParaRPr lang="en-US" sz="1400" dirty="0" smtClean="0">
              <a:latin typeface="Segoe"/>
            </a:endParaRPr>
          </a:p>
          <a:p>
            <a:pPr marL="0" lvl="2">
              <a:spcBef>
                <a:spcPct val="50000"/>
              </a:spcBef>
              <a:buFont typeface="Arial" pitchFamily="34" charset="0"/>
              <a:buChar char="•"/>
            </a:pPr>
            <a:endParaRPr lang="en-US" sz="1400" dirty="0" smtClean="0">
              <a:latin typeface="Segoe"/>
            </a:endParaRPr>
          </a:p>
          <a:p>
            <a:pPr>
              <a:spcBef>
                <a:spcPct val="50000"/>
              </a:spcBef>
              <a:buFont typeface="Arial" pitchFamily="34" charset="0"/>
              <a:buChar char="•"/>
            </a:pPr>
            <a:endParaRPr lang="en-US" sz="1400" dirty="0" smtClean="0">
              <a:latin typeface="Segoe"/>
            </a:endParaRPr>
          </a:p>
          <a:p>
            <a:pPr>
              <a:spcBef>
                <a:spcPct val="50000"/>
              </a:spcBef>
              <a:buFont typeface="Arial" pitchFamily="34" charset="0"/>
              <a:buChar char="•"/>
            </a:pPr>
            <a:endParaRPr lang="en-US" sz="1400" dirty="0">
              <a:latin typeface="Segoe"/>
            </a:endParaRPr>
          </a:p>
        </p:txBody>
      </p:sp>
      <p:sp>
        <p:nvSpPr>
          <p:cNvPr id="7" name="Rectangle 28"/>
          <p:cNvSpPr txBox="1">
            <a:spLocks noChangeArrowheads="1"/>
          </p:cNvSpPr>
          <p:nvPr/>
        </p:nvSpPr>
        <p:spPr>
          <a:xfrm>
            <a:off x="304800" y="234950"/>
            <a:ext cx="8324850" cy="585788"/>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dirty="0" smtClean="0">
                <a:ln w="18415" cmpd="sng">
                  <a:noFill/>
                  <a:prstDash val="solid"/>
                </a:ln>
                <a:solidFill>
                  <a:schemeClr val="accent6"/>
                </a:solidFill>
                <a:effectLst>
                  <a:outerShdw blurRad="38100" dist="38100" dir="2700000" algn="tl">
                    <a:srgbClr val="000000">
                      <a:alpha val="43137"/>
                    </a:srgbClr>
                  </a:outerShdw>
                  <a:reflection blurRad="6350" stA="55000" endA="300" endPos="45500" dir="5400000" sy="-100000" algn="bl" rotWithShape="0"/>
                </a:effectLst>
                <a:latin typeface="Segoe" pitchFamily="34" charset="0"/>
                <a:ea typeface="Verdana" pitchFamily="34" charset="0"/>
                <a:cs typeface="Verdana" pitchFamily="34" charset="0"/>
              </a:rPr>
              <a:t>Capture/apply an image using </a:t>
            </a:r>
            <a:r>
              <a:rPr lang="en-US" sz="3200" dirty="0" err="1" smtClean="0">
                <a:ln w="18415" cmpd="sng">
                  <a:noFill/>
                  <a:prstDash val="solid"/>
                </a:ln>
                <a:solidFill>
                  <a:schemeClr val="accent6"/>
                </a:solidFill>
                <a:effectLst>
                  <a:outerShdw blurRad="38100" dist="38100" dir="2700000" algn="tl">
                    <a:srgbClr val="000000">
                      <a:alpha val="43137"/>
                    </a:srgbClr>
                  </a:outerShdw>
                  <a:reflection blurRad="6350" stA="55000" endA="300" endPos="45500" dir="5400000" sy="-100000" algn="bl" rotWithShape="0"/>
                </a:effectLst>
                <a:latin typeface="Segoe" pitchFamily="34" charset="0"/>
                <a:ea typeface="Verdana" pitchFamily="34" charset="0"/>
                <a:cs typeface="Verdana" pitchFamily="34" charset="0"/>
              </a:rPr>
              <a:t>ImageX</a:t>
            </a:r>
            <a:endParaRPr kumimoji="0" lang="en-US" sz="3200" b="0" i="0" u="none" strike="noStrike" kern="1200" cap="none" spc="0" normalizeH="0" baseline="0" noProof="0" dirty="0">
              <a:ln w="18415" cmpd="sng">
                <a:noFill/>
                <a:prstDash val="solid"/>
              </a:ln>
              <a:solidFill>
                <a:schemeClr val="accent6"/>
              </a:solidFill>
              <a:effectLst>
                <a:outerShdw blurRad="38100" dist="38100" dir="2700000" algn="tl">
                  <a:srgbClr val="000000">
                    <a:alpha val="43137"/>
                  </a:srgbClr>
                </a:outerShdw>
                <a:reflection blurRad="6350" stA="55000" endA="300" endPos="45500" dir="5400000" sy="-100000" algn="bl" rotWithShape="0"/>
              </a:effectLst>
              <a:uLnTx/>
              <a:uFillTx/>
              <a:latin typeface="Segoe" pitchFamily="34" charset="0"/>
              <a:ea typeface="Verdana" pitchFamily="34" charset="0"/>
              <a:cs typeface="Verdana" pitchFamily="34" charset="0"/>
            </a:endParaRPr>
          </a:p>
        </p:txBody>
      </p:sp>
    </p:spTree>
  </p:cSld>
  <p:clrMapOvr>
    <a:masterClrMapping/>
  </p:clrMapOvr>
  <p:transition>
    <p:pull dir="rd"/>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47675" y="344488"/>
            <a:ext cx="8407400" cy="413959"/>
          </a:xfrm>
        </p:spPr>
        <p:txBody>
          <a:bodyPr>
            <a:normAutofit fontScale="90000"/>
          </a:bodyPr>
          <a:lstStyle/>
          <a:p>
            <a:r>
              <a:rPr lang="en-US" sz="3200" dirty="0" err="1" smtClean="0"/>
              <a:t>Customisation</a:t>
            </a:r>
            <a:endParaRPr lang="en-US" sz="3200" dirty="0" smtClean="0"/>
          </a:p>
        </p:txBody>
      </p:sp>
      <p:sp>
        <p:nvSpPr>
          <p:cNvPr id="4" name="Rectangle 3"/>
          <p:cNvSpPr/>
          <p:nvPr/>
        </p:nvSpPr>
        <p:spPr>
          <a:xfrm>
            <a:off x="685800" y="1371600"/>
            <a:ext cx="8001000" cy="4478149"/>
          </a:xfrm>
          <a:prstGeom prst="rect">
            <a:avLst/>
          </a:prstGeom>
        </p:spPr>
        <p:txBody>
          <a:bodyPr wrap="square">
            <a:spAutoFit/>
          </a:bodyPr>
          <a:lstStyle/>
          <a:p>
            <a:pPr marL="266700" indent="-266700">
              <a:buFont typeface="Arial" pitchFamily="34" charset="0"/>
              <a:buChar char="•"/>
            </a:pPr>
            <a:r>
              <a:rPr lang="en-US" sz="2400" b="1" i="1" dirty="0" smtClean="0">
                <a:solidFill>
                  <a:schemeClr val="bg1"/>
                </a:solidFill>
                <a:effectLst>
                  <a:outerShdw blurRad="38100" dist="38100" dir="2700000" algn="tl">
                    <a:srgbClr val="000000">
                      <a:alpha val="43137"/>
                    </a:srgbClr>
                  </a:outerShdw>
                </a:effectLst>
                <a:latin typeface="Segoe"/>
                <a:cs typeface="Arial" pitchFamily="34" charset="0"/>
              </a:rPr>
              <a:t>Hide Windows XP startup splash logo</a:t>
            </a:r>
          </a:p>
          <a:p>
            <a:pPr marL="447675"/>
            <a:r>
              <a:rPr lang="en-US" sz="1600" dirty="0" smtClean="0">
                <a:solidFill>
                  <a:schemeClr val="bg1"/>
                </a:solidFill>
                <a:latin typeface="Segoe"/>
                <a:cs typeface="Arial" pitchFamily="34" charset="0"/>
              </a:rPr>
              <a:t>Add the switch “/</a:t>
            </a:r>
            <a:r>
              <a:rPr lang="en-US" sz="1600" dirty="0" err="1" smtClean="0">
                <a:solidFill>
                  <a:schemeClr val="bg1"/>
                </a:solidFill>
                <a:latin typeface="Segoe"/>
                <a:cs typeface="Arial" pitchFamily="34" charset="0"/>
              </a:rPr>
              <a:t>noguiboot</a:t>
            </a:r>
            <a:r>
              <a:rPr lang="en-US" sz="1600" dirty="0" smtClean="0">
                <a:solidFill>
                  <a:schemeClr val="bg1"/>
                </a:solidFill>
                <a:latin typeface="Segoe"/>
                <a:cs typeface="Arial" pitchFamily="34" charset="0"/>
              </a:rPr>
              <a:t>” to the default entry in the Boot.ini This switch disables the bitmap that displays the progress bar for Windows XP Professional startup</a:t>
            </a:r>
          </a:p>
          <a:p>
            <a:pPr marL="447675"/>
            <a:endParaRPr lang="en-US" sz="800" dirty="0" smtClean="0">
              <a:solidFill>
                <a:schemeClr val="bg1"/>
              </a:solidFill>
              <a:latin typeface="Segoe"/>
              <a:cs typeface="Arial" pitchFamily="34" charset="0"/>
            </a:endParaRPr>
          </a:p>
          <a:p>
            <a:pPr marL="447675"/>
            <a:r>
              <a:rPr lang="en-US" sz="1400" b="1" dirty="0" smtClean="0">
                <a:solidFill>
                  <a:schemeClr val="bg1"/>
                </a:solidFill>
                <a:latin typeface="Segoe"/>
              </a:rPr>
              <a:t>multi(0)disk(0)</a:t>
            </a:r>
            <a:r>
              <a:rPr lang="en-US" sz="1400" b="1" dirty="0" err="1" smtClean="0">
                <a:solidFill>
                  <a:schemeClr val="bg1"/>
                </a:solidFill>
                <a:latin typeface="Segoe"/>
              </a:rPr>
              <a:t>rdisk</a:t>
            </a:r>
            <a:r>
              <a:rPr lang="en-US" sz="1400" b="1" dirty="0" smtClean="0">
                <a:solidFill>
                  <a:schemeClr val="bg1"/>
                </a:solidFill>
                <a:latin typeface="Segoe"/>
              </a:rPr>
              <a:t>(0)partition(1)\WINNT="Microsoft Windows XP Professional" /</a:t>
            </a:r>
            <a:r>
              <a:rPr lang="en-US" sz="1400" b="1" dirty="0" err="1" smtClean="0">
                <a:solidFill>
                  <a:schemeClr val="bg1"/>
                </a:solidFill>
                <a:latin typeface="Segoe"/>
              </a:rPr>
              <a:t>fastdetect</a:t>
            </a:r>
            <a:r>
              <a:rPr lang="en-US" sz="1400" b="1" dirty="0" smtClean="0">
                <a:solidFill>
                  <a:schemeClr val="bg1"/>
                </a:solidFill>
                <a:latin typeface="Segoe"/>
              </a:rPr>
              <a:t> /</a:t>
            </a:r>
            <a:r>
              <a:rPr lang="en-US" sz="1400" b="1" dirty="0" err="1" smtClean="0">
                <a:solidFill>
                  <a:schemeClr val="bg1"/>
                </a:solidFill>
                <a:latin typeface="Segoe"/>
              </a:rPr>
              <a:t>noguiboot</a:t>
            </a:r>
            <a:endParaRPr lang="en-GB" sz="1400" b="1" dirty="0" smtClean="0">
              <a:solidFill>
                <a:schemeClr val="bg1"/>
              </a:solidFill>
              <a:latin typeface="Segoe"/>
            </a:endParaRPr>
          </a:p>
          <a:p>
            <a:pPr marL="447675"/>
            <a:endParaRPr lang="en-GB" sz="900" dirty="0" smtClean="0">
              <a:solidFill>
                <a:schemeClr val="bg1"/>
              </a:solidFill>
              <a:latin typeface="Segoe"/>
              <a:cs typeface="Arial" pitchFamily="34" charset="0"/>
            </a:endParaRPr>
          </a:p>
          <a:p>
            <a:pPr marL="447675"/>
            <a:r>
              <a:rPr lang="fr-FR" sz="1600" dirty="0" err="1" smtClean="0">
                <a:solidFill>
                  <a:schemeClr val="bg1"/>
                </a:solidFill>
                <a:latin typeface="Segoe"/>
                <a:cs typeface="Arial" pitchFamily="34" charset="0"/>
              </a:rPr>
              <a:t>Adding</a:t>
            </a:r>
            <a:r>
              <a:rPr lang="fr-FR" sz="1600" dirty="0" smtClean="0">
                <a:solidFill>
                  <a:schemeClr val="bg1"/>
                </a:solidFill>
                <a:latin typeface="Segoe"/>
                <a:cs typeface="Arial" pitchFamily="34" charset="0"/>
              </a:rPr>
              <a:t> the </a:t>
            </a:r>
            <a:r>
              <a:rPr lang="en-US" sz="1600" dirty="0" smtClean="0">
                <a:solidFill>
                  <a:schemeClr val="bg1"/>
                </a:solidFill>
                <a:latin typeface="Segoe"/>
                <a:cs typeface="Arial" pitchFamily="34" charset="0"/>
              </a:rPr>
              <a:t>“</a:t>
            </a:r>
            <a:r>
              <a:rPr lang="fr-FR" sz="1600" dirty="0" smtClean="0">
                <a:solidFill>
                  <a:schemeClr val="bg1"/>
                </a:solidFill>
                <a:latin typeface="Segoe"/>
                <a:cs typeface="Arial" pitchFamily="34" charset="0"/>
              </a:rPr>
              <a:t>/</a:t>
            </a:r>
            <a:r>
              <a:rPr lang="fr-FR" sz="1600" dirty="0" err="1" smtClean="0">
                <a:solidFill>
                  <a:schemeClr val="bg1"/>
                </a:solidFill>
                <a:latin typeface="Segoe"/>
                <a:cs typeface="Arial" pitchFamily="34" charset="0"/>
              </a:rPr>
              <a:t>bootlogo</a:t>
            </a:r>
            <a:r>
              <a:rPr lang="en-US" sz="1600" dirty="0" smtClean="0">
                <a:solidFill>
                  <a:schemeClr val="bg1"/>
                </a:solidFill>
                <a:latin typeface="Segoe"/>
                <a:cs typeface="Arial" pitchFamily="34" charset="0"/>
              </a:rPr>
              <a:t>”  </a:t>
            </a:r>
            <a:r>
              <a:rPr lang="fr-FR" sz="1600" dirty="0" err="1" smtClean="0">
                <a:solidFill>
                  <a:schemeClr val="bg1"/>
                </a:solidFill>
                <a:latin typeface="Segoe"/>
                <a:cs typeface="Arial" pitchFamily="34" charset="0"/>
              </a:rPr>
              <a:t>switch</a:t>
            </a:r>
            <a:r>
              <a:rPr lang="fr-FR" sz="1600" dirty="0" smtClean="0">
                <a:solidFill>
                  <a:schemeClr val="bg1"/>
                </a:solidFill>
                <a:latin typeface="Segoe"/>
                <a:cs typeface="Arial" pitchFamily="34" charset="0"/>
              </a:rPr>
              <a:t> to the end of the default entry line </a:t>
            </a:r>
            <a:r>
              <a:rPr lang="fr-FR" sz="1600" dirty="0" err="1" smtClean="0">
                <a:solidFill>
                  <a:schemeClr val="bg1"/>
                </a:solidFill>
                <a:latin typeface="Segoe"/>
                <a:cs typeface="Arial" pitchFamily="34" charset="0"/>
              </a:rPr>
              <a:t>shown</a:t>
            </a:r>
            <a:r>
              <a:rPr lang="fr-FR" sz="1600" dirty="0" smtClean="0">
                <a:solidFill>
                  <a:schemeClr val="bg1"/>
                </a:solidFill>
                <a:latin typeface="Segoe"/>
                <a:cs typeface="Arial" pitchFamily="34" charset="0"/>
              </a:rPr>
              <a:t> </a:t>
            </a:r>
            <a:r>
              <a:rPr lang="fr-FR" sz="1600" dirty="0" err="1" smtClean="0">
                <a:solidFill>
                  <a:schemeClr val="bg1"/>
                </a:solidFill>
                <a:latin typeface="Segoe"/>
                <a:cs typeface="Arial" pitchFamily="34" charset="0"/>
              </a:rPr>
              <a:t>above</a:t>
            </a:r>
            <a:r>
              <a:rPr lang="fr-FR" sz="1600" dirty="0" smtClean="0">
                <a:solidFill>
                  <a:schemeClr val="bg1"/>
                </a:solidFill>
                <a:latin typeface="Segoe"/>
                <a:cs typeface="Arial" pitchFamily="34" charset="0"/>
              </a:rPr>
              <a:t> </a:t>
            </a:r>
            <a:r>
              <a:rPr lang="fr-FR" sz="1600" dirty="0" err="1" smtClean="0">
                <a:solidFill>
                  <a:schemeClr val="bg1"/>
                </a:solidFill>
                <a:latin typeface="Segoe"/>
                <a:cs typeface="Arial" pitchFamily="34" charset="0"/>
              </a:rPr>
              <a:t>will</a:t>
            </a:r>
            <a:r>
              <a:rPr lang="fr-FR" sz="1600" dirty="0" smtClean="0">
                <a:solidFill>
                  <a:schemeClr val="bg1"/>
                </a:solidFill>
                <a:latin typeface="Segoe"/>
                <a:cs typeface="Arial" pitchFamily="34" charset="0"/>
              </a:rPr>
              <a:t> </a:t>
            </a:r>
            <a:r>
              <a:rPr lang="en-US" sz="1600" dirty="0" smtClean="0">
                <a:solidFill>
                  <a:schemeClr val="bg1"/>
                </a:solidFill>
                <a:latin typeface="Segoe"/>
                <a:cs typeface="Arial" pitchFamily="34" charset="0"/>
              </a:rPr>
              <a:t>show the bitmap located at %</a:t>
            </a:r>
            <a:r>
              <a:rPr lang="en-US" sz="1600" dirty="0" err="1" smtClean="0">
                <a:solidFill>
                  <a:schemeClr val="bg1"/>
                </a:solidFill>
                <a:latin typeface="Segoe"/>
                <a:cs typeface="Arial" pitchFamily="34" charset="0"/>
              </a:rPr>
              <a:t>systemroot</a:t>
            </a:r>
            <a:r>
              <a:rPr lang="en-US" sz="1600" dirty="0" smtClean="0">
                <a:solidFill>
                  <a:schemeClr val="bg1"/>
                </a:solidFill>
                <a:latin typeface="Segoe"/>
                <a:cs typeface="Arial" pitchFamily="34" charset="0"/>
              </a:rPr>
              <a:t>%\boot.bmp, provided it is a 640x480, 16 color bitmap. </a:t>
            </a:r>
          </a:p>
          <a:p>
            <a:pPr marL="266700" indent="-266700">
              <a:buFont typeface="Arial" pitchFamily="34" charset="0"/>
              <a:buChar char="•"/>
            </a:pPr>
            <a:endParaRPr lang="en-GB" sz="2400" i="1" dirty="0" smtClean="0">
              <a:solidFill>
                <a:schemeClr val="bg1"/>
              </a:solidFill>
              <a:latin typeface="Segoe"/>
              <a:cs typeface="Arial" pitchFamily="34" charset="0"/>
            </a:endParaRPr>
          </a:p>
          <a:p>
            <a:pPr marL="276225" indent="-276225">
              <a:buFont typeface="Arial" pitchFamily="34" charset="0"/>
              <a:buChar char="•"/>
            </a:pPr>
            <a:r>
              <a:rPr lang="en-US" sz="2400" b="1" i="1" dirty="0" smtClean="0">
                <a:solidFill>
                  <a:schemeClr val="bg1"/>
                </a:solidFill>
                <a:effectLst>
                  <a:outerShdw blurRad="38100" dist="38100" dir="2700000" algn="tl">
                    <a:srgbClr val="000000">
                      <a:alpha val="43137"/>
                    </a:srgbClr>
                  </a:outerShdw>
                </a:effectLst>
                <a:latin typeface="Segoe"/>
                <a:cs typeface="Arial" pitchFamily="34" charset="0"/>
              </a:rPr>
              <a:t>Change colors of logon screens</a:t>
            </a:r>
            <a:endParaRPr lang="en-GB" sz="2400" b="1" i="1" dirty="0" smtClean="0">
              <a:solidFill>
                <a:schemeClr val="bg1"/>
              </a:solidFill>
              <a:effectLst>
                <a:outerShdw blurRad="38100" dist="38100" dir="2700000" algn="tl">
                  <a:srgbClr val="000000">
                    <a:alpha val="43137"/>
                  </a:srgbClr>
                </a:outerShdw>
              </a:effectLst>
              <a:latin typeface="Segoe"/>
              <a:cs typeface="Arial" pitchFamily="34" charset="0"/>
            </a:endParaRPr>
          </a:p>
          <a:p>
            <a:pPr marL="447675"/>
            <a:r>
              <a:rPr lang="en-US" sz="1600" dirty="0" smtClean="0">
                <a:solidFill>
                  <a:schemeClr val="bg1"/>
                </a:solidFill>
                <a:latin typeface="Segoe"/>
                <a:cs typeface="Arial" pitchFamily="34" charset="0"/>
              </a:rPr>
              <a:t>logon screen background should be set to black by adding a value of 0 0 0 to the following registry values:</a:t>
            </a:r>
            <a:endParaRPr lang="en-GB" sz="1600" dirty="0" smtClean="0">
              <a:solidFill>
                <a:schemeClr val="bg1"/>
              </a:solidFill>
              <a:latin typeface="Segoe"/>
              <a:cs typeface="Arial" pitchFamily="34" charset="0"/>
            </a:endParaRPr>
          </a:p>
          <a:p>
            <a:pPr marL="625475"/>
            <a:r>
              <a:rPr lang="en-US" sz="1600" dirty="0" smtClean="0">
                <a:solidFill>
                  <a:schemeClr val="bg1"/>
                </a:solidFill>
                <a:latin typeface="Segoe"/>
                <a:cs typeface="Arial" pitchFamily="34" charset="0"/>
              </a:rPr>
              <a:t>HKEY_USERS\.DEFAULT\Control Panel\Colors\Background</a:t>
            </a:r>
            <a:endParaRPr lang="en-GB" sz="1600" dirty="0" smtClean="0">
              <a:solidFill>
                <a:schemeClr val="bg1"/>
              </a:solidFill>
              <a:latin typeface="Segoe"/>
              <a:cs typeface="Arial" pitchFamily="34" charset="0"/>
            </a:endParaRPr>
          </a:p>
          <a:p>
            <a:pPr marL="625475"/>
            <a:r>
              <a:rPr lang="en-US" sz="1600" dirty="0" smtClean="0">
                <a:solidFill>
                  <a:schemeClr val="bg1"/>
                </a:solidFill>
                <a:latin typeface="Segoe"/>
                <a:cs typeface="Arial" pitchFamily="34" charset="0"/>
              </a:rPr>
              <a:t>HKEY_LOCAL_MACHINE\SOFTWARE\Microsoft\</a:t>
            </a:r>
            <a:r>
              <a:rPr lang="en-US" sz="1600" dirty="0" err="1" smtClean="0">
                <a:solidFill>
                  <a:schemeClr val="bg1"/>
                </a:solidFill>
                <a:latin typeface="Segoe"/>
                <a:cs typeface="Arial" pitchFamily="34" charset="0"/>
              </a:rPr>
              <a:t>WindowsNT</a:t>
            </a:r>
            <a:r>
              <a:rPr lang="en-US" sz="1600" dirty="0" smtClean="0">
                <a:solidFill>
                  <a:schemeClr val="bg1"/>
                </a:solidFill>
                <a:latin typeface="Segoe"/>
                <a:cs typeface="Arial" pitchFamily="34" charset="0"/>
              </a:rPr>
              <a:t>\</a:t>
            </a:r>
            <a:r>
              <a:rPr lang="en-US" sz="1600" dirty="0" err="1" smtClean="0">
                <a:solidFill>
                  <a:schemeClr val="bg1"/>
                </a:solidFill>
                <a:latin typeface="Segoe"/>
                <a:cs typeface="Arial" pitchFamily="34" charset="0"/>
              </a:rPr>
              <a:t>CurrentVersion</a:t>
            </a:r>
            <a:r>
              <a:rPr lang="en-US" sz="1600" dirty="0" smtClean="0">
                <a:solidFill>
                  <a:schemeClr val="bg1"/>
                </a:solidFill>
                <a:latin typeface="Segoe"/>
                <a:cs typeface="Arial" pitchFamily="34" charset="0"/>
              </a:rPr>
              <a:t>\</a:t>
            </a:r>
            <a:br>
              <a:rPr lang="en-US" sz="1600" dirty="0" smtClean="0">
                <a:solidFill>
                  <a:schemeClr val="bg1"/>
                </a:solidFill>
                <a:latin typeface="Segoe"/>
                <a:cs typeface="Arial" pitchFamily="34" charset="0"/>
              </a:rPr>
            </a:br>
            <a:r>
              <a:rPr lang="en-US" sz="1600" dirty="0" err="1" smtClean="0">
                <a:solidFill>
                  <a:schemeClr val="bg1"/>
                </a:solidFill>
                <a:latin typeface="Segoe"/>
                <a:cs typeface="Arial" pitchFamily="34" charset="0"/>
              </a:rPr>
              <a:t>Winlogon</a:t>
            </a:r>
            <a:r>
              <a:rPr lang="en-US" sz="1600" dirty="0" smtClean="0">
                <a:solidFill>
                  <a:schemeClr val="bg1"/>
                </a:solidFill>
                <a:latin typeface="Segoe"/>
                <a:cs typeface="Arial" pitchFamily="34" charset="0"/>
              </a:rPr>
              <a:t>\Background</a:t>
            </a:r>
            <a:endParaRPr lang="en-GB" sz="1600" dirty="0" smtClean="0">
              <a:solidFill>
                <a:schemeClr val="bg1"/>
              </a:solidFill>
              <a:latin typeface="Segoe"/>
              <a:cs typeface="Arial" pitchFamily="34" charset="0"/>
            </a:endParaRPr>
          </a:p>
        </p:txBody>
      </p:sp>
    </p:spTree>
  </p:cSld>
  <p:clrMapOvr>
    <a:masterClrMapping/>
  </p:clrMapOvr>
  <p:transition>
    <p:fad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47675" y="344488"/>
            <a:ext cx="8407400" cy="413959"/>
          </a:xfrm>
        </p:spPr>
        <p:txBody>
          <a:bodyPr>
            <a:normAutofit fontScale="90000"/>
          </a:bodyPr>
          <a:lstStyle/>
          <a:p>
            <a:r>
              <a:rPr lang="en-US" sz="3200" dirty="0" err="1" smtClean="0"/>
              <a:t>Customisation</a:t>
            </a:r>
            <a:endParaRPr lang="en-US" sz="3200" dirty="0" smtClean="0"/>
          </a:p>
        </p:txBody>
      </p:sp>
      <p:sp>
        <p:nvSpPr>
          <p:cNvPr id="4" name="Rectangle 3"/>
          <p:cNvSpPr/>
          <p:nvPr/>
        </p:nvSpPr>
        <p:spPr>
          <a:xfrm>
            <a:off x="285720" y="928670"/>
            <a:ext cx="5943600" cy="3477875"/>
          </a:xfrm>
          <a:prstGeom prst="rect">
            <a:avLst/>
          </a:prstGeom>
        </p:spPr>
        <p:txBody>
          <a:bodyPr wrap="square">
            <a:spAutoFit/>
          </a:bodyPr>
          <a:lstStyle/>
          <a:p>
            <a:pPr marL="266700" indent="-266700">
              <a:buFont typeface="Arial" pitchFamily="34" charset="0"/>
              <a:buChar char="•"/>
            </a:pPr>
            <a:r>
              <a:rPr lang="en-US" sz="2400" b="1" i="1" dirty="0" smtClean="0">
                <a:solidFill>
                  <a:schemeClr val="bg1"/>
                </a:solidFill>
                <a:effectLst>
                  <a:outerShdw blurRad="38100" dist="38100" dir="2700000" algn="tl">
                    <a:srgbClr val="000000">
                      <a:alpha val="43137"/>
                    </a:srgbClr>
                  </a:outerShdw>
                </a:effectLst>
                <a:latin typeface="Segoe"/>
              </a:rPr>
              <a:t>Hide Windows Fatal Error Messages </a:t>
            </a:r>
            <a:endParaRPr lang="en-GB" sz="2400" b="1" i="1" dirty="0" smtClean="0">
              <a:solidFill>
                <a:schemeClr val="bg1"/>
              </a:solidFill>
              <a:effectLst>
                <a:outerShdw blurRad="38100" dist="38100" dir="2700000" algn="tl">
                  <a:srgbClr val="000000">
                    <a:alpha val="43137"/>
                  </a:srgbClr>
                </a:outerShdw>
              </a:effectLst>
              <a:latin typeface="Segoe"/>
            </a:endParaRPr>
          </a:p>
          <a:p>
            <a:pPr marL="361950"/>
            <a:endParaRPr lang="en-US" sz="700" dirty="0" smtClean="0">
              <a:solidFill>
                <a:schemeClr val="bg1"/>
              </a:solidFill>
              <a:latin typeface="Segoe"/>
            </a:endParaRPr>
          </a:p>
          <a:p>
            <a:pPr marL="361950"/>
            <a:r>
              <a:rPr lang="en-US" sz="1400" dirty="0" smtClean="0">
                <a:solidFill>
                  <a:schemeClr val="bg1"/>
                </a:solidFill>
                <a:latin typeface="Segoe"/>
              </a:rPr>
              <a:t>When a STOP message (a fatal system error message) displays in Windows XP, the computer enters debug mode for troubleshooting purposes. The error message appears on a blue screen, and the first few lines are similar to the following sample error message: </a:t>
            </a:r>
          </a:p>
          <a:p>
            <a:pPr marL="361950"/>
            <a:endParaRPr lang="en-GB" sz="1400" dirty="0" smtClean="0">
              <a:solidFill>
                <a:schemeClr val="bg1"/>
              </a:solidFill>
              <a:latin typeface="Segoe"/>
            </a:endParaRPr>
          </a:p>
          <a:p>
            <a:pPr marL="628650"/>
            <a:r>
              <a:rPr lang="en-US" sz="1400" b="1" dirty="0" smtClean="0">
                <a:solidFill>
                  <a:schemeClr val="bg1"/>
                </a:solidFill>
                <a:latin typeface="Segoe"/>
              </a:rPr>
              <a:t>Stop 0x0000001e (c000009a 80123f36 02000000 00000246)</a:t>
            </a:r>
            <a:endParaRPr lang="en-GB" sz="1400" b="1" dirty="0" smtClean="0">
              <a:solidFill>
                <a:schemeClr val="bg1"/>
              </a:solidFill>
              <a:latin typeface="Segoe"/>
            </a:endParaRPr>
          </a:p>
          <a:p>
            <a:pPr marL="628650"/>
            <a:r>
              <a:rPr lang="en-US" sz="1400" b="1" dirty="0" smtClean="0">
                <a:solidFill>
                  <a:schemeClr val="bg1"/>
                </a:solidFill>
                <a:latin typeface="Segoe"/>
              </a:rPr>
              <a:t>Unhandled Kernel exception c000009a from 8123f26</a:t>
            </a:r>
            <a:endParaRPr lang="en-GB" sz="1400" b="1" dirty="0" smtClean="0">
              <a:solidFill>
                <a:schemeClr val="bg1"/>
              </a:solidFill>
              <a:latin typeface="Segoe"/>
            </a:endParaRPr>
          </a:p>
          <a:p>
            <a:pPr marL="628650"/>
            <a:r>
              <a:rPr lang="en-US" sz="1400" b="1" dirty="0" smtClean="0">
                <a:solidFill>
                  <a:schemeClr val="bg1"/>
                </a:solidFill>
                <a:latin typeface="Segoe"/>
              </a:rPr>
              <a:t>Address has base at 80100000 ntoskrnl.exe </a:t>
            </a:r>
            <a:endParaRPr lang="en-GB" sz="1400" b="1" dirty="0" smtClean="0">
              <a:solidFill>
                <a:schemeClr val="bg1"/>
              </a:solidFill>
              <a:latin typeface="Segoe"/>
            </a:endParaRPr>
          </a:p>
          <a:p>
            <a:pPr marL="361950"/>
            <a:endParaRPr lang="en-US" sz="700" dirty="0" smtClean="0">
              <a:solidFill>
                <a:schemeClr val="bg1"/>
              </a:solidFill>
              <a:latin typeface="Segoe"/>
            </a:endParaRPr>
          </a:p>
          <a:p>
            <a:pPr marL="361950"/>
            <a:r>
              <a:rPr lang="en-US" sz="1400" dirty="0" smtClean="0">
                <a:solidFill>
                  <a:schemeClr val="bg1"/>
                </a:solidFill>
                <a:latin typeface="Segoe"/>
              </a:rPr>
              <a:t>If such an event occurs, the computer can be configured to restart automatically through the Startup and Recovery options. This approach would effectively prevent the device from remaining on the blue screen (and the cryptic information it displays) until physical intervention is arranged.</a:t>
            </a:r>
            <a:endParaRPr lang="en-GB" sz="1400" dirty="0" smtClean="0">
              <a:solidFill>
                <a:schemeClr val="bg1"/>
              </a:solidFill>
              <a:latin typeface="Segoe"/>
            </a:endParaRPr>
          </a:p>
        </p:txBody>
      </p:sp>
      <p:sp>
        <p:nvSpPr>
          <p:cNvPr id="11265" name="Rectangle 1"/>
          <p:cNvSpPr>
            <a:spLocks noChangeArrowheads="1"/>
          </p:cNvSpPr>
          <p:nvPr/>
        </p:nvSpPr>
        <p:spPr bwMode="auto">
          <a:xfrm>
            <a:off x="642910" y="4429132"/>
            <a:ext cx="6477000" cy="24006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28600" algn="l"/>
              </a:tabLst>
            </a:pPr>
            <a:r>
              <a:rPr kumimoji="0" lang="en-US" sz="1400" b="0" i="0" u="none" strike="noStrike" cap="none" normalizeH="0" baseline="0" dirty="0" smtClean="0">
                <a:ln>
                  <a:noFill/>
                </a:ln>
                <a:solidFill>
                  <a:schemeClr val="bg1"/>
                </a:solidFill>
                <a:effectLst/>
                <a:latin typeface="Segoe"/>
                <a:ea typeface="Times New Roman" pitchFamily="18" charset="0"/>
                <a:cs typeface="Times New Roman" pitchFamily="18" charset="0"/>
              </a:rPr>
              <a:t>This setting can also be configured through the following registry change:-</a:t>
            </a:r>
            <a:endParaRPr kumimoji="0" lang="en-GB" sz="1000" b="0" i="0" u="none" strike="noStrike" cap="none" normalizeH="0" baseline="0" dirty="0" smtClean="0">
              <a:ln>
                <a:noFill/>
              </a:ln>
              <a:solidFill>
                <a:schemeClr val="bg1"/>
              </a:solidFill>
              <a:effectLst/>
              <a:latin typeface="Segoe"/>
              <a:cs typeface="Arial" pitchFamily="34" charset="0"/>
            </a:endParaRPr>
          </a:p>
          <a:p>
            <a:pPr marL="357188" marR="0" lvl="0" indent="-179388" algn="l" defTabSz="914400" rtl="0" eaLnBrk="0" fontAlgn="base" latinLnBrk="0" hangingPunct="0">
              <a:lnSpc>
                <a:spcPct val="100000"/>
              </a:lnSpc>
              <a:spcBef>
                <a:spcPct val="0"/>
              </a:spcBef>
              <a:spcAft>
                <a:spcPct val="0"/>
              </a:spcAft>
              <a:buClrTx/>
              <a:buSzTx/>
              <a:buFontTx/>
              <a:buChar char="•"/>
              <a:tabLst>
                <a:tab pos="228600" algn="l"/>
              </a:tabLst>
            </a:pPr>
            <a:r>
              <a:rPr kumimoji="0" lang="en-US" sz="1200" b="1" i="0" u="none" strike="noStrike" cap="none" normalizeH="0" baseline="0" dirty="0" smtClean="0">
                <a:ln>
                  <a:noFill/>
                </a:ln>
                <a:solidFill>
                  <a:schemeClr val="bg1"/>
                </a:solidFill>
                <a:effectLst/>
                <a:latin typeface="Segoe"/>
                <a:ea typeface="Times New Roman" pitchFamily="18" charset="0"/>
                <a:cs typeface="Times New Roman" pitchFamily="18" charset="0"/>
              </a:rPr>
              <a:t>System Key</a:t>
            </a:r>
            <a:r>
              <a:rPr kumimoji="0" lang="en-US" sz="1200" b="0" i="0" u="none" strike="noStrike" cap="none" normalizeH="0" baseline="0" dirty="0" smtClean="0">
                <a:ln>
                  <a:noFill/>
                </a:ln>
                <a:solidFill>
                  <a:schemeClr val="bg1"/>
                </a:solidFill>
                <a:effectLst/>
                <a:latin typeface="Segoe"/>
                <a:ea typeface="Times New Roman" pitchFamily="18" charset="0"/>
                <a:cs typeface="Times New Roman" pitchFamily="18" charset="0"/>
              </a:rPr>
              <a:t>:[</a:t>
            </a:r>
            <a:r>
              <a:rPr kumimoji="0" lang="en-US" sz="1200" b="1" i="0" u="none" strike="noStrike" cap="none" normalizeH="0" baseline="0" dirty="0" smtClean="0">
                <a:ln>
                  <a:noFill/>
                </a:ln>
                <a:solidFill>
                  <a:schemeClr val="bg1"/>
                </a:solidFill>
                <a:effectLst/>
                <a:latin typeface="Segoe"/>
                <a:ea typeface="Times New Roman" pitchFamily="18" charset="0"/>
                <a:cs typeface="Times New Roman" pitchFamily="18" charset="0"/>
              </a:rPr>
              <a:t>HKEY_LOCAL_MACHINE\SYSTEM\</a:t>
            </a:r>
            <a:r>
              <a:rPr kumimoji="0" lang="en-US" sz="1200" b="1" i="0" u="none" strike="noStrike" cap="none" normalizeH="0" baseline="0" dirty="0" err="1" smtClean="0">
                <a:ln>
                  <a:noFill/>
                </a:ln>
                <a:solidFill>
                  <a:schemeClr val="bg1"/>
                </a:solidFill>
                <a:effectLst/>
                <a:latin typeface="Segoe"/>
                <a:ea typeface="Times New Roman" pitchFamily="18" charset="0"/>
                <a:cs typeface="Times New Roman" pitchFamily="18" charset="0"/>
              </a:rPr>
              <a:t>CurrentControlSet</a:t>
            </a:r>
            <a:r>
              <a:rPr kumimoji="0" lang="en-US" sz="1200" b="1" i="0" u="none" strike="noStrike" cap="none" normalizeH="0" baseline="0" dirty="0" smtClean="0">
                <a:ln>
                  <a:noFill/>
                </a:ln>
                <a:solidFill>
                  <a:schemeClr val="bg1"/>
                </a:solidFill>
                <a:effectLst/>
                <a:latin typeface="Segoe"/>
                <a:ea typeface="Times New Roman" pitchFamily="18" charset="0"/>
                <a:cs typeface="Times New Roman" pitchFamily="18" charset="0"/>
              </a:rPr>
              <a:t>\Control\</a:t>
            </a:r>
            <a:r>
              <a:rPr kumimoji="0" lang="en-US" sz="1200" b="1" i="0" u="none" strike="noStrike" cap="none" normalizeH="0" baseline="0" dirty="0" err="1" smtClean="0">
                <a:ln>
                  <a:noFill/>
                </a:ln>
                <a:solidFill>
                  <a:schemeClr val="bg1"/>
                </a:solidFill>
                <a:effectLst/>
                <a:latin typeface="Segoe"/>
                <a:ea typeface="Times New Roman" pitchFamily="18" charset="0"/>
                <a:cs typeface="Times New Roman" pitchFamily="18" charset="0"/>
              </a:rPr>
              <a:t>CrashControl</a:t>
            </a:r>
            <a:r>
              <a:rPr kumimoji="0" lang="en-US" sz="1200" b="0" i="0" u="none" strike="noStrike" cap="none" normalizeH="0" baseline="0" dirty="0" smtClean="0">
                <a:ln>
                  <a:noFill/>
                </a:ln>
                <a:solidFill>
                  <a:schemeClr val="bg1"/>
                </a:solidFill>
                <a:effectLst/>
                <a:latin typeface="Segoe"/>
                <a:ea typeface="Times New Roman" pitchFamily="18" charset="0"/>
                <a:cs typeface="Times New Roman" pitchFamily="18" charset="0"/>
              </a:rPr>
              <a:t>]</a:t>
            </a:r>
            <a:endParaRPr kumimoji="0" lang="en-GB" sz="900" b="0" i="0" u="none" strike="noStrike" cap="none" normalizeH="0" baseline="0" dirty="0" smtClean="0">
              <a:ln>
                <a:noFill/>
              </a:ln>
              <a:solidFill>
                <a:schemeClr val="bg1"/>
              </a:solidFill>
              <a:effectLst/>
              <a:latin typeface="Segoe"/>
              <a:cs typeface="Arial" pitchFamily="34" charset="0"/>
            </a:endParaRPr>
          </a:p>
          <a:p>
            <a:pPr marL="357188" marR="0" lvl="0" indent="-179388" algn="l" defTabSz="914400" rtl="0" eaLnBrk="0" fontAlgn="base" latinLnBrk="0" hangingPunct="0">
              <a:lnSpc>
                <a:spcPct val="100000"/>
              </a:lnSpc>
              <a:spcBef>
                <a:spcPct val="0"/>
              </a:spcBef>
              <a:spcAft>
                <a:spcPct val="0"/>
              </a:spcAft>
              <a:buClrTx/>
              <a:buSzTx/>
              <a:buFontTx/>
              <a:buChar char="•"/>
              <a:tabLst>
                <a:tab pos="228600" algn="l"/>
              </a:tabLst>
            </a:pPr>
            <a:r>
              <a:rPr kumimoji="0" lang="en-US" sz="1200" b="1" i="0" u="none" strike="noStrike" cap="none" normalizeH="0" baseline="0" dirty="0" smtClean="0">
                <a:ln>
                  <a:noFill/>
                </a:ln>
                <a:solidFill>
                  <a:schemeClr val="bg1"/>
                </a:solidFill>
                <a:effectLst/>
                <a:latin typeface="Segoe"/>
                <a:ea typeface="Times New Roman" pitchFamily="18" charset="0"/>
                <a:cs typeface="Times New Roman" pitchFamily="18" charset="0"/>
              </a:rPr>
              <a:t>Value Name</a:t>
            </a:r>
            <a:r>
              <a:rPr kumimoji="0" lang="en-US" sz="1200" b="0" i="0" u="none" strike="noStrike" cap="none" normalizeH="0" baseline="0" dirty="0" smtClean="0">
                <a:ln>
                  <a:noFill/>
                </a:ln>
                <a:solidFill>
                  <a:schemeClr val="bg1"/>
                </a:solidFill>
                <a:effectLst/>
                <a:latin typeface="Segoe"/>
                <a:ea typeface="Times New Roman" pitchFamily="18" charset="0"/>
                <a:cs typeface="Times New Roman" pitchFamily="18" charset="0"/>
              </a:rPr>
              <a:t>: </a:t>
            </a:r>
            <a:r>
              <a:rPr kumimoji="0" lang="en-US" sz="1200" b="0" i="0" u="none" strike="noStrike" cap="none" normalizeH="0" baseline="0" dirty="0" err="1" smtClean="0">
                <a:ln>
                  <a:noFill/>
                </a:ln>
                <a:solidFill>
                  <a:schemeClr val="bg1"/>
                </a:solidFill>
                <a:effectLst/>
                <a:latin typeface="Segoe"/>
                <a:ea typeface="Times New Roman" pitchFamily="18" charset="0"/>
                <a:cs typeface="Times New Roman" pitchFamily="18" charset="0"/>
              </a:rPr>
              <a:t>AutoReboot</a:t>
            </a:r>
            <a:endParaRPr kumimoji="0" lang="en-GB" sz="900" b="0" i="0" u="none" strike="noStrike" cap="none" normalizeH="0" baseline="0" dirty="0" smtClean="0">
              <a:ln>
                <a:noFill/>
              </a:ln>
              <a:solidFill>
                <a:schemeClr val="bg1"/>
              </a:solidFill>
              <a:effectLst/>
              <a:latin typeface="Segoe"/>
              <a:cs typeface="Arial" pitchFamily="34" charset="0"/>
            </a:endParaRPr>
          </a:p>
          <a:p>
            <a:pPr marL="357188" marR="0" lvl="0" indent="-179388" algn="l" defTabSz="914400" rtl="0" eaLnBrk="0" fontAlgn="base" latinLnBrk="0" hangingPunct="0">
              <a:lnSpc>
                <a:spcPct val="100000"/>
              </a:lnSpc>
              <a:spcBef>
                <a:spcPct val="0"/>
              </a:spcBef>
              <a:spcAft>
                <a:spcPct val="0"/>
              </a:spcAft>
              <a:buClrTx/>
              <a:buSzTx/>
              <a:buFontTx/>
              <a:buChar char="•"/>
              <a:tabLst>
                <a:tab pos="228600" algn="l"/>
              </a:tabLst>
            </a:pPr>
            <a:r>
              <a:rPr kumimoji="0" lang="en-US" sz="1200" b="1" i="0" u="none" strike="noStrike" cap="none" normalizeH="0" baseline="0" dirty="0" smtClean="0">
                <a:ln>
                  <a:noFill/>
                </a:ln>
                <a:solidFill>
                  <a:schemeClr val="bg1"/>
                </a:solidFill>
                <a:effectLst/>
                <a:latin typeface="Segoe"/>
                <a:ea typeface="Times New Roman" pitchFamily="18" charset="0"/>
                <a:cs typeface="Times New Roman" pitchFamily="18" charset="0"/>
              </a:rPr>
              <a:t>Data Type</a:t>
            </a:r>
            <a:r>
              <a:rPr kumimoji="0" lang="en-US" sz="1200" b="0" i="0" u="none" strike="noStrike" cap="none" normalizeH="0" baseline="0" dirty="0" smtClean="0">
                <a:ln>
                  <a:noFill/>
                </a:ln>
                <a:solidFill>
                  <a:schemeClr val="bg1"/>
                </a:solidFill>
                <a:effectLst/>
                <a:latin typeface="Segoe"/>
                <a:ea typeface="Times New Roman" pitchFamily="18" charset="0"/>
                <a:cs typeface="Times New Roman" pitchFamily="18" charset="0"/>
              </a:rPr>
              <a:t>: REG_DWORD (DWORD Value)</a:t>
            </a:r>
            <a:endParaRPr kumimoji="0" lang="en-GB" sz="900" b="0" i="0" u="none" strike="noStrike" cap="none" normalizeH="0" baseline="0" dirty="0" smtClean="0">
              <a:ln>
                <a:noFill/>
              </a:ln>
              <a:solidFill>
                <a:schemeClr val="bg1"/>
              </a:solidFill>
              <a:effectLst/>
              <a:latin typeface="Segoe"/>
              <a:cs typeface="Arial" pitchFamily="34" charset="0"/>
            </a:endParaRPr>
          </a:p>
          <a:p>
            <a:pPr marL="357188" marR="0" lvl="0" indent="-179388" algn="l" defTabSz="914400" rtl="0" eaLnBrk="0" fontAlgn="base" latinLnBrk="0" hangingPunct="0">
              <a:lnSpc>
                <a:spcPct val="100000"/>
              </a:lnSpc>
              <a:spcBef>
                <a:spcPct val="0"/>
              </a:spcBef>
              <a:spcAft>
                <a:spcPct val="0"/>
              </a:spcAft>
              <a:buClrTx/>
              <a:buSzTx/>
              <a:buFontTx/>
              <a:buChar char="•"/>
              <a:tabLst>
                <a:tab pos="228600" algn="l"/>
              </a:tabLst>
            </a:pPr>
            <a:r>
              <a:rPr kumimoji="0" lang="en-US" sz="1200" b="1" i="0" u="none" strike="noStrike" cap="none" normalizeH="0" baseline="0" dirty="0" smtClean="0">
                <a:ln>
                  <a:noFill/>
                </a:ln>
                <a:solidFill>
                  <a:schemeClr val="bg1"/>
                </a:solidFill>
                <a:effectLst/>
                <a:latin typeface="Segoe"/>
                <a:ea typeface="Times New Roman" pitchFamily="18" charset="0"/>
                <a:cs typeface="Times New Roman" pitchFamily="18" charset="0"/>
              </a:rPr>
              <a:t>Value Data</a:t>
            </a:r>
            <a:r>
              <a:rPr kumimoji="0" lang="en-US" sz="1200" b="0" i="0" u="none" strike="noStrike" cap="none" normalizeH="0" baseline="0" dirty="0" smtClean="0">
                <a:ln>
                  <a:noFill/>
                </a:ln>
                <a:solidFill>
                  <a:schemeClr val="bg1"/>
                </a:solidFill>
                <a:effectLst/>
                <a:latin typeface="Segoe"/>
                <a:ea typeface="Times New Roman" pitchFamily="18" charset="0"/>
                <a:cs typeface="Times New Roman" pitchFamily="18" charset="0"/>
              </a:rPr>
              <a:t>: (0 = disabled, 1 = auto reboot)</a:t>
            </a:r>
            <a:endParaRPr kumimoji="0" lang="hu-HU" sz="1200" b="0" i="0" u="none" strike="noStrike" cap="none" normalizeH="0" baseline="0" dirty="0" smtClean="0">
              <a:ln>
                <a:noFill/>
              </a:ln>
              <a:solidFill>
                <a:schemeClr val="bg1"/>
              </a:solidFill>
              <a:effectLst/>
              <a:latin typeface="Segoe"/>
              <a:ea typeface="Times New Roman" pitchFamily="18" charset="0"/>
              <a:cs typeface="Times New Roman" pitchFamily="18" charset="0"/>
            </a:endParaRPr>
          </a:p>
          <a:p>
            <a:pPr marL="357188" marR="0" lvl="0" indent="-179388" algn="l" defTabSz="914400" rtl="0" eaLnBrk="0" fontAlgn="base" latinLnBrk="0" hangingPunct="0">
              <a:lnSpc>
                <a:spcPct val="100000"/>
              </a:lnSpc>
              <a:spcBef>
                <a:spcPct val="0"/>
              </a:spcBef>
              <a:spcAft>
                <a:spcPct val="0"/>
              </a:spcAft>
              <a:buClrTx/>
              <a:buSzTx/>
              <a:tabLst>
                <a:tab pos="228600" algn="l"/>
              </a:tabLst>
            </a:pPr>
            <a:endParaRPr lang="hu-HU" sz="1200" dirty="0" smtClean="0">
              <a:solidFill>
                <a:schemeClr val="bg1"/>
              </a:solidFill>
              <a:latin typeface="Segoe"/>
              <a:ea typeface="Times New Roman" pitchFamily="18" charset="0"/>
              <a:cs typeface="Times New Roman" pitchFamily="18" charset="0"/>
            </a:endParaRPr>
          </a:p>
          <a:p>
            <a:pPr marL="357188" marR="0" lvl="0" indent="-179388" algn="l" defTabSz="914400" rtl="0" eaLnBrk="0" fontAlgn="base" latinLnBrk="0" hangingPunct="0">
              <a:lnSpc>
                <a:spcPct val="100000"/>
              </a:lnSpc>
              <a:spcBef>
                <a:spcPct val="0"/>
              </a:spcBef>
              <a:spcAft>
                <a:spcPct val="0"/>
              </a:spcAft>
              <a:buClrTx/>
              <a:buSzTx/>
              <a:tabLst>
                <a:tab pos="228600" algn="l"/>
              </a:tabLst>
            </a:pPr>
            <a:endParaRPr lang="hu-HU" sz="1200" dirty="0" smtClean="0">
              <a:solidFill>
                <a:schemeClr val="bg1"/>
              </a:solidFill>
              <a:latin typeface="Segoe"/>
              <a:ea typeface="Times New Roman" pitchFamily="18" charset="0"/>
              <a:cs typeface="Times New Roman" pitchFamily="18" charset="0"/>
            </a:endParaRPr>
          </a:p>
          <a:p>
            <a:pPr marL="357188" marR="0" lvl="0" indent="-179388" algn="l" defTabSz="914400" rtl="0" eaLnBrk="0" fontAlgn="base" latinLnBrk="0" hangingPunct="0">
              <a:lnSpc>
                <a:spcPct val="100000"/>
              </a:lnSpc>
              <a:spcBef>
                <a:spcPct val="0"/>
              </a:spcBef>
              <a:spcAft>
                <a:spcPct val="0"/>
              </a:spcAft>
              <a:buClrTx/>
              <a:buSzTx/>
              <a:tabLst>
                <a:tab pos="228600" algn="l"/>
              </a:tabLst>
            </a:pPr>
            <a:r>
              <a:rPr kumimoji="0" lang="hu-HU" sz="1200" b="0" i="0" u="none" strike="noStrike" cap="none" normalizeH="0" baseline="0" dirty="0" smtClean="0">
                <a:ln>
                  <a:noFill/>
                </a:ln>
                <a:solidFill>
                  <a:schemeClr val="bg1"/>
                </a:solidFill>
                <a:effectLst/>
                <a:latin typeface="Segoe"/>
                <a:ea typeface="Times New Roman" pitchFamily="18" charset="0"/>
                <a:cs typeface="Times New Roman" pitchFamily="18" charset="0"/>
              </a:rPr>
              <a:t>OR</a:t>
            </a:r>
            <a:r>
              <a:rPr kumimoji="0" lang="hu-HU" sz="1200" b="0" i="0" u="none" strike="noStrike" cap="none" normalizeH="0" dirty="0" smtClean="0">
                <a:ln>
                  <a:noFill/>
                </a:ln>
                <a:solidFill>
                  <a:schemeClr val="bg1"/>
                </a:solidFill>
                <a:effectLst/>
                <a:latin typeface="Segoe"/>
                <a:ea typeface="Times New Roman" pitchFamily="18" charset="0"/>
                <a:cs typeface="Times New Roman" pitchFamily="18" charset="0"/>
              </a:rPr>
              <a:t> you can simply set the checkbox on Target Designer „User interface core” component’s settings window. (If you want to acchieve automatical restart after BSOD...)</a:t>
            </a:r>
            <a:endParaRPr kumimoji="0" lang="hu-HU" sz="1200" b="0" i="0" u="none" strike="noStrike" cap="none" normalizeH="0" baseline="0" dirty="0" smtClean="0">
              <a:ln>
                <a:noFill/>
              </a:ln>
              <a:solidFill>
                <a:schemeClr val="bg1"/>
              </a:solidFill>
              <a:effectLst/>
              <a:latin typeface="Segoe"/>
              <a:ea typeface="Times New Roman" pitchFamily="18" charset="0"/>
              <a:cs typeface="Times New Roman" pitchFamily="18" charset="0"/>
            </a:endParaRPr>
          </a:p>
          <a:p>
            <a:pPr marL="357188" marR="0" lvl="0" indent="-179388" algn="l" defTabSz="914400" rtl="0" eaLnBrk="0" fontAlgn="base" latinLnBrk="0" hangingPunct="0">
              <a:lnSpc>
                <a:spcPct val="100000"/>
              </a:lnSpc>
              <a:spcBef>
                <a:spcPct val="0"/>
              </a:spcBef>
              <a:spcAft>
                <a:spcPct val="0"/>
              </a:spcAft>
              <a:buClrTx/>
              <a:buSzTx/>
              <a:tabLst>
                <a:tab pos="228600" algn="l"/>
              </a:tabLst>
            </a:pPr>
            <a:endParaRPr kumimoji="0" lang="en-US" sz="2800" b="0" i="0" u="none" strike="noStrike" cap="none" normalizeH="0" baseline="0" dirty="0" smtClean="0">
              <a:ln>
                <a:noFill/>
              </a:ln>
              <a:solidFill>
                <a:schemeClr val="bg1"/>
              </a:solidFill>
              <a:effectLst/>
              <a:latin typeface="Segoe"/>
              <a:cs typeface="Arial" pitchFamily="34" charset="0"/>
            </a:endParaRPr>
          </a:p>
        </p:txBody>
      </p:sp>
      <p:pic>
        <p:nvPicPr>
          <p:cNvPr id="11266" name="Picture 1"/>
          <p:cNvPicPr>
            <a:picLocks noChangeAspect="1" noChangeArrowheads="1"/>
          </p:cNvPicPr>
          <p:nvPr/>
        </p:nvPicPr>
        <p:blipFill>
          <a:blip r:embed="rId3" cstate="print"/>
          <a:srcRect/>
          <a:stretch>
            <a:fillRect/>
          </a:stretch>
        </p:blipFill>
        <p:spPr bwMode="auto">
          <a:xfrm>
            <a:off x="6286512" y="1142984"/>
            <a:ext cx="2546667" cy="31600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47675" y="344488"/>
            <a:ext cx="8407400" cy="413959"/>
          </a:xfrm>
        </p:spPr>
        <p:txBody>
          <a:bodyPr>
            <a:normAutofit fontScale="90000"/>
          </a:bodyPr>
          <a:lstStyle/>
          <a:p>
            <a:r>
              <a:rPr lang="en-US" sz="3200" dirty="0" err="1" smtClean="0"/>
              <a:t>Customisation</a:t>
            </a:r>
            <a:endParaRPr lang="en-US" sz="3200" dirty="0" smtClean="0"/>
          </a:p>
        </p:txBody>
      </p:sp>
      <p:sp>
        <p:nvSpPr>
          <p:cNvPr id="4" name="Rectangle 3"/>
          <p:cNvSpPr/>
          <p:nvPr/>
        </p:nvSpPr>
        <p:spPr>
          <a:xfrm>
            <a:off x="609600" y="1371600"/>
            <a:ext cx="8077200" cy="4308872"/>
          </a:xfrm>
          <a:prstGeom prst="rect">
            <a:avLst/>
          </a:prstGeom>
        </p:spPr>
        <p:txBody>
          <a:bodyPr wrap="square">
            <a:spAutoFit/>
          </a:bodyPr>
          <a:lstStyle/>
          <a:p>
            <a:pPr marL="266700" indent="-266700">
              <a:buFont typeface="Arial" pitchFamily="34" charset="0"/>
              <a:buChar char="•"/>
            </a:pPr>
            <a:r>
              <a:rPr lang="en-US" sz="2400" b="1" i="1" dirty="0" smtClean="0">
                <a:solidFill>
                  <a:schemeClr val="bg1"/>
                </a:solidFill>
                <a:effectLst>
                  <a:outerShdw blurRad="38100" dist="38100" dir="2700000" algn="tl">
                    <a:srgbClr val="000000">
                      <a:alpha val="43137"/>
                    </a:srgbClr>
                  </a:outerShdw>
                </a:effectLst>
              </a:rPr>
              <a:t>Suppress Pop-up Messages</a:t>
            </a:r>
            <a:endParaRPr lang="en-GB" sz="2400" b="1" i="1" dirty="0" smtClean="0">
              <a:solidFill>
                <a:schemeClr val="bg1"/>
              </a:solidFill>
              <a:effectLst>
                <a:outerShdw blurRad="38100" dist="38100" dir="2700000" algn="tl">
                  <a:srgbClr val="000000">
                    <a:alpha val="43137"/>
                  </a:srgbClr>
                </a:outerShdw>
              </a:effectLst>
            </a:endParaRPr>
          </a:p>
          <a:p>
            <a:pPr marL="361950"/>
            <a:endParaRPr lang="en-US" sz="800" dirty="0" smtClean="0">
              <a:solidFill>
                <a:schemeClr val="bg1"/>
              </a:solidFill>
            </a:endParaRPr>
          </a:p>
          <a:p>
            <a:pPr marL="361950"/>
            <a:r>
              <a:rPr lang="en-US" sz="1600" dirty="0" smtClean="0">
                <a:solidFill>
                  <a:schemeClr val="bg1"/>
                </a:solidFill>
              </a:rPr>
              <a:t>Suppressing pop-up messages is a key concern for a device. The following recommendations can help suppress pop-ups:</a:t>
            </a:r>
            <a:endParaRPr lang="en-GB" sz="1600" dirty="0" smtClean="0">
              <a:solidFill>
                <a:schemeClr val="bg1"/>
              </a:solidFill>
            </a:endParaRPr>
          </a:p>
          <a:p>
            <a:pPr marL="361950"/>
            <a:r>
              <a:rPr lang="en-US" sz="1600" dirty="0" smtClean="0">
                <a:solidFill>
                  <a:schemeClr val="bg1"/>
                </a:solidFill>
              </a:rPr>
              <a:t>Disable the messenger service on the device</a:t>
            </a:r>
            <a:endParaRPr lang="en-GB" sz="1600" dirty="0" smtClean="0">
              <a:solidFill>
                <a:schemeClr val="bg1"/>
              </a:solidFill>
            </a:endParaRPr>
          </a:p>
          <a:p>
            <a:pPr marL="361950"/>
            <a:r>
              <a:rPr lang="en-US" sz="1600" dirty="0" smtClean="0">
                <a:solidFill>
                  <a:schemeClr val="bg1"/>
                </a:solidFill>
              </a:rPr>
              <a:t>Disable the error reporting service on the device</a:t>
            </a:r>
            <a:endParaRPr lang="en-GB" sz="1600" dirty="0" smtClean="0">
              <a:solidFill>
                <a:schemeClr val="bg1"/>
              </a:solidFill>
            </a:endParaRPr>
          </a:p>
          <a:p>
            <a:pPr marL="361950"/>
            <a:endParaRPr lang="en-US" sz="1600" dirty="0" smtClean="0">
              <a:solidFill>
                <a:schemeClr val="bg1"/>
              </a:solidFill>
            </a:endParaRPr>
          </a:p>
          <a:p>
            <a:pPr marL="534988" indent="-177800"/>
            <a:r>
              <a:rPr lang="en-US" sz="1600" dirty="0" smtClean="0">
                <a:solidFill>
                  <a:schemeClr val="bg1"/>
                </a:solidFill>
              </a:rPr>
              <a:t>Disable Dr. Watson pop-ups using HKEY_LOCAL_MACHINE\SOFTWARE\Microsoft\</a:t>
            </a:r>
            <a:r>
              <a:rPr lang="en-US" sz="1600" dirty="0" err="1" smtClean="0">
                <a:solidFill>
                  <a:schemeClr val="bg1"/>
                </a:solidFill>
              </a:rPr>
              <a:t>DrWatson</a:t>
            </a:r>
            <a:r>
              <a:rPr lang="en-US" sz="1600" dirty="0" smtClean="0">
                <a:solidFill>
                  <a:schemeClr val="bg1"/>
                </a:solidFill>
              </a:rPr>
              <a:t>\</a:t>
            </a:r>
            <a:r>
              <a:rPr lang="en-US" sz="1600" dirty="0" err="1" smtClean="0">
                <a:solidFill>
                  <a:schemeClr val="bg1"/>
                </a:solidFill>
              </a:rPr>
              <a:t>VisualNotification</a:t>
            </a:r>
            <a:r>
              <a:rPr lang="en-US" sz="1600" dirty="0" smtClean="0">
                <a:solidFill>
                  <a:schemeClr val="bg1"/>
                </a:solidFill>
              </a:rPr>
              <a:t>=0</a:t>
            </a:r>
            <a:endParaRPr lang="en-GB" sz="1600" dirty="0" smtClean="0">
              <a:solidFill>
                <a:schemeClr val="bg1"/>
              </a:solidFill>
            </a:endParaRPr>
          </a:p>
          <a:p>
            <a:pPr marL="361950"/>
            <a:endParaRPr lang="en-US" sz="1600" dirty="0" smtClean="0">
              <a:solidFill>
                <a:schemeClr val="bg1"/>
              </a:solidFill>
            </a:endParaRPr>
          </a:p>
          <a:p>
            <a:pPr marL="534988" indent="-177800"/>
            <a:r>
              <a:rPr lang="en-US" sz="1600" dirty="0" smtClean="0">
                <a:solidFill>
                  <a:schemeClr val="bg1"/>
                </a:solidFill>
              </a:rPr>
              <a:t>Suppress pop-up error messages using HKEY_LOCAL_MACHINE\SYSTEM\</a:t>
            </a:r>
            <a:r>
              <a:rPr lang="en-US" sz="1600" dirty="0" err="1" smtClean="0">
                <a:solidFill>
                  <a:schemeClr val="bg1"/>
                </a:solidFill>
              </a:rPr>
              <a:t>CurrentControlSet</a:t>
            </a:r>
            <a:r>
              <a:rPr lang="en-US" sz="1600" dirty="0" smtClean="0">
                <a:solidFill>
                  <a:schemeClr val="bg1"/>
                </a:solidFill>
              </a:rPr>
              <a:t>\Control\Windows\</a:t>
            </a:r>
            <a:r>
              <a:rPr lang="en-US" sz="1600" dirty="0" err="1" smtClean="0">
                <a:solidFill>
                  <a:schemeClr val="bg1"/>
                </a:solidFill>
              </a:rPr>
              <a:t>ErrorMode</a:t>
            </a:r>
            <a:r>
              <a:rPr lang="en-US" sz="1600" dirty="0" smtClean="0">
                <a:solidFill>
                  <a:schemeClr val="bg1"/>
                </a:solidFill>
              </a:rPr>
              <a:t>=2</a:t>
            </a:r>
            <a:endParaRPr lang="en-GB" sz="1600" dirty="0" smtClean="0">
              <a:solidFill>
                <a:schemeClr val="bg1"/>
              </a:solidFill>
            </a:endParaRPr>
          </a:p>
          <a:p>
            <a:pPr marL="361950"/>
            <a:endParaRPr lang="fr-FR" sz="1600" dirty="0" smtClean="0">
              <a:solidFill>
                <a:schemeClr val="bg1"/>
              </a:solidFill>
            </a:endParaRPr>
          </a:p>
          <a:p>
            <a:pPr marL="539750" indent="-182563"/>
            <a:r>
              <a:rPr lang="fr-FR" sz="1600" dirty="0" err="1" smtClean="0">
                <a:solidFill>
                  <a:schemeClr val="bg1"/>
                </a:solidFill>
              </a:rPr>
              <a:t>Disable</a:t>
            </a:r>
            <a:r>
              <a:rPr lang="fr-FR" sz="1600" dirty="0" smtClean="0">
                <a:solidFill>
                  <a:schemeClr val="bg1"/>
                </a:solidFill>
              </a:rPr>
              <a:t> startup </a:t>
            </a:r>
            <a:r>
              <a:rPr lang="fr-FR" sz="1600" dirty="0" err="1" smtClean="0">
                <a:solidFill>
                  <a:schemeClr val="bg1"/>
                </a:solidFill>
              </a:rPr>
              <a:t>error</a:t>
            </a:r>
            <a:r>
              <a:rPr lang="fr-FR" sz="1600" dirty="0" smtClean="0">
                <a:solidFill>
                  <a:schemeClr val="bg1"/>
                </a:solidFill>
              </a:rPr>
              <a:t> messages </a:t>
            </a:r>
            <a:r>
              <a:rPr lang="fr-FR" sz="1600" dirty="0" err="1" smtClean="0">
                <a:solidFill>
                  <a:schemeClr val="bg1"/>
                </a:solidFill>
              </a:rPr>
              <a:t>using</a:t>
            </a:r>
            <a:r>
              <a:rPr lang="fr-FR" sz="1600" dirty="0" smtClean="0">
                <a:solidFill>
                  <a:schemeClr val="bg1"/>
                </a:solidFill>
              </a:rPr>
              <a:t> HKEY_LOCAL_MACHINE\SOFTWARE\Microsoft\</a:t>
            </a:r>
            <a:r>
              <a:rPr lang="fr-FR" sz="1600" dirty="0" err="1" smtClean="0">
                <a:solidFill>
                  <a:schemeClr val="bg1"/>
                </a:solidFill>
              </a:rPr>
              <a:t>WindowsNT</a:t>
            </a:r>
            <a:r>
              <a:rPr lang="fr-FR" sz="1600" dirty="0" smtClean="0">
                <a:solidFill>
                  <a:schemeClr val="bg1"/>
                </a:solidFill>
              </a:rPr>
              <a:t>\</a:t>
            </a:r>
            <a:r>
              <a:rPr lang="fr-FR" sz="1600" dirty="0" err="1" smtClean="0">
                <a:solidFill>
                  <a:schemeClr val="bg1"/>
                </a:solidFill>
              </a:rPr>
              <a:t>CurrentVersion</a:t>
            </a:r>
            <a:r>
              <a:rPr lang="fr-FR" sz="1600" dirty="0" smtClean="0">
                <a:solidFill>
                  <a:schemeClr val="bg1"/>
                </a:solidFill>
              </a:rPr>
              <a:t>\Windows\</a:t>
            </a:r>
            <a:r>
              <a:rPr lang="fr-FR" sz="1600" dirty="0" err="1" smtClean="0">
                <a:solidFill>
                  <a:schemeClr val="bg1"/>
                </a:solidFill>
              </a:rPr>
              <a:t>NoPopUpsOnBoot</a:t>
            </a:r>
            <a:r>
              <a:rPr lang="fr-FR" sz="1600" dirty="0" smtClean="0">
                <a:solidFill>
                  <a:schemeClr val="bg1"/>
                </a:solidFill>
              </a:rPr>
              <a:t>=1</a:t>
            </a:r>
            <a:endParaRPr lang="en-GB" sz="1600" i="1" dirty="0" smtClean="0">
              <a:solidFill>
                <a:schemeClr val="bg1"/>
              </a:solidFill>
              <a:latin typeface="Arial" pitchFamily="34" charset="0"/>
              <a:cs typeface="Arial" pitchFamily="34" charset="0"/>
            </a:endParaRPr>
          </a:p>
          <a:p>
            <a:pPr marL="447675"/>
            <a:endParaRPr lang="en-US" sz="1800" dirty="0" smtClean="0">
              <a:solidFill>
                <a:schemeClr val="bg1"/>
              </a:solidFill>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357158" y="285728"/>
            <a:ext cx="6057900" cy="4552950"/>
          </a:xfrm>
          <a:prstGeom prst="rect">
            <a:avLst/>
          </a:prstGeom>
          <a:noFill/>
          <a:ln w="9525">
            <a:noFill/>
            <a:miter lim="800000"/>
            <a:headEnd/>
            <a:tailEnd/>
          </a:ln>
          <a:effectLst/>
        </p:spPr>
      </p:pic>
      <p:sp>
        <p:nvSpPr>
          <p:cNvPr id="5" name="Foliennummernplatzhalter 4"/>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67</a:t>
            </a:fld>
            <a:endParaRPr lang="en-US" sz="1200" kern="1200">
              <a:solidFill>
                <a:prstClr val="white"/>
              </a:solidFill>
              <a:latin typeface="Calibri"/>
              <a:ea typeface="+mn-ea"/>
              <a:cs typeface="+mn-cs"/>
            </a:endParaRPr>
          </a:p>
        </p:txBody>
      </p:sp>
      <p:pic>
        <p:nvPicPr>
          <p:cNvPr id="1026" name="Picture 2"/>
          <p:cNvPicPr>
            <a:picLocks noChangeAspect="1" noChangeArrowheads="1"/>
          </p:cNvPicPr>
          <p:nvPr/>
        </p:nvPicPr>
        <p:blipFill>
          <a:blip r:embed="rId3" cstate="print"/>
          <a:srcRect/>
          <a:stretch>
            <a:fillRect/>
          </a:stretch>
        </p:blipFill>
        <p:spPr bwMode="auto">
          <a:xfrm>
            <a:off x="3000364" y="2285992"/>
            <a:ext cx="5895975" cy="4248150"/>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3200" dirty="0" smtClean="0"/>
              <a:t>Windows Embedded Standard Evaluation</a:t>
            </a:r>
            <a:endParaRPr lang="en-US" sz="3200" dirty="0"/>
          </a:p>
        </p:txBody>
      </p:sp>
      <p:sp>
        <p:nvSpPr>
          <p:cNvPr id="3" name="Inhaltsplatzhalter 2"/>
          <p:cNvSpPr>
            <a:spLocks noGrp="1"/>
          </p:cNvSpPr>
          <p:nvPr>
            <p:ph idx="1"/>
          </p:nvPr>
        </p:nvSpPr>
        <p:spPr/>
        <p:txBody>
          <a:bodyPr/>
          <a:lstStyle/>
          <a:p>
            <a:r>
              <a:rPr lang="de-DE" dirty="0" err="1" smtClean="0"/>
              <a:t>Get</a:t>
            </a:r>
            <a:r>
              <a:rPr lang="de-DE" dirty="0" smtClean="0"/>
              <a:t> a </a:t>
            </a:r>
            <a:r>
              <a:rPr lang="de-DE" dirty="0" err="1" smtClean="0"/>
              <a:t>free</a:t>
            </a:r>
            <a:r>
              <a:rPr lang="de-DE" dirty="0" smtClean="0"/>
              <a:t> 120-Day </a:t>
            </a:r>
            <a:r>
              <a:rPr lang="de-DE" dirty="0" err="1" smtClean="0"/>
              <a:t>Evalation</a:t>
            </a:r>
            <a:r>
              <a:rPr lang="de-DE" dirty="0" smtClean="0"/>
              <a:t> Kit </a:t>
            </a:r>
            <a:r>
              <a:rPr lang="de-DE" dirty="0" err="1" smtClean="0"/>
              <a:t>from</a:t>
            </a:r>
            <a:r>
              <a:rPr lang="de-DE" dirty="0" smtClean="0"/>
              <a:t> </a:t>
            </a:r>
            <a:r>
              <a:rPr lang="de-DE" dirty="0" err="1" smtClean="0"/>
              <a:t>us</a:t>
            </a:r>
            <a:r>
              <a:rPr lang="de-DE" dirty="0" smtClean="0"/>
              <a:t>!</a:t>
            </a:r>
          </a:p>
          <a:p>
            <a:endParaRPr lang="de-DE" dirty="0" smtClean="0"/>
          </a:p>
          <a:p>
            <a:r>
              <a:rPr lang="de-DE" dirty="0" err="1" smtClean="0"/>
              <a:t>Fully</a:t>
            </a:r>
            <a:r>
              <a:rPr lang="de-DE" dirty="0" smtClean="0"/>
              <a:t> </a:t>
            </a:r>
            <a:r>
              <a:rPr lang="de-DE" dirty="0" err="1" smtClean="0"/>
              <a:t>functional</a:t>
            </a:r>
            <a:endParaRPr lang="de-DE" dirty="0" smtClean="0"/>
          </a:p>
          <a:p>
            <a:endParaRPr lang="de-DE" dirty="0" smtClean="0"/>
          </a:p>
          <a:p>
            <a:r>
              <a:rPr lang="de-DE" dirty="0" err="1" smtClean="0"/>
              <a:t>Saved</a:t>
            </a:r>
            <a:r>
              <a:rPr lang="de-DE" dirty="0" smtClean="0"/>
              <a:t> </a:t>
            </a:r>
            <a:r>
              <a:rPr lang="de-DE" dirty="0" err="1" smtClean="0"/>
              <a:t>configuration</a:t>
            </a:r>
            <a:r>
              <a:rPr lang="de-DE" dirty="0" smtClean="0"/>
              <a:t> </a:t>
            </a:r>
            <a:r>
              <a:rPr lang="de-DE" dirty="0" err="1" smtClean="0"/>
              <a:t>is</a:t>
            </a:r>
            <a:r>
              <a:rPr lang="de-DE" dirty="0" smtClean="0"/>
              <a:t/>
            </a:r>
            <a:br>
              <a:rPr lang="de-DE" dirty="0" smtClean="0"/>
            </a:br>
            <a:r>
              <a:rPr lang="de-DE" dirty="0" err="1" smtClean="0"/>
              <a:t>fully</a:t>
            </a:r>
            <a:r>
              <a:rPr lang="de-DE" dirty="0" smtClean="0"/>
              <a:t> </a:t>
            </a:r>
            <a:r>
              <a:rPr lang="de-DE" dirty="0" err="1" smtClean="0"/>
              <a:t>compatible</a:t>
            </a:r>
            <a:r>
              <a:rPr lang="de-DE" dirty="0" smtClean="0"/>
              <a:t> </a:t>
            </a:r>
            <a:r>
              <a:rPr lang="de-DE" dirty="0" err="1" smtClean="0"/>
              <a:t>to</a:t>
            </a:r>
            <a:r>
              <a:rPr lang="de-DE" dirty="0" smtClean="0"/>
              <a:t> </a:t>
            </a:r>
            <a:br>
              <a:rPr lang="de-DE" dirty="0" smtClean="0"/>
            </a:br>
            <a:r>
              <a:rPr lang="de-DE" dirty="0" err="1" smtClean="0"/>
              <a:t>full</a:t>
            </a:r>
            <a:r>
              <a:rPr lang="de-DE" dirty="0" smtClean="0"/>
              <a:t> </a:t>
            </a:r>
            <a:r>
              <a:rPr lang="de-DE" dirty="0" err="1" smtClean="0"/>
              <a:t>version</a:t>
            </a:r>
            <a:endParaRPr lang="en-US" dirty="0" smtClean="0"/>
          </a:p>
          <a:p>
            <a:endParaRPr lang="en-US" dirty="0"/>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68</a:t>
            </a:fld>
            <a:endParaRPr lang="en-US" sz="1200" kern="1200">
              <a:solidFill>
                <a:prstClr val="white"/>
              </a:solidFill>
              <a:latin typeface="Calibri"/>
              <a:ea typeface="+mn-ea"/>
              <a:cs typeface="+mn-cs"/>
            </a:endParaRPr>
          </a:p>
        </p:txBody>
      </p:sp>
      <p:pic>
        <p:nvPicPr>
          <p:cNvPr id="5" name="Picture 2"/>
          <p:cNvPicPr>
            <a:picLocks noChangeAspect="1" noChangeArrowheads="1"/>
          </p:cNvPicPr>
          <p:nvPr/>
        </p:nvPicPr>
        <p:blipFill>
          <a:blip r:embed="rId2" cstate="print"/>
          <a:srcRect/>
          <a:stretch>
            <a:fillRect/>
          </a:stretch>
        </p:blipFill>
        <p:spPr bwMode="auto">
          <a:xfrm>
            <a:off x="6143636" y="3214686"/>
            <a:ext cx="2352663" cy="3360946"/>
          </a:xfrm>
          <a:prstGeom prst="rect">
            <a:avLst/>
          </a:prstGeom>
          <a:noFill/>
          <a:ln w="9525">
            <a:noFill/>
            <a:miter lim="800000"/>
            <a:headEnd/>
            <a:tailEnd/>
          </a:ln>
          <a:effectLst>
            <a:outerShdw blurRad="184150" dist="241300" dir="11520000" sx="110000" sy="110000" algn="ctr">
              <a:srgbClr val="000000">
                <a:alpha val="18000"/>
              </a:srgbClr>
            </a:outerShdw>
          </a:effectLst>
          <a:scene3d>
            <a:camera prst="perspectiveFront" fov="2700000">
              <a:rot lat="18602603" lon="2349326" rev="19176875"/>
            </a:camera>
            <a:lightRig rig="flood" dir="t">
              <a:rot lat="0" lon="0" rev="13800000"/>
            </a:lightRig>
          </a:scene3d>
          <a:sp3d extrusionH="107950" prstMaterial="plastic">
            <a:bevelB/>
          </a:sp3d>
        </p:spPr>
      </p:pic>
      <p:pic>
        <p:nvPicPr>
          <p:cNvPr id="6" name="Picture 2"/>
          <p:cNvPicPr>
            <a:picLocks noChangeAspect="1" noChangeArrowheads="1"/>
          </p:cNvPicPr>
          <p:nvPr/>
        </p:nvPicPr>
        <p:blipFill>
          <a:blip r:embed="rId2" cstate="print"/>
          <a:srcRect/>
          <a:stretch>
            <a:fillRect/>
          </a:stretch>
        </p:blipFill>
        <p:spPr bwMode="auto">
          <a:xfrm>
            <a:off x="6000760" y="3139888"/>
            <a:ext cx="2352663" cy="3360946"/>
          </a:xfrm>
          <a:prstGeom prst="rect">
            <a:avLst/>
          </a:prstGeom>
          <a:noFill/>
          <a:ln w="9525">
            <a:noFill/>
            <a:miter lim="800000"/>
            <a:headEnd/>
            <a:tailEnd/>
          </a:ln>
          <a:effectLst>
            <a:outerShdw blurRad="184150" dist="241300" dir="11520000" sx="110000" sy="110000" algn="ctr">
              <a:srgbClr val="000000">
                <a:alpha val="18000"/>
              </a:srgbClr>
            </a:outerShdw>
          </a:effectLst>
          <a:scene3d>
            <a:camera prst="perspectiveFront" fov="2700000">
              <a:rot lat="18602603" lon="2349326" rev="19176875"/>
            </a:camera>
            <a:lightRig rig="flood" dir="t">
              <a:rot lat="0" lon="0" rev="13800000"/>
            </a:lightRig>
          </a:scene3d>
          <a:sp3d extrusionH="107950" prstMaterial="plastic">
            <a:bevelB/>
          </a:sp3d>
        </p:spPr>
      </p:pic>
      <p:pic>
        <p:nvPicPr>
          <p:cNvPr id="7" name="Picture 2"/>
          <p:cNvPicPr>
            <a:picLocks noChangeAspect="1" noChangeArrowheads="1"/>
          </p:cNvPicPr>
          <p:nvPr/>
        </p:nvPicPr>
        <p:blipFill>
          <a:blip r:embed="rId2" cstate="print"/>
          <a:srcRect/>
          <a:stretch>
            <a:fillRect/>
          </a:stretch>
        </p:blipFill>
        <p:spPr bwMode="auto">
          <a:xfrm>
            <a:off x="6286512" y="2925574"/>
            <a:ext cx="2352663" cy="3360946"/>
          </a:xfrm>
          <a:prstGeom prst="rect">
            <a:avLst/>
          </a:prstGeom>
          <a:noFill/>
          <a:ln w="9525">
            <a:noFill/>
            <a:miter lim="800000"/>
            <a:headEnd/>
            <a:tailEnd/>
          </a:ln>
          <a:effectLst>
            <a:outerShdw blurRad="184150" dist="241300" dir="11520000" sx="110000" sy="110000" algn="ctr">
              <a:srgbClr val="000000">
                <a:alpha val="18000"/>
              </a:srgbClr>
            </a:outerShdw>
          </a:effectLst>
          <a:scene3d>
            <a:camera prst="perspectiveFront" fov="2700000">
              <a:rot lat="18602603" lon="2349326" rev="19176875"/>
            </a:camera>
            <a:lightRig rig="flood" dir="t">
              <a:rot lat="0" lon="0" rev="13800000"/>
            </a:lightRig>
          </a:scene3d>
          <a:sp3d extrusionH="107950" prstMaterial="plastic">
            <a:bevelB/>
          </a:sp3d>
        </p:spPr>
      </p:pic>
      <p:pic>
        <p:nvPicPr>
          <p:cNvPr id="8" name="Picture 2"/>
          <p:cNvPicPr>
            <a:picLocks noChangeAspect="1" noChangeArrowheads="1"/>
          </p:cNvPicPr>
          <p:nvPr/>
        </p:nvPicPr>
        <p:blipFill>
          <a:blip r:embed="rId2" cstate="print"/>
          <a:srcRect/>
          <a:stretch>
            <a:fillRect/>
          </a:stretch>
        </p:blipFill>
        <p:spPr bwMode="auto">
          <a:xfrm>
            <a:off x="6000760" y="2643182"/>
            <a:ext cx="2352663" cy="3360946"/>
          </a:xfrm>
          <a:prstGeom prst="rect">
            <a:avLst/>
          </a:prstGeom>
          <a:noFill/>
          <a:ln w="9525">
            <a:noFill/>
            <a:miter lim="800000"/>
            <a:headEnd/>
            <a:tailEnd/>
          </a:ln>
          <a:effectLst>
            <a:outerShdw blurRad="184150" dist="241300" dir="11520000" sx="110000" sy="110000" algn="ctr">
              <a:srgbClr val="000000">
                <a:alpha val="18000"/>
              </a:srgbClr>
            </a:outerShdw>
          </a:effectLst>
          <a:scene3d>
            <a:camera prst="perspectiveFront" fov="2700000">
              <a:rot lat="18602603" lon="2349326" rev="19176875"/>
            </a:camera>
            <a:lightRig rig="flood" dir="t">
              <a:rot lat="0" lon="0" rev="13800000"/>
            </a:lightRig>
          </a:scene3d>
          <a:sp3d extrusionH="107950" prstMaterial="plastic">
            <a:bevelB/>
          </a:sp3d>
        </p:spPr>
      </p:pic>
      <p:pic>
        <p:nvPicPr>
          <p:cNvPr id="9" name="Picture 2"/>
          <p:cNvPicPr>
            <a:picLocks noChangeAspect="1" noChangeArrowheads="1"/>
          </p:cNvPicPr>
          <p:nvPr/>
        </p:nvPicPr>
        <p:blipFill>
          <a:blip r:embed="rId2" cstate="print"/>
          <a:srcRect/>
          <a:stretch>
            <a:fillRect/>
          </a:stretch>
        </p:blipFill>
        <p:spPr bwMode="auto">
          <a:xfrm>
            <a:off x="5929322" y="2428868"/>
            <a:ext cx="2352663" cy="3360946"/>
          </a:xfrm>
          <a:prstGeom prst="rect">
            <a:avLst/>
          </a:prstGeom>
          <a:noFill/>
          <a:ln w="9525">
            <a:noFill/>
            <a:miter lim="800000"/>
            <a:headEnd/>
            <a:tailEnd/>
          </a:ln>
          <a:effectLst>
            <a:outerShdw blurRad="184150" dist="241300" dir="11520000" sx="110000" sy="110000" algn="ctr">
              <a:srgbClr val="000000">
                <a:alpha val="18000"/>
              </a:srgbClr>
            </a:outerShdw>
          </a:effectLst>
          <a:scene3d>
            <a:camera prst="perspectiveFront" fov="2700000">
              <a:rot lat="18602603" lon="2349326" rev="19176875"/>
            </a:camera>
            <a:lightRig rig="flood" dir="t">
              <a:rot lat="0" lon="0" rev="13800000"/>
            </a:lightRig>
          </a:scene3d>
          <a:sp3d extrusionH="107950" prstMaterial="plastic">
            <a:bevelB/>
          </a:sp3d>
        </p:spPr>
      </p:pic>
      <p:pic>
        <p:nvPicPr>
          <p:cNvPr id="10" name="Picture 2"/>
          <p:cNvPicPr>
            <a:picLocks noChangeAspect="1" noChangeArrowheads="1"/>
          </p:cNvPicPr>
          <p:nvPr/>
        </p:nvPicPr>
        <p:blipFill>
          <a:blip r:embed="rId2" cstate="print"/>
          <a:srcRect/>
          <a:stretch>
            <a:fillRect/>
          </a:stretch>
        </p:blipFill>
        <p:spPr bwMode="auto">
          <a:xfrm>
            <a:off x="5572132" y="2425508"/>
            <a:ext cx="2352663" cy="3360946"/>
          </a:xfrm>
          <a:prstGeom prst="rect">
            <a:avLst/>
          </a:prstGeom>
          <a:noFill/>
          <a:ln w="9525">
            <a:noFill/>
            <a:miter lim="800000"/>
            <a:headEnd/>
            <a:tailEnd/>
          </a:ln>
          <a:effectLst>
            <a:outerShdw blurRad="184150" dist="241300" dir="11520000" sx="110000" sy="110000" algn="ctr">
              <a:srgbClr val="000000">
                <a:alpha val="18000"/>
              </a:srgbClr>
            </a:outerShdw>
          </a:effectLst>
          <a:scene3d>
            <a:camera prst="perspectiveFront" fov="2700000">
              <a:rot lat="18602603" lon="2349326" rev="19176875"/>
            </a:camera>
            <a:lightRig rig="flood" dir="t">
              <a:rot lat="0" lon="0" rev="13800000"/>
            </a:lightRig>
          </a:scene3d>
          <a:sp3d extrusionH="107950" prstMaterial="plastic">
            <a:bevelB/>
          </a:sp3d>
        </p:spPr>
      </p:pic>
      <p:pic>
        <p:nvPicPr>
          <p:cNvPr id="11" name="Picture 2"/>
          <p:cNvPicPr>
            <a:picLocks noChangeAspect="1" noChangeArrowheads="1"/>
          </p:cNvPicPr>
          <p:nvPr/>
        </p:nvPicPr>
        <p:blipFill>
          <a:blip r:embed="rId2" cstate="print"/>
          <a:srcRect/>
          <a:stretch>
            <a:fillRect/>
          </a:stretch>
        </p:blipFill>
        <p:spPr bwMode="auto">
          <a:xfrm>
            <a:off x="5715008" y="2071678"/>
            <a:ext cx="2352663" cy="3360946"/>
          </a:xfrm>
          <a:prstGeom prst="rect">
            <a:avLst/>
          </a:prstGeom>
          <a:noFill/>
          <a:ln w="9525">
            <a:noFill/>
            <a:miter lim="800000"/>
            <a:headEnd/>
            <a:tailEnd/>
          </a:ln>
          <a:effectLst>
            <a:outerShdw blurRad="184150" dist="241300" dir="11520000" sx="110000" sy="110000" algn="ctr">
              <a:srgbClr val="000000">
                <a:alpha val="18000"/>
              </a:srgbClr>
            </a:outerShdw>
          </a:effectLst>
          <a:scene3d>
            <a:camera prst="perspectiveFront" fov="2700000">
              <a:rot lat="18602603" lon="2349326" rev="19176875"/>
            </a:camera>
            <a:lightRig rig="flood" dir="t">
              <a:rot lat="0" lon="0" rev="13800000"/>
            </a:lightRig>
          </a:scene3d>
          <a:sp3d extrusionH="107950" prstMaterial="plastic">
            <a:bevelB/>
          </a:sp3d>
        </p:spPr>
      </p:pic>
      <p:pic>
        <p:nvPicPr>
          <p:cNvPr id="12" name="Picture 2"/>
          <p:cNvPicPr>
            <a:picLocks noChangeAspect="1" noChangeArrowheads="1"/>
          </p:cNvPicPr>
          <p:nvPr/>
        </p:nvPicPr>
        <p:blipFill>
          <a:blip r:embed="rId2" cstate="print"/>
          <a:srcRect/>
          <a:stretch>
            <a:fillRect/>
          </a:stretch>
        </p:blipFill>
        <p:spPr bwMode="auto">
          <a:xfrm>
            <a:off x="5715008" y="1857364"/>
            <a:ext cx="2352663" cy="3360946"/>
          </a:xfrm>
          <a:prstGeom prst="rect">
            <a:avLst/>
          </a:prstGeom>
          <a:noFill/>
          <a:ln w="9525">
            <a:noFill/>
            <a:miter lim="800000"/>
            <a:headEnd/>
            <a:tailEnd/>
          </a:ln>
          <a:effectLst>
            <a:outerShdw blurRad="184150" dist="241300" dir="11520000" sx="110000" sy="110000" algn="ctr">
              <a:srgbClr val="000000">
                <a:alpha val="18000"/>
              </a:srgbClr>
            </a:outerShdw>
          </a:effectLst>
          <a:scene3d>
            <a:camera prst="perspectiveFront" fov="2700000">
              <a:rot lat="18602603" lon="2349326" rev="19176875"/>
            </a:camera>
            <a:lightRig rig="flood" dir="t">
              <a:rot lat="0" lon="0" rev="13800000"/>
            </a:lightRig>
          </a:scene3d>
          <a:sp3d extrusionH="107950" prstMaterial="plastic">
            <a:bevelB/>
          </a:sp3d>
        </p:spPr>
      </p:pic>
      <p:pic>
        <p:nvPicPr>
          <p:cNvPr id="13" name="Picture 2"/>
          <p:cNvPicPr>
            <a:picLocks noChangeAspect="1" noChangeArrowheads="1"/>
          </p:cNvPicPr>
          <p:nvPr/>
        </p:nvPicPr>
        <p:blipFill>
          <a:blip r:embed="rId2" cstate="print"/>
          <a:srcRect/>
          <a:stretch>
            <a:fillRect/>
          </a:stretch>
        </p:blipFill>
        <p:spPr bwMode="auto">
          <a:xfrm>
            <a:off x="4572000" y="3000372"/>
            <a:ext cx="2352663" cy="3360946"/>
          </a:xfrm>
          <a:prstGeom prst="rect">
            <a:avLst/>
          </a:prstGeom>
          <a:noFill/>
          <a:ln w="9525">
            <a:noFill/>
            <a:miter lim="800000"/>
            <a:headEnd/>
            <a:tailEnd/>
          </a:ln>
          <a:effectLst>
            <a:outerShdw blurRad="76200" dir="18900000" sy="23000" kx="-1200000" algn="bl" rotWithShape="0">
              <a:prstClr val="black">
                <a:alpha val="20000"/>
              </a:prstClr>
            </a:outerShdw>
          </a:effectLst>
          <a:scene3d>
            <a:camera prst="perspectiveFront" fov="2700000">
              <a:rot lat="21295647" lon="1525310" rev="20835370"/>
            </a:camera>
            <a:lightRig rig="flood" dir="t">
              <a:rot lat="0" lon="0" rev="13800000"/>
            </a:lightRig>
          </a:scene3d>
          <a:sp3d extrusionH="107950" prstMaterial="plastic">
            <a:bevelB/>
          </a:sp3d>
        </p:spPr>
      </p:pic>
    </p:spTree>
  </p:cSld>
  <p:clrMapOvr>
    <a:masterClrMapping/>
  </p:clrMapOvr>
  <p:transition>
    <p:fad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hu-HU" dirty="0" smtClean="0"/>
              <a:t>Windows </a:t>
            </a:r>
            <a:r>
              <a:rPr lang="hu-HU" dirty="0" err="1" smtClean="0"/>
              <a:t>Embedded</a:t>
            </a:r>
            <a:r>
              <a:rPr lang="hu-HU" dirty="0" smtClean="0"/>
              <a:t> Standard 7</a:t>
            </a:r>
            <a:endParaRPr lang="en-US" dirty="0"/>
          </a:p>
        </p:txBody>
      </p:sp>
      <p:sp>
        <p:nvSpPr>
          <p:cNvPr id="3" name="Inhaltsplatzhalter 2"/>
          <p:cNvSpPr>
            <a:spLocks noGrp="1"/>
          </p:cNvSpPr>
          <p:nvPr>
            <p:ph idx="1"/>
          </p:nvPr>
        </p:nvSpPr>
        <p:spPr>
          <a:xfrm>
            <a:off x="285688" y="1643050"/>
            <a:ext cx="8858312" cy="4143404"/>
          </a:xfrm>
        </p:spPr>
        <p:txBody>
          <a:bodyPr>
            <a:normAutofit fontScale="92500" lnSpcReduction="20000"/>
          </a:bodyPr>
          <a:lstStyle/>
          <a:p>
            <a:r>
              <a:rPr lang="hu-HU" dirty="0" err="1" smtClean="0"/>
              <a:t>Based</a:t>
            </a:r>
            <a:r>
              <a:rPr lang="hu-HU" dirty="0" smtClean="0"/>
              <a:t> </a:t>
            </a:r>
            <a:r>
              <a:rPr lang="hu-HU" dirty="0" err="1" smtClean="0"/>
              <a:t>on</a:t>
            </a:r>
            <a:r>
              <a:rPr lang="hu-HU" dirty="0" smtClean="0"/>
              <a:t> Windows 7 </a:t>
            </a:r>
            <a:r>
              <a:rPr lang="hu-HU" dirty="0" err="1" smtClean="0"/>
              <a:t>Ultimate</a:t>
            </a:r>
            <a:r>
              <a:rPr lang="hu-HU" dirty="0" smtClean="0"/>
              <a:t> (</a:t>
            </a:r>
            <a:r>
              <a:rPr lang="hu-HU" dirty="0" err="1" smtClean="0"/>
              <a:t>mostly</a:t>
            </a:r>
            <a:r>
              <a:rPr lang="hu-HU" dirty="0" smtClean="0"/>
              <a:t> </a:t>
            </a:r>
            <a:r>
              <a:rPr lang="hu-HU" dirty="0" err="1" smtClean="0"/>
              <a:t>all</a:t>
            </a:r>
            <a:r>
              <a:rPr lang="hu-HU" dirty="0" smtClean="0"/>
              <a:t> </a:t>
            </a:r>
            <a:r>
              <a:rPr lang="hu-HU" dirty="0" err="1" smtClean="0"/>
              <a:t>Ultimate</a:t>
            </a:r>
            <a:r>
              <a:rPr lang="hu-HU" dirty="0" smtClean="0"/>
              <a:t> </a:t>
            </a:r>
            <a:r>
              <a:rPr lang="hu-HU" dirty="0" err="1" smtClean="0"/>
              <a:t>Features</a:t>
            </a:r>
            <a:r>
              <a:rPr lang="hu-HU" dirty="0" smtClean="0"/>
              <a:t>)</a:t>
            </a:r>
          </a:p>
          <a:p>
            <a:endParaRPr lang="hu-HU" dirty="0" smtClean="0"/>
          </a:p>
          <a:p>
            <a:r>
              <a:rPr lang="hu-HU" dirty="0" err="1" smtClean="0"/>
              <a:t>Splitted</a:t>
            </a:r>
            <a:r>
              <a:rPr lang="hu-HU" dirty="0" smtClean="0"/>
              <a:t> </a:t>
            </a:r>
            <a:r>
              <a:rPr lang="hu-HU" dirty="0" err="1" smtClean="0"/>
              <a:t>to</a:t>
            </a:r>
            <a:r>
              <a:rPr lang="hu-HU" dirty="0" smtClean="0"/>
              <a:t> more </a:t>
            </a:r>
            <a:r>
              <a:rPr lang="hu-HU" dirty="0" err="1" smtClean="0"/>
              <a:t>than</a:t>
            </a:r>
            <a:r>
              <a:rPr lang="hu-HU" dirty="0" smtClean="0"/>
              <a:t> </a:t>
            </a:r>
            <a:r>
              <a:rPr lang="hu-HU" dirty="0" err="1" smtClean="0"/>
              <a:t>hundred</a:t>
            </a:r>
            <a:r>
              <a:rPr lang="hu-HU" dirty="0" smtClean="0"/>
              <a:t> </a:t>
            </a:r>
            <a:r>
              <a:rPr lang="hu-HU" dirty="0" err="1" smtClean="0"/>
              <a:t>Feature</a:t>
            </a:r>
            <a:r>
              <a:rPr lang="hu-HU" dirty="0" smtClean="0"/>
              <a:t> </a:t>
            </a:r>
            <a:r>
              <a:rPr lang="hu-HU" dirty="0" err="1" smtClean="0"/>
              <a:t>Packs</a:t>
            </a:r>
            <a:endParaRPr lang="hu-HU" dirty="0" smtClean="0"/>
          </a:p>
          <a:p>
            <a:endParaRPr lang="hu-HU" dirty="0" smtClean="0"/>
          </a:p>
          <a:p>
            <a:r>
              <a:rPr lang="hu-HU" dirty="0" smtClean="0"/>
              <a:t>X86 and x64 </a:t>
            </a:r>
            <a:r>
              <a:rPr lang="hu-HU" dirty="0" err="1" smtClean="0"/>
              <a:t>architectures</a:t>
            </a:r>
            <a:r>
              <a:rPr lang="hu-HU" dirty="0" smtClean="0"/>
              <a:t> </a:t>
            </a:r>
            <a:r>
              <a:rPr lang="hu-HU" dirty="0" err="1" smtClean="0"/>
              <a:t>supported</a:t>
            </a:r>
            <a:endParaRPr lang="hu-HU" dirty="0" smtClean="0"/>
          </a:p>
          <a:p>
            <a:endParaRPr lang="hu-HU" dirty="0" smtClean="0"/>
          </a:p>
          <a:p>
            <a:r>
              <a:rPr lang="hu-HU" dirty="0" smtClean="0"/>
              <a:t>Direkt </a:t>
            </a:r>
            <a:r>
              <a:rPr lang="hu-HU" dirty="0" err="1" smtClean="0"/>
              <a:t>setup</a:t>
            </a:r>
            <a:r>
              <a:rPr lang="hu-HU" dirty="0" smtClean="0"/>
              <a:t> </a:t>
            </a:r>
            <a:r>
              <a:rPr lang="hu-HU" dirty="0" err="1" smtClean="0"/>
              <a:t>to</a:t>
            </a:r>
            <a:r>
              <a:rPr lang="hu-HU" dirty="0" smtClean="0"/>
              <a:t> </a:t>
            </a:r>
            <a:r>
              <a:rPr lang="hu-HU" dirty="0" err="1" smtClean="0"/>
              <a:t>the</a:t>
            </a:r>
            <a:r>
              <a:rPr lang="hu-HU" dirty="0" smtClean="0"/>
              <a:t> </a:t>
            </a:r>
            <a:r>
              <a:rPr lang="hu-HU" dirty="0" err="1" smtClean="0"/>
              <a:t>target</a:t>
            </a:r>
            <a:r>
              <a:rPr lang="hu-HU" dirty="0" smtClean="0"/>
              <a:t> </a:t>
            </a:r>
            <a:r>
              <a:rPr lang="hu-HU" dirty="0" err="1" smtClean="0"/>
              <a:t>device</a:t>
            </a:r>
            <a:r>
              <a:rPr lang="hu-HU" dirty="0" smtClean="0"/>
              <a:t> (Image </a:t>
            </a:r>
            <a:r>
              <a:rPr lang="hu-HU" dirty="0" err="1" smtClean="0"/>
              <a:t>Build</a:t>
            </a:r>
            <a:r>
              <a:rPr lang="hu-HU" dirty="0" smtClean="0"/>
              <a:t> </a:t>
            </a:r>
            <a:r>
              <a:rPr lang="hu-HU" dirty="0" err="1" smtClean="0"/>
              <a:t>Wizard</a:t>
            </a:r>
            <a:r>
              <a:rPr lang="hu-HU" dirty="0" smtClean="0"/>
              <a:t>, IBW)</a:t>
            </a:r>
          </a:p>
          <a:p>
            <a:endParaRPr lang="hu-HU" dirty="0" smtClean="0"/>
          </a:p>
          <a:p>
            <a:r>
              <a:rPr lang="hu-HU" dirty="0" err="1" smtClean="0"/>
              <a:t>Unattended</a:t>
            </a:r>
            <a:r>
              <a:rPr lang="hu-HU" dirty="0" smtClean="0"/>
              <a:t> </a:t>
            </a:r>
            <a:r>
              <a:rPr lang="hu-HU" dirty="0" err="1" smtClean="0"/>
              <a:t>Setup</a:t>
            </a:r>
            <a:r>
              <a:rPr lang="hu-HU" dirty="0" smtClean="0"/>
              <a:t> (Image </a:t>
            </a:r>
            <a:r>
              <a:rPr lang="hu-HU" dirty="0" err="1" smtClean="0"/>
              <a:t>Configuration</a:t>
            </a:r>
            <a:r>
              <a:rPr lang="hu-HU" dirty="0" smtClean="0"/>
              <a:t> Editor, ICE)</a:t>
            </a:r>
          </a:p>
          <a:p>
            <a:endParaRPr lang="en-US" dirty="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69</a:t>
            </a:fld>
            <a:endParaRPr lang="en-US" sz="1200" kern="1200">
              <a:solidFill>
                <a:prstClr val="white"/>
              </a:solidFill>
              <a:latin typeface="Calibri"/>
              <a:ea typeface="+mn-ea"/>
              <a:cs typeface="+mn-cs"/>
            </a:endParaRPr>
          </a:p>
        </p:txBody>
      </p:sp>
    </p:spTree>
  </p:cSld>
  <p:clrMapOvr>
    <a:masterClrMapping/>
  </p:clrMapOvr>
  <p:transition>
    <p:fad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hu-HU" dirty="0" smtClean="0"/>
              <a:t>Windows </a:t>
            </a:r>
            <a:r>
              <a:rPr lang="hu-HU" dirty="0" err="1" smtClean="0"/>
              <a:t>Embedded</a:t>
            </a:r>
            <a:r>
              <a:rPr lang="hu-HU" dirty="0" smtClean="0"/>
              <a:t> Standard 7</a:t>
            </a:r>
            <a:endParaRPr lang="en-US" dirty="0"/>
          </a:p>
        </p:txBody>
      </p:sp>
      <p:sp>
        <p:nvSpPr>
          <p:cNvPr id="3" name="Inhaltsplatzhalter 2"/>
          <p:cNvSpPr>
            <a:spLocks noGrp="1"/>
          </p:cNvSpPr>
          <p:nvPr>
            <p:ph idx="1"/>
          </p:nvPr>
        </p:nvSpPr>
        <p:spPr>
          <a:xfrm>
            <a:off x="714348" y="1643050"/>
            <a:ext cx="8858312" cy="4143404"/>
          </a:xfrm>
        </p:spPr>
        <p:txBody>
          <a:bodyPr>
            <a:normAutofit fontScale="85000" lnSpcReduction="20000"/>
          </a:bodyPr>
          <a:lstStyle/>
          <a:p>
            <a:pPr>
              <a:buNone/>
            </a:pPr>
            <a:r>
              <a:rPr lang="hu-HU" dirty="0" smtClean="0"/>
              <a:t>Main </a:t>
            </a:r>
            <a:r>
              <a:rPr lang="hu-HU" dirty="0" err="1" smtClean="0"/>
              <a:t>Features</a:t>
            </a:r>
            <a:r>
              <a:rPr lang="hu-HU" dirty="0" smtClean="0"/>
              <a:t>:</a:t>
            </a:r>
          </a:p>
          <a:p>
            <a:pPr lvl="1"/>
            <a:r>
              <a:rPr lang="hu-HU" dirty="0" err="1" smtClean="0"/>
              <a:t>Language</a:t>
            </a:r>
            <a:r>
              <a:rPr lang="hu-HU" dirty="0" smtClean="0"/>
              <a:t> </a:t>
            </a:r>
            <a:r>
              <a:rPr lang="hu-HU" dirty="0" err="1" smtClean="0"/>
              <a:t>Packs</a:t>
            </a:r>
            <a:endParaRPr lang="hu-HU" dirty="0" smtClean="0"/>
          </a:p>
          <a:p>
            <a:pPr lvl="1"/>
            <a:r>
              <a:rPr lang="hu-HU" dirty="0" err="1" smtClean="0"/>
              <a:t>Bitlocker</a:t>
            </a:r>
            <a:endParaRPr lang="hu-HU" dirty="0" smtClean="0"/>
          </a:p>
          <a:p>
            <a:pPr lvl="1"/>
            <a:r>
              <a:rPr lang="hu-HU" dirty="0" err="1" smtClean="0"/>
              <a:t>Bitlocker</a:t>
            </a:r>
            <a:r>
              <a:rPr lang="hu-HU" dirty="0" smtClean="0"/>
              <a:t> </a:t>
            </a:r>
            <a:r>
              <a:rPr lang="hu-HU" dirty="0" err="1" smtClean="0"/>
              <a:t>To</a:t>
            </a:r>
            <a:r>
              <a:rPr lang="hu-HU" dirty="0" smtClean="0"/>
              <a:t> Go</a:t>
            </a:r>
          </a:p>
          <a:p>
            <a:pPr lvl="1"/>
            <a:r>
              <a:rPr lang="hu-HU" dirty="0" err="1" smtClean="0"/>
              <a:t>Direct</a:t>
            </a:r>
            <a:r>
              <a:rPr lang="hu-HU" dirty="0" smtClean="0"/>
              <a:t> Access</a:t>
            </a:r>
          </a:p>
          <a:p>
            <a:pPr lvl="1"/>
            <a:r>
              <a:rPr lang="hu-HU" dirty="0" err="1" smtClean="0"/>
              <a:t>Applocker</a:t>
            </a:r>
            <a:endParaRPr lang="hu-HU" dirty="0" smtClean="0"/>
          </a:p>
          <a:p>
            <a:pPr lvl="1"/>
            <a:r>
              <a:rPr lang="hu-HU" dirty="0" err="1" smtClean="0"/>
              <a:t>Branch</a:t>
            </a:r>
            <a:r>
              <a:rPr lang="hu-HU" dirty="0" smtClean="0"/>
              <a:t> Cache</a:t>
            </a:r>
          </a:p>
          <a:p>
            <a:pPr lvl="1"/>
            <a:r>
              <a:rPr lang="hu-HU" dirty="0" err="1" smtClean="0"/>
              <a:t>Multitouch</a:t>
            </a:r>
            <a:endParaRPr lang="hu-HU" dirty="0" smtClean="0"/>
          </a:p>
          <a:p>
            <a:pPr lvl="1"/>
            <a:r>
              <a:rPr lang="hu-HU" dirty="0" smtClean="0"/>
              <a:t>VHD Boot</a:t>
            </a:r>
          </a:p>
          <a:p>
            <a:pPr lvl="1"/>
            <a:r>
              <a:rPr lang="hu-HU" dirty="0" smtClean="0"/>
              <a:t>DISM</a:t>
            </a:r>
          </a:p>
          <a:p>
            <a:pPr lvl="1"/>
            <a:r>
              <a:rPr lang="hu-HU" dirty="0" smtClean="0"/>
              <a:t>Windows Update</a:t>
            </a:r>
          </a:p>
          <a:p>
            <a:pPr>
              <a:buNone/>
            </a:pPr>
            <a:endParaRPr lang="hu-HU" dirty="0" smtClean="0"/>
          </a:p>
          <a:p>
            <a:endParaRPr lang="en-US" dirty="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70</a:t>
            </a:fld>
            <a:endParaRPr lang="en-US" sz="1200" kern="1200">
              <a:solidFill>
                <a:prstClr val="white"/>
              </a:solidFill>
              <a:latin typeface="Calibri"/>
              <a:ea typeface="+mn-ea"/>
              <a:cs typeface="+mn-cs"/>
            </a:endParaRPr>
          </a:p>
        </p:txBody>
      </p:sp>
      <p:pic>
        <p:nvPicPr>
          <p:cNvPr id="14338" name="Picture 2"/>
          <p:cNvPicPr>
            <a:picLocks noChangeAspect="1" noChangeArrowheads="1"/>
          </p:cNvPicPr>
          <p:nvPr/>
        </p:nvPicPr>
        <p:blipFill>
          <a:blip r:embed="rId2" cstate="print"/>
          <a:srcRect/>
          <a:stretch>
            <a:fillRect/>
          </a:stretch>
        </p:blipFill>
        <p:spPr bwMode="auto">
          <a:xfrm>
            <a:off x="6215074" y="1714488"/>
            <a:ext cx="800100" cy="800100"/>
          </a:xfrm>
          <a:prstGeom prst="rect">
            <a:avLst/>
          </a:prstGeom>
          <a:noFill/>
          <a:ln w="9525">
            <a:noFill/>
            <a:miter lim="800000"/>
            <a:headEnd/>
            <a:tailEnd/>
          </a:ln>
        </p:spPr>
      </p:pic>
      <p:pic>
        <p:nvPicPr>
          <p:cNvPr id="14339" name="Picture 3"/>
          <p:cNvPicPr>
            <a:picLocks noChangeAspect="1" noChangeArrowheads="1"/>
          </p:cNvPicPr>
          <p:nvPr/>
        </p:nvPicPr>
        <p:blipFill>
          <a:blip r:embed="rId3" cstate="print"/>
          <a:srcRect/>
          <a:stretch>
            <a:fillRect/>
          </a:stretch>
        </p:blipFill>
        <p:spPr bwMode="auto">
          <a:xfrm>
            <a:off x="6500826" y="4572008"/>
            <a:ext cx="1276350" cy="9525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hu-HU" dirty="0" smtClean="0"/>
              <a:t>Windows </a:t>
            </a:r>
            <a:r>
              <a:rPr lang="hu-HU" dirty="0" err="1" smtClean="0"/>
              <a:t>Embedded</a:t>
            </a:r>
            <a:r>
              <a:rPr lang="hu-HU" dirty="0" smtClean="0"/>
              <a:t> Standard 7</a:t>
            </a:r>
            <a:endParaRPr lang="en-US" dirty="0"/>
          </a:p>
        </p:txBody>
      </p:sp>
      <p:sp>
        <p:nvSpPr>
          <p:cNvPr id="3" name="Inhaltsplatzhalter 2"/>
          <p:cNvSpPr>
            <a:spLocks noGrp="1"/>
          </p:cNvSpPr>
          <p:nvPr>
            <p:ph idx="1"/>
          </p:nvPr>
        </p:nvSpPr>
        <p:spPr>
          <a:xfrm>
            <a:off x="285688" y="1643050"/>
            <a:ext cx="8858312" cy="4143404"/>
          </a:xfrm>
        </p:spPr>
        <p:txBody>
          <a:bodyPr>
            <a:normAutofit lnSpcReduction="10000"/>
          </a:bodyPr>
          <a:lstStyle/>
          <a:p>
            <a:pPr>
              <a:buNone/>
            </a:pPr>
            <a:r>
              <a:rPr lang="hu-HU" dirty="0" err="1" smtClean="0"/>
              <a:t>Embedded</a:t>
            </a:r>
            <a:r>
              <a:rPr lang="hu-HU" dirty="0" smtClean="0"/>
              <a:t> </a:t>
            </a:r>
            <a:r>
              <a:rPr lang="hu-HU" dirty="0" err="1" smtClean="0"/>
              <a:t>Enabling</a:t>
            </a:r>
            <a:r>
              <a:rPr lang="hu-HU" dirty="0" smtClean="0"/>
              <a:t> </a:t>
            </a:r>
            <a:r>
              <a:rPr lang="hu-HU" dirty="0" err="1" smtClean="0"/>
              <a:t>Features</a:t>
            </a:r>
            <a:r>
              <a:rPr lang="hu-HU" dirty="0" smtClean="0"/>
              <a:t>:</a:t>
            </a:r>
          </a:p>
          <a:p>
            <a:pPr lvl="1"/>
            <a:r>
              <a:rPr lang="hu-HU" dirty="0" err="1" smtClean="0"/>
              <a:t>Enhanced</a:t>
            </a:r>
            <a:r>
              <a:rPr lang="hu-HU" dirty="0" smtClean="0"/>
              <a:t> </a:t>
            </a:r>
            <a:r>
              <a:rPr lang="hu-HU" dirty="0" err="1" smtClean="0"/>
              <a:t>Write</a:t>
            </a:r>
            <a:r>
              <a:rPr lang="hu-HU" dirty="0" smtClean="0"/>
              <a:t> Filter </a:t>
            </a:r>
          </a:p>
          <a:p>
            <a:pPr lvl="1"/>
            <a:r>
              <a:rPr lang="hu-HU" dirty="0" err="1" smtClean="0"/>
              <a:t>Hibernate</a:t>
            </a:r>
            <a:r>
              <a:rPr lang="hu-HU" dirty="0" smtClean="0"/>
              <a:t> </a:t>
            </a:r>
            <a:r>
              <a:rPr lang="hu-HU" dirty="0" err="1" smtClean="0"/>
              <a:t>Once</a:t>
            </a:r>
            <a:r>
              <a:rPr lang="hu-HU" dirty="0" smtClean="0"/>
              <a:t> </a:t>
            </a:r>
            <a:r>
              <a:rPr lang="hu-HU" dirty="0" err="1" smtClean="0"/>
              <a:t>Resume</a:t>
            </a:r>
            <a:r>
              <a:rPr lang="hu-HU" dirty="0" smtClean="0"/>
              <a:t> </a:t>
            </a:r>
            <a:r>
              <a:rPr lang="hu-HU" dirty="0" err="1" smtClean="0"/>
              <a:t>Many</a:t>
            </a:r>
            <a:endParaRPr lang="hu-HU" dirty="0" smtClean="0"/>
          </a:p>
          <a:p>
            <a:pPr lvl="1"/>
            <a:r>
              <a:rPr lang="hu-HU" dirty="0" smtClean="0"/>
              <a:t>File </a:t>
            </a:r>
            <a:r>
              <a:rPr lang="hu-HU" dirty="0" err="1" smtClean="0"/>
              <a:t>Based</a:t>
            </a:r>
            <a:r>
              <a:rPr lang="hu-HU" dirty="0" smtClean="0"/>
              <a:t> </a:t>
            </a:r>
            <a:r>
              <a:rPr lang="hu-HU" dirty="0" err="1" smtClean="0"/>
              <a:t>Write</a:t>
            </a:r>
            <a:r>
              <a:rPr lang="hu-HU" dirty="0" smtClean="0"/>
              <a:t> Filter</a:t>
            </a:r>
          </a:p>
          <a:p>
            <a:pPr lvl="1"/>
            <a:r>
              <a:rPr lang="hu-HU" dirty="0" err="1" smtClean="0"/>
              <a:t>Registry</a:t>
            </a:r>
            <a:r>
              <a:rPr lang="hu-HU" dirty="0" smtClean="0"/>
              <a:t> Filter</a:t>
            </a:r>
          </a:p>
          <a:p>
            <a:pPr lvl="1"/>
            <a:r>
              <a:rPr lang="hu-HU" dirty="0" smtClean="0"/>
              <a:t>USB Boot</a:t>
            </a:r>
          </a:p>
          <a:p>
            <a:pPr lvl="1"/>
            <a:r>
              <a:rPr lang="hu-HU" dirty="0" err="1" smtClean="0"/>
              <a:t>Custom</a:t>
            </a:r>
            <a:r>
              <a:rPr lang="hu-HU" dirty="0" smtClean="0"/>
              <a:t> </a:t>
            </a:r>
            <a:r>
              <a:rPr lang="hu-HU" dirty="0" err="1" smtClean="0"/>
              <a:t>shell</a:t>
            </a:r>
            <a:r>
              <a:rPr lang="hu-HU" dirty="0" smtClean="0"/>
              <a:t> </a:t>
            </a:r>
          </a:p>
          <a:p>
            <a:pPr lvl="1">
              <a:buNone/>
            </a:pPr>
            <a:r>
              <a:rPr lang="hu-HU" dirty="0" smtClean="0"/>
              <a:t>			(</a:t>
            </a:r>
            <a:r>
              <a:rPr lang="hu-HU" dirty="0" err="1" smtClean="0"/>
              <a:t>MessegaBox</a:t>
            </a:r>
            <a:r>
              <a:rPr lang="hu-HU" dirty="0" smtClean="0"/>
              <a:t> </a:t>
            </a:r>
            <a:r>
              <a:rPr lang="hu-HU" dirty="0" err="1" smtClean="0"/>
              <a:t>autoreply</a:t>
            </a:r>
            <a:r>
              <a:rPr lang="hu-HU" dirty="0" smtClean="0"/>
              <a:t>, </a:t>
            </a:r>
            <a:r>
              <a:rPr lang="hu-HU" dirty="0" err="1" smtClean="0"/>
              <a:t>Dialog</a:t>
            </a:r>
            <a:r>
              <a:rPr lang="hu-HU" dirty="0" smtClean="0"/>
              <a:t> </a:t>
            </a:r>
            <a:r>
              <a:rPr lang="hu-HU" dirty="0" err="1" smtClean="0"/>
              <a:t>Blocker</a:t>
            </a:r>
            <a:r>
              <a:rPr lang="hu-HU" dirty="0" smtClean="0"/>
              <a:t>, </a:t>
            </a:r>
            <a:r>
              <a:rPr lang="hu-HU" dirty="0" err="1" smtClean="0"/>
              <a:t>Branding</a:t>
            </a:r>
            <a:r>
              <a:rPr lang="hu-HU" dirty="0" smtClean="0"/>
              <a:t>)</a:t>
            </a:r>
          </a:p>
          <a:p>
            <a:endParaRPr lang="en-US" dirty="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71</a:t>
            </a:fld>
            <a:endParaRPr lang="en-US" sz="1200" kern="1200">
              <a:solidFill>
                <a:prstClr val="white"/>
              </a:solidFill>
              <a:latin typeface="Calibri"/>
              <a:ea typeface="+mn-ea"/>
              <a:cs typeface="+mn-cs"/>
            </a:endParaRPr>
          </a:p>
        </p:txBody>
      </p:sp>
      <p:pic>
        <p:nvPicPr>
          <p:cNvPr id="14338" name="Picture 2"/>
          <p:cNvPicPr>
            <a:picLocks noChangeAspect="1" noChangeArrowheads="1"/>
          </p:cNvPicPr>
          <p:nvPr/>
        </p:nvPicPr>
        <p:blipFill>
          <a:blip r:embed="rId2" cstate="print"/>
          <a:srcRect/>
          <a:stretch>
            <a:fillRect/>
          </a:stretch>
        </p:blipFill>
        <p:spPr bwMode="auto">
          <a:xfrm>
            <a:off x="7286644" y="2071678"/>
            <a:ext cx="714380" cy="1099046"/>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hu-HU" dirty="0" smtClean="0"/>
              <a:t>Windows </a:t>
            </a:r>
            <a:r>
              <a:rPr lang="hu-HU" dirty="0" err="1" smtClean="0"/>
              <a:t>Embedded</a:t>
            </a:r>
            <a:r>
              <a:rPr lang="hu-HU" dirty="0" smtClean="0"/>
              <a:t> Standard 7</a:t>
            </a:r>
            <a:endParaRPr lang="en-US" dirty="0"/>
          </a:p>
        </p:txBody>
      </p:sp>
      <p:sp>
        <p:nvSpPr>
          <p:cNvPr id="3" name="Inhaltsplatzhalter 2"/>
          <p:cNvSpPr>
            <a:spLocks noGrp="1"/>
          </p:cNvSpPr>
          <p:nvPr>
            <p:ph idx="1"/>
          </p:nvPr>
        </p:nvSpPr>
        <p:spPr>
          <a:xfrm>
            <a:off x="285688" y="1643050"/>
            <a:ext cx="8858312" cy="4143404"/>
          </a:xfrm>
        </p:spPr>
        <p:txBody>
          <a:bodyPr>
            <a:normAutofit/>
          </a:bodyPr>
          <a:lstStyle/>
          <a:p>
            <a:r>
              <a:rPr lang="hu-HU" dirty="0" smtClean="0"/>
              <a:t>Image </a:t>
            </a:r>
            <a:r>
              <a:rPr lang="hu-HU" dirty="0" err="1" smtClean="0"/>
              <a:t>Build</a:t>
            </a:r>
            <a:r>
              <a:rPr lang="hu-HU" dirty="0" smtClean="0"/>
              <a:t> </a:t>
            </a:r>
            <a:r>
              <a:rPr lang="hu-HU" dirty="0" err="1" smtClean="0"/>
              <a:t>Wizard</a:t>
            </a:r>
            <a:r>
              <a:rPr lang="hu-HU" dirty="0" smtClean="0"/>
              <a:t> (IBW)</a:t>
            </a:r>
          </a:p>
          <a:p>
            <a:pPr lvl="1"/>
            <a:r>
              <a:rPr lang="hu-HU" dirty="0" err="1" smtClean="0"/>
              <a:t>Standalone</a:t>
            </a:r>
            <a:r>
              <a:rPr lang="hu-HU" dirty="0" smtClean="0"/>
              <a:t> </a:t>
            </a:r>
            <a:r>
              <a:rPr lang="hu-HU" dirty="0" err="1" smtClean="0"/>
              <a:t>Setup</a:t>
            </a:r>
            <a:r>
              <a:rPr lang="hu-HU" dirty="0" smtClean="0"/>
              <a:t> (no </a:t>
            </a:r>
            <a:r>
              <a:rPr lang="hu-HU" dirty="0" err="1" smtClean="0"/>
              <a:t>tools</a:t>
            </a:r>
            <a:r>
              <a:rPr lang="hu-HU" dirty="0" smtClean="0"/>
              <a:t> </a:t>
            </a:r>
            <a:r>
              <a:rPr lang="hu-HU" dirty="0" err="1" smtClean="0"/>
              <a:t>like</a:t>
            </a:r>
            <a:r>
              <a:rPr lang="hu-HU" dirty="0" smtClean="0"/>
              <a:t> TD, PB)</a:t>
            </a:r>
          </a:p>
          <a:p>
            <a:pPr lvl="1"/>
            <a:r>
              <a:rPr lang="hu-HU" dirty="0" err="1" smtClean="0"/>
              <a:t>Bootable</a:t>
            </a:r>
            <a:r>
              <a:rPr lang="hu-HU" dirty="0" smtClean="0"/>
              <a:t> </a:t>
            </a:r>
            <a:r>
              <a:rPr lang="hu-HU" dirty="0" err="1" smtClean="0"/>
              <a:t>Setup</a:t>
            </a:r>
            <a:r>
              <a:rPr lang="hu-HU" dirty="0" smtClean="0"/>
              <a:t> DVD</a:t>
            </a:r>
          </a:p>
          <a:p>
            <a:pPr lvl="1"/>
            <a:r>
              <a:rPr lang="hu-HU" dirty="0" err="1" smtClean="0"/>
              <a:t>Binaries</a:t>
            </a:r>
            <a:r>
              <a:rPr lang="hu-HU" dirty="0" smtClean="0"/>
              <a:t> </a:t>
            </a:r>
            <a:r>
              <a:rPr lang="hu-HU" dirty="0" err="1" smtClean="0"/>
              <a:t>for</a:t>
            </a:r>
            <a:r>
              <a:rPr lang="hu-HU" dirty="0" smtClean="0"/>
              <a:t> </a:t>
            </a:r>
            <a:r>
              <a:rPr lang="hu-HU" dirty="0" err="1" smtClean="0"/>
              <a:t>both</a:t>
            </a:r>
            <a:r>
              <a:rPr lang="hu-HU" dirty="0" smtClean="0"/>
              <a:t> x86 and x64</a:t>
            </a:r>
          </a:p>
          <a:p>
            <a:pPr lvl="1"/>
            <a:r>
              <a:rPr lang="hu-HU" dirty="0" err="1" smtClean="0"/>
              <a:t>Direct</a:t>
            </a:r>
            <a:r>
              <a:rPr lang="hu-HU" dirty="0" smtClean="0"/>
              <a:t> </a:t>
            </a:r>
            <a:r>
              <a:rPr lang="hu-HU" dirty="0" err="1" smtClean="0"/>
              <a:t>install</a:t>
            </a:r>
            <a:r>
              <a:rPr lang="hu-HU" dirty="0" smtClean="0"/>
              <a:t> </a:t>
            </a:r>
            <a:r>
              <a:rPr lang="hu-HU" dirty="0" err="1" smtClean="0"/>
              <a:t>to</a:t>
            </a:r>
            <a:r>
              <a:rPr lang="hu-HU" dirty="0" smtClean="0"/>
              <a:t> </a:t>
            </a:r>
            <a:r>
              <a:rPr lang="hu-HU" dirty="0" err="1" smtClean="0"/>
              <a:t>the</a:t>
            </a:r>
            <a:r>
              <a:rPr lang="hu-HU" dirty="0" smtClean="0"/>
              <a:t> </a:t>
            </a:r>
            <a:r>
              <a:rPr lang="hu-HU" dirty="0" err="1" smtClean="0"/>
              <a:t>target</a:t>
            </a:r>
            <a:r>
              <a:rPr lang="hu-HU" dirty="0" smtClean="0"/>
              <a:t> </a:t>
            </a:r>
            <a:r>
              <a:rPr lang="hu-HU" dirty="0" err="1" smtClean="0"/>
              <a:t>machine</a:t>
            </a:r>
            <a:endParaRPr lang="hu-HU" dirty="0" smtClean="0"/>
          </a:p>
          <a:p>
            <a:pPr lvl="1"/>
            <a:r>
              <a:rPr lang="hu-HU" dirty="0" err="1" smtClean="0"/>
              <a:t>Interactive</a:t>
            </a:r>
            <a:r>
              <a:rPr lang="hu-HU" dirty="0" smtClean="0"/>
              <a:t> and </a:t>
            </a:r>
            <a:r>
              <a:rPr lang="hu-HU" dirty="0" err="1" smtClean="0"/>
              <a:t>unattended</a:t>
            </a:r>
            <a:r>
              <a:rPr lang="hu-HU" dirty="0" smtClean="0"/>
              <a:t> </a:t>
            </a:r>
            <a:r>
              <a:rPr lang="hu-HU" dirty="0" err="1" smtClean="0"/>
              <a:t>setup</a:t>
            </a:r>
            <a:endParaRPr lang="hu-HU" dirty="0" smtClean="0"/>
          </a:p>
          <a:p>
            <a:endParaRPr lang="en-US" dirty="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72</a:t>
            </a:fld>
            <a:endParaRPr lang="en-US" sz="1200" kern="1200">
              <a:solidFill>
                <a:prstClr val="white"/>
              </a:solidFill>
              <a:latin typeface="Calibri"/>
              <a:ea typeface="+mn-ea"/>
              <a:cs typeface="+mn-cs"/>
            </a:endParaRPr>
          </a:p>
        </p:txBody>
      </p:sp>
      <p:pic>
        <p:nvPicPr>
          <p:cNvPr id="15362" name="Picture 2"/>
          <p:cNvPicPr>
            <a:picLocks noChangeAspect="1" noChangeArrowheads="1"/>
          </p:cNvPicPr>
          <p:nvPr/>
        </p:nvPicPr>
        <p:blipFill>
          <a:blip r:embed="rId2" cstate="print"/>
          <a:srcRect/>
          <a:stretch>
            <a:fillRect/>
          </a:stretch>
        </p:blipFill>
        <p:spPr bwMode="auto">
          <a:xfrm>
            <a:off x="6286512" y="2071678"/>
            <a:ext cx="2538675" cy="1928826"/>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hu-HU" dirty="0" smtClean="0"/>
              <a:t>Windows </a:t>
            </a:r>
            <a:r>
              <a:rPr lang="hu-HU" dirty="0" err="1" smtClean="0"/>
              <a:t>Embedded</a:t>
            </a:r>
            <a:r>
              <a:rPr lang="hu-HU" dirty="0" smtClean="0"/>
              <a:t> Standard 7</a:t>
            </a:r>
            <a:endParaRPr lang="en-US" dirty="0"/>
          </a:p>
        </p:txBody>
      </p:sp>
      <p:sp>
        <p:nvSpPr>
          <p:cNvPr id="3" name="Inhaltsplatzhalter 2"/>
          <p:cNvSpPr>
            <a:spLocks noGrp="1"/>
          </p:cNvSpPr>
          <p:nvPr>
            <p:ph idx="1"/>
          </p:nvPr>
        </p:nvSpPr>
        <p:spPr>
          <a:xfrm>
            <a:off x="285688" y="1643050"/>
            <a:ext cx="8858312" cy="4143404"/>
          </a:xfrm>
        </p:spPr>
        <p:txBody>
          <a:bodyPr>
            <a:normAutofit/>
          </a:bodyPr>
          <a:lstStyle/>
          <a:p>
            <a:r>
              <a:rPr lang="hu-HU" dirty="0" smtClean="0"/>
              <a:t>Image </a:t>
            </a:r>
            <a:r>
              <a:rPr lang="hu-HU" dirty="0" err="1" smtClean="0"/>
              <a:t>Configuration</a:t>
            </a:r>
            <a:r>
              <a:rPr lang="hu-HU" dirty="0" smtClean="0"/>
              <a:t> Editor (ICE</a:t>
            </a:r>
            <a:r>
              <a:rPr lang="hu-HU" dirty="0" smtClean="0"/>
              <a:t>)</a:t>
            </a:r>
            <a:endParaRPr lang="hu-HU" dirty="0" smtClean="0"/>
          </a:p>
          <a:p>
            <a:pPr lvl="1"/>
            <a:r>
              <a:rPr lang="hu-HU" dirty="0" err="1" smtClean="0"/>
              <a:t>Install</a:t>
            </a:r>
            <a:r>
              <a:rPr lang="hu-HU" dirty="0" smtClean="0"/>
              <a:t> </a:t>
            </a:r>
            <a:r>
              <a:rPr lang="hu-HU" dirty="0" err="1" smtClean="0"/>
              <a:t>to</a:t>
            </a:r>
            <a:r>
              <a:rPr lang="hu-HU" dirty="0" smtClean="0"/>
              <a:t> </a:t>
            </a:r>
            <a:r>
              <a:rPr lang="hu-HU" dirty="0" err="1" smtClean="0"/>
              <a:t>the</a:t>
            </a:r>
            <a:r>
              <a:rPr lang="hu-HU" dirty="0" smtClean="0"/>
              <a:t> </a:t>
            </a:r>
            <a:r>
              <a:rPr lang="hu-HU" dirty="0" err="1" smtClean="0"/>
              <a:t>developer</a:t>
            </a:r>
            <a:r>
              <a:rPr lang="hu-HU" dirty="0" smtClean="0"/>
              <a:t> PC</a:t>
            </a:r>
          </a:p>
          <a:p>
            <a:pPr lvl="2"/>
            <a:r>
              <a:rPr lang="hu-HU" dirty="0" smtClean="0"/>
              <a:t>.</a:t>
            </a:r>
            <a:r>
              <a:rPr lang="hu-HU" dirty="0" err="1" smtClean="0"/>
              <a:t>NeET</a:t>
            </a:r>
            <a:r>
              <a:rPr lang="hu-HU" dirty="0" smtClean="0"/>
              <a:t> FW</a:t>
            </a:r>
          </a:p>
          <a:p>
            <a:pPr lvl="2"/>
            <a:r>
              <a:rPr lang="hu-HU" dirty="0" err="1" smtClean="0"/>
              <a:t>Tool</a:t>
            </a:r>
            <a:r>
              <a:rPr lang="hu-HU" dirty="0" smtClean="0"/>
              <a:t> </a:t>
            </a:r>
            <a:r>
              <a:rPr lang="hu-HU" dirty="0" err="1" smtClean="0"/>
              <a:t>for</a:t>
            </a:r>
            <a:r>
              <a:rPr lang="hu-HU" dirty="0" smtClean="0"/>
              <a:t> </a:t>
            </a:r>
            <a:r>
              <a:rPr lang="hu-HU" dirty="0" err="1" smtClean="0"/>
              <a:t>creating</a:t>
            </a:r>
            <a:r>
              <a:rPr lang="hu-HU" dirty="0" smtClean="0"/>
              <a:t> </a:t>
            </a:r>
            <a:r>
              <a:rPr lang="hu-HU" dirty="0" err="1" smtClean="0"/>
              <a:t>automated</a:t>
            </a:r>
            <a:r>
              <a:rPr lang="hu-HU" dirty="0" smtClean="0"/>
              <a:t> script </a:t>
            </a:r>
            <a:r>
              <a:rPr lang="hu-HU" dirty="0" err="1" smtClean="0"/>
              <a:t>data</a:t>
            </a:r>
            <a:r>
              <a:rPr lang="hu-HU" dirty="0" smtClean="0"/>
              <a:t> (</a:t>
            </a:r>
            <a:r>
              <a:rPr lang="hu-HU" dirty="0" err="1" smtClean="0"/>
              <a:t>unattended</a:t>
            </a:r>
            <a:r>
              <a:rPr lang="hu-HU" dirty="0" smtClean="0"/>
              <a:t> </a:t>
            </a:r>
            <a:r>
              <a:rPr lang="hu-HU" dirty="0" err="1" smtClean="0"/>
              <a:t>files</a:t>
            </a:r>
            <a:r>
              <a:rPr lang="hu-HU" dirty="0" smtClean="0"/>
              <a:t>)</a:t>
            </a:r>
          </a:p>
          <a:p>
            <a:pPr lvl="4"/>
            <a:r>
              <a:rPr lang="hu-HU" dirty="0" smtClean="0"/>
              <a:t>XML </a:t>
            </a:r>
            <a:r>
              <a:rPr lang="hu-HU" dirty="0" err="1" smtClean="0"/>
              <a:t>based</a:t>
            </a:r>
            <a:endParaRPr lang="hu-HU" dirty="0" smtClean="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73</a:t>
            </a:fld>
            <a:endParaRPr lang="en-US" sz="1200" kern="1200">
              <a:solidFill>
                <a:prstClr val="white"/>
              </a:solidFill>
              <a:latin typeface="Calibri"/>
              <a:ea typeface="+mn-ea"/>
              <a:cs typeface="+mn-cs"/>
            </a:endParaRPr>
          </a:p>
        </p:txBody>
      </p:sp>
      <p:pic>
        <p:nvPicPr>
          <p:cNvPr id="14338" name="Picture 2"/>
          <p:cNvPicPr>
            <a:picLocks noChangeAspect="1" noChangeArrowheads="1"/>
          </p:cNvPicPr>
          <p:nvPr/>
        </p:nvPicPr>
        <p:blipFill>
          <a:blip r:embed="rId2" cstate="print"/>
          <a:srcRect/>
          <a:stretch>
            <a:fillRect/>
          </a:stretch>
        </p:blipFill>
        <p:spPr bwMode="auto">
          <a:xfrm>
            <a:off x="4286248" y="3857628"/>
            <a:ext cx="3714267" cy="2276486"/>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hu-HU" dirty="0" smtClean="0"/>
              <a:t>Windows </a:t>
            </a:r>
            <a:r>
              <a:rPr lang="hu-HU" dirty="0" err="1" smtClean="0"/>
              <a:t>Embedded</a:t>
            </a:r>
            <a:r>
              <a:rPr lang="hu-HU" dirty="0" smtClean="0"/>
              <a:t> Standard 7</a:t>
            </a:r>
            <a:endParaRPr lang="en-US" dirty="0"/>
          </a:p>
        </p:txBody>
      </p:sp>
      <p:sp>
        <p:nvSpPr>
          <p:cNvPr id="3" name="Inhaltsplatzhalter 2"/>
          <p:cNvSpPr>
            <a:spLocks noGrp="1"/>
          </p:cNvSpPr>
          <p:nvPr>
            <p:ph idx="1"/>
          </p:nvPr>
        </p:nvSpPr>
        <p:spPr>
          <a:xfrm>
            <a:off x="285688" y="1643050"/>
            <a:ext cx="8858312" cy="4143404"/>
          </a:xfrm>
        </p:spPr>
        <p:txBody>
          <a:bodyPr>
            <a:normAutofit/>
          </a:bodyPr>
          <a:lstStyle/>
          <a:p>
            <a:pPr algn="ctr">
              <a:buNone/>
            </a:pPr>
            <a:endParaRPr lang="hu-HU" dirty="0" smtClean="0"/>
          </a:p>
          <a:p>
            <a:pPr algn="ctr">
              <a:buNone/>
            </a:pPr>
            <a:endParaRPr lang="hu-HU" dirty="0" smtClean="0"/>
          </a:p>
          <a:p>
            <a:pPr algn="ctr">
              <a:buNone/>
            </a:pPr>
            <a:endParaRPr lang="hu-HU" dirty="0" smtClean="0"/>
          </a:p>
          <a:p>
            <a:pPr algn="ctr">
              <a:buNone/>
            </a:pPr>
            <a:r>
              <a:rPr lang="hu-HU" dirty="0" smtClean="0"/>
              <a:t>	</a:t>
            </a:r>
            <a:r>
              <a:rPr lang="hu-HU" dirty="0" err="1" smtClean="0"/>
              <a:t>Questions</a:t>
            </a:r>
            <a:r>
              <a:rPr lang="hu-HU" dirty="0" smtClean="0"/>
              <a:t>….</a:t>
            </a:r>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74</a:t>
            </a:fld>
            <a:endParaRPr lang="en-US" sz="1200" kern="1200">
              <a:solidFill>
                <a:prstClr val="white"/>
              </a:solidFill>
              <a:latin typeface="Calibri"/>
              <a:ea typeface="+mn-ea"/>
              <a:cs typeface="+mn-cs"/>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589</TotalTime>
  <Words>1515</Words>
  <Application>Microsoft Office PowerPoint</Application>
  <PresentationFormat>Diavetítés a képernyőre (4:3 oldalarány)</PresentationFormat>
  <Paragraphs>540</Paragraphs>
  <Slides>74</Slides>
  <Notes>8</Notes>
  <HiddenSlides>0</HiddenSlides>
  <MMClips>0</MMClips>
  <ScaleCrop>false</ScaleCrop>
  <HeadingPairs>
    <vt:vector size="6" baseType="variant">
      <vt:variant>
        <vt:lpstr>Téma</vt:lpstr>
      </vt:variant>
      <vt:variant>
        <vt:i4>2</vt:i4>
      </vt:variant>
      <vt:variant>
        <vt:lpstr>Beágyazott OLE kiszolgálók</vt:lpstr>
      </vt:variant>
      <vt:variant>
        <vt:i4>1</vt:i4>
      </vt:variant>
      <vt:variant>
        <vt:lpstr>Diacímek</vt:lpstr>
      </vt:variant>
      <vt:variant>
        <vt:i4>74</vt:i4>
      </vt:variant>
    </vt:vector>
  </HeadingPairs>
  <TitlesOfParts>
    <vt:vector size="77" baseType="lpstr">
      <vt:lpstr>Larissa-Design</vt:lpstr>
      <vt:lpstr>1_Larissa-Design</vt:lpstr>
      <vt:lpstr>Image</vt:lpstr>
      <vt:lpstr>Solution Embedded Products</vt:lpstr>
      <vt:lpstr>XP Embedded – Tools Installation</vt:lpstr>
      <vt:lpstr>Solution Embedded Products</vt:lpstr>
      <vt:lpstr>What is Windows Embedded Standard</vt:lpstr>
      <vt:lpstr>Windows Embedded Standard</vt:lpstr>
      <vt:lpstr>New Features in  Windows Embedded Standard</vt:lpstr>
      <vt:lpstr>How to build an Image</vt:lpstr>
      <vt:lpstr>8. dia</vt:lpstr>
      <vt:lpstr>Windows Embedded Studio</vt:lpstr>
      <vt:lpstr>Target Designer</vt:lpstr>
      <vt:lpstr>Target Designer</vt:lpstr>
      <vt:lpstr>Target Designer</vt:lpstr>
      <vt:lpstr>Target Designer</vt:lpstr>
      <vt:lpstr>14. dia</vt:lpstr>
      <vt:lpstr>Component Designer</vt:lpstr>
      <vt:lpstr>Component Designer</vt:lpstr>
      <vt:lpstr>17. dia</vt:lpstr>
      <vt:lpstr>Component Database Manager</vt:lpstr>
      <vt:lpstr>How to build an Image</vt:lpstr>
      <vt:lpstr>20. dia</vt:lpstr>
      <vt:lpstr>Target Analyzer Probe</vt:lpstr>
      <vt:lpstr>Target Analyzer Probe</vt:lpstr>
      <vt:lpstr>How to build an Image</vt:lpstr>
      <vt:lpstr>Dependency Walker</vt:lpstr>
      <vt:lpstr>Tools</vt:lpstr>
      <vt:lpstr>Gathering Hardware Information</vt:lpstr>
      <vt:lpstr>Importing the Hardwareinformation</vt:lpstr>
      <vt:lpstr>Adding components</vt:lpstr>
      <vt:lpstr>Adding components</vt:lpstr>
      <vt:lpstr>Building the image</vt:lpstr>
      <vt:lpstr>Transfering the image</vt:lpstr>
      <vt:lpstr>Windows Embedded Standard Boot</vt:lpstr>
      <vt:lpstr>First Boot Agent</vt:lpstr>
      <vt:lpstr>Windows Embedded Standard Target Designer DEMO screenshot</vt:lpstr>
      <vt:lpstr>Windows Embedded Standard Target Designer DEMO screenshot</vt:lpstr>
      <vt:lpstr>Windows Embedded Standard Target Designer DEMO screenshot</vt:lpstr>
      <vt:lpstr>Windows Embedded Standard Target Designer DEMO screenshot</vt:lpstr>
      <vt:lpstr>Windows Embedded Standard Target Designer DEMO screenshot</vt:lpstr>
      <vt:lpstr>Windows Embedded Standard Target Designer DEMO screenshot</vt:lpstr>
      <vt:lpstr>Windows Embedded Standard Target Designer DEMO screenshot</vt:lpstr>
      <vt:lpstr>Windows Embedded Standard Target Designer DEMO screenshot</vt:lpstr>
      <vt:lpstr>Windows Embedded Standard Target Designer DEMO screenshot</vt:lpstr>
      <vt:lpstr>Windows Embedded Standard Target Designer DEMO screenshot</vt:lpstr>
      <vt:lpstr>Windows Embedded Standard Target Designer DEMO screenshot</vt:lpstr>
      <vt:lpstr>Windows Embedded Standard Target Designer DEMO screenshot</vt:lpstr>
      <vt:lpstr>Windows Embedded Standard Target Designer DEMO screenshot</vt:lpstr>
      <vt:lpstr>Windows Embedded Standard Target Designer DEMO screenshot</vt:lpstr>
      <vt:lpstr>Windows Embedded Standard Target Designer DEMO screenshot</vt:lpstr>
      <vt:lpstr>Windows Embedded Standard Target Designer DEMO screenshot</vt:lpstr>
      <vt:lpstr>Windows Embedded Standard Target Designer DEMO screenshot</vt:lpstr>
      <vt:lpstr>Windows Embedded Standard Target Designer DEMO screenshot</vt:lpstr>
      <vt:lpstr>Windows Embedded Standard DEMO</vt:lpstr>
      <vt:lpstr>Custom Bootlogo</vt:lpstr>
      <vt:lpstr>Minlogon</vt:lpstr>
      <vt:lpstr>Custom Shell</vt:lpstr>
      <vt:lpstr>Windows Embedded – Tools</vt:lpstr>
      <vt:lpstr>Image Diff Engine</vt:lpstr>
      <vt:lpstr>Image Diff Engine</vt:lpstr>
      <vt:lpstr>Windows Embedded – Windows PE</vt:lpstr>
      <vt:lpstr>System Cloning Tool</vt:lpstr>
      <vt:lpstr>Add the OEM information</vt:lpstr>
      <vt:lpstr>Add OEM Logo and details</vt:lpstr>
      <vt:lpstr>63. dia</vt:lpstr>
      <vt:lpstr>Customisation</vt:lpstr>
      <vt:lpstr>Customisation</vt:lpstr>
      <vt:lpstr>Customisation</vt:lpstr>
      <vt:lpstr>67. dia</vt:lpstr>
      <vt:lpstr>Windows Embedded Standard Evaluation</vt:lpstr>
      <vt:lpstr>Windows Embedded Standard 7</vt:lpstr>
      <vt:lpstr>Windows Embedded Standard 7</vt:lpstr>
      <vt:lpstr>Windows Embedded Standard 7</vt:lpstr>
      <vt:lpstr>Windows Embedded Standard 7</vt:lpstr>
      <vt:lpstr>Windows Embedded Standard 7</vt:lpstr>
      <vt:lpstr>Windows Embedded Standard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Solution Embedded Products</dc:title>
  <dc:creator>wolfgang.unger</dc:creator>
  <cp:lastModifiedBy>gergely.rozsa</cp:lastModifiedBy>
  <cp:revision>68</cp:revision>
  <dcterms:created xsi:type="dcterms:W3CDTF">2008-11-04T09:38:55Z</dcterms:created>
  <dcterms:modified xsi:type="dcterms:W3CDTF">2010-02-24T06:59:34Z</dcterms:modified>
</cp:coreProperties>
</file>