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9"/>
  </p:notesMasterIdLst>
  <p:sldIdLst>
    <p:sldId id="339" r:id="rId2"/>
    <p:sldId id="337" r:id="rId3"/>
    <p:sldId id="342" r:id="rId4"/>
    <p:sldId id="341" r:id="rId5"/>
    <p:sldId id="336" r:id="rId6"/>
    <p:sldId id="344" r:id="rId7"/>
    <p:sldId id="345"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1" autoAdjust="0"/>
    <p:restoredTop sz="79333" autoAdjust="0"/>
  </p:normalViewPr>
  <p:slideViewPr>
    <p:cSldViewPr>
      <p:cViewPr varScale="1">
        <p:scale>
          <a:sx n="72" d="100"/>
          <a:sy n="72" d="100"/>
        </p:scale>
        <p:origin x="-1512" y="-90"/>
      </p:cViewPr>
      <p:guideLst>
        <p:guide orient="horz" pos="2160"/>
        <p:guide pos="2880"/>
      </p:guideLst>
    </p:cSldViewPr>
  </p:slideViewPr>
  <p:outlineViewPr>
    <p:cViewPr>
      <p:scale>
        <a:sx n="33" d="100"/>
        <a:sy n="33" d="100"/>
      </p:scale>
      <p:origin x="0" y="72"/>
    </p:cViewPr>
  </p:outlineViewPr>
  <p:notesTextViewPr>
    <p:cViewPr>
      <p:scale>
        <a:sx n="100" d="100"/>
        <a:sy n="100" d="100"/>
      </p:scale>
      <p:origin x="0" y="0"/>
    </p:cViewPr>
  </p:notesTextViewPr>
  <p:sorterViewPr>
    <p:cViewPr>
      <p:scale>
        <a:sx n="95" d="100"/>
        <a:sy n="9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417C5D-133A-4637-9913-8CD9210FA213}" type="datetimeFigureOut">
              <a:rPr lang="en-US" smtClean="0"/>
              <a:pPr/>
              <a:t>3/23/2010</a:t>
            </a:fld>
            <a:endParaRPr lang="en-IE"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59EC22-A33F-4A62-BA16-B513CAD05440}" type="slidenum">
              <a:rPr lang="en-IE" smtClean="0"/>
              <a:pPr/>
              <a:t>‹#›</a:t>
            </a:fld>
            <a:endParaRPr lang="en-IE" dirty="0"/>
          </a:p>
        </p:txBody>
      </p:sp>
    </p:spTree>
    <p:extLst>
      <p:ext uri="{BB962C8B-B14F-4D97-AF65-F5344CB8AC3E}">
        <p14:creationId xmlns:p14="http://schemas.microsoft.com/office/powerpoint/2010/main" val="1427915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79D3B81C-D83E-4B7D-AC38-990797394911}" type="slidenum">
              <a:rPr lang="en-US" smtClean="0"/>
              <a:pPr/>
              <a:t>1</a:t>
            </a:fld>
            <a:endParaRPr lang="en-US" dirty="0" smtClean="0"/>
          </a:p>
        </p:txBody>
      </p:sp>
      <p:sp>
        <p:nvSpPr>
          <p:cNvPr id="3" name="Notes Placeholder 2"/>
          <p:cNvSpPr>
            <a:spLocks noGrp="1"/>
          </p:cNvSpPr>
          <p:nvPr>
            <p:ph type="body" idx="1"/>
          </p:nvPr>
        </p:nvSpPr>
        <p:spPr/>
        <p:txBody>
          <a:bodyPr>
            <a:normAutofit/>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4756" name="Date Placeholder 6"/>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defTabSz="912813" fontAlgn="base">
              <a:spcBef>
                <a:spcPct val="0"/>
              </a:spcBef>
              <a:spcAft>
                <a:spcPct val="0"/>
              </a:spcAft>
            </a:pPr>
            <a:fld id="{2AE2EF84-7560-4FC5-B922-BDB555D58013}" type="datetime1">
              <a:rPr lang="en-US"/>
              <a:pPr defTabSz="912813" fontAlgn="base">
                <a:spcBef>
                  <a:spcPct val="0"/>
                </a:spcBef>
                <a:spcAft>
                  <a:spcPct val="0"/>
                </a:spcAft>
              </a:pPr>
              <a:t>3/23/2010</a:t>
            </a:fld>
            <a:endParaRPr lang="en-US"/>
          </a:p>
        </p:txBody>
      </p:sp>
      <p:sp>
        <p:nvSpPr>
          <p:cNvPr id="74757" name="Slide Number Placeholder 7"/>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2813" fontAlgn="base">
              <a:spcBef>
                <a:spcPct val="0"/>
              </a:spcBef>
              <a:spcAft>
                <a:spcPct val="0"/>
              </a:spcAft>
            </a:pPr>
            <a:fld id="{85C16727-1BAF-4190-AE08-99AA4DEE3C1E}" type="slidenum">
              <a:rPr lang="en-US"/>
              <a:pPr defTabSz="912813" fontAlgn="base">
                <a:spcBef>
                  <a:spcPct val="0"/>
                </a:spcBef>
                <a:spcAft>
                  <a:spcPct val="0"/>
                </a:spcAft>
              </a:pPr>
              <a:t>3</a:t>
            </a:fld>
            <a:endParaRPr lang="en-US"/>
          </a:p>
        </p:txBody>
      </p:sp>
      <p:sp>
        <p:nvSpPr>
          <p:cNvPr id="74758" name="Footer Placeholder 8"/>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defTabSz="912813" fontAlgn="base">
              <a:spcBef>
                <a:spcPct val="0"/>
              </a:spcBef>
              <a:spcAft>
                <a:spcPct val="0"/>
              </a:spcAft>
            </a:pPr>
            <a:r>
              <a:rPr lang="en-US">
                <a:solidFill>
                  <a:schemeClr val="tx1"/>
                </a:solidFill>
              </a:rPr>
              <a:t>© 2008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74759" name="Header Placeholder 9"/>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defTabSz="912813" fontAlgn="base">
              <a:spcBef>
                <a:spcPct val="0"/>
              </a:spcBef>
              <a:spcAft>
                <a:spcPct val="0"/>
              </a:spcAft>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479425"/>
            <a:ext cx="4656137" cy="3492500"/>
          </a:xfrm>
          <a:noFill/>
          <a:ln w="12700">
            <a:solidFill>
              <a:prstClr val="black"/>
            </a:solidFill>
          </a:ln>
        </p:spPr>
      </p:sp>
      <p:sp>
        <p:nvSpPr>
          <p:cNvPr id="3" name="Notes Placeholder 2"/>
          <p:cNvSpPr>
            <a:spLocks noGrp="1"/>
          </p:cNvSpPr>
          <p:nvPr>
            <p:ph type="body" idx="1"/>
          </p:nvPr>
        </p:nvSpPr>
        <p:spPr/>
        <p:txBody>
          <a:bodyPr>
            <a:noAutofit/>
          </a:bodyPr>
          <a:lstStyle/>
          <a:p>
            <a:pPr>
              <a:spcBef>
                <a:spcPct val="0"/>
              </a:spcBef>
            </a:pPr>
            <a:endParaRPr lang="en-US" sz="1000" dirty="0"/>
          </a:p>
        </p:txBody>
      </p:sp>
      <p:sp>
        <p:nvSpPr>
          <p:cNvPr id="6" name="Slide Number Placeholder 5"/>
          <p:cNvSpPr>
            <a:spLocks noGrp="1"/>
          </p:cNvSpPr>
          <p:nvPr>
            <p:ph type="sldNum" sz="quarter" idx="11"/>
          </p:nvPr>
        </p:nvSpPr>
        <p:spPr/>
        <p:txBody>
          <a:bodyPr/>
          <a:lstStyle/>
          <a:p>
            <a:fld id="{67F34C10-BFDA-4750-A794-8F308558702E}"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email"/>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9663" y="1416051"/>
            <a:ext cx="7681913" cy="1523495"/>
          </a:xfrm>
        </p:spPr>
        <p:txBody>
          <a:bodyPr anchor="ctr">
            <a:noAutofit/>
          </a:bodyPr>
          <a:lstStyle>
            <a:lvl1pPr>
              <a:lnSpc>
                <a:spcPct val="90000"/>
              </a:lnSpc>
              <a:defRPr sz="4800">
                <a:solidFill>
                  <a:schemeClr val="tx1"/>
                </a:solidFill>
                <a:effectLst/>
              </a:defRPr>
            </a:lvl1pPr>
          </a:lstStyle>
          <a:p>
            <a:r>
              <a:rPr lang="ga-IE" smtClean="0"/>
              <a:t>Click to edit Master title style</a:t>
            </a:r>
            <a:endParaRPr lang="en-US" dirty="0"/>
          </a:p>
        </p:txBody>
      </p:sp>
      <p:sp>
        <p:nvSpPr>
          <p:cNvPr id="3" name="Subtitle 2"/>
          <p:cNvSpPr>
            <a:spLocks noGrp="1"/>
          </p:cNvSpPr>
          <p:nvPr>
            <p:ph type="subTitle" idx="1"/>
          </p:nvPr>
        </p:nvSpPr>
        <p:spPr>
          <a:xfrm>
            <a:off x="729663" y="3657601"/>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ga-IE" smtClean="0"/>
              <a:t>Click to edit Master subtitle style</a:t>
            </a:r>
            <a:endParaRPr lang="en-US" dirty="0"/>
          </a:p>
        </p:txBody>
      </p:sp>
      <p:sp>
        <p:nvSpPr>
          <p:cNvPr id="5"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rgbClr val="99C8DF"/>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99C8DF"/>
              </a:solidFill>
              <a:effectLst/>
              <a:uLnTx/>
              <a:uFillTx/>
              <a:latin typeface="+mn-lt"/>
              <a:ea typeface="+mn-ea"/>
              <a:cs typeface="+mn-cs"/>
            </a:endParaRPr>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Demo, Video etc. &quot;special&quot; slides">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0014" y="381506"/>
            <a:ext cx="6994362" cy="1523494"/>
          </a:xfrm>
        </p:spPr>
        <p:txBody>
          <a:bodyPr anchor="b" anchorCtr="0">
            <a:noAutofit/>
          </a:bodyPr>
          <a:lstStyle>
            <a:lvl1pPr>
              <a:lnSpc>
                <a:spcPct val="90000"/>
              </a:lnSpc>
              <a:defRPr sz="4800">
                <a:solidFill>
                  <a:schemeClr val="tx1"/>
                </a:solidFill>
              </a:defRPr>
            </a:lvl1pPr>
          </a:lstStyle>
          <a:p>
            <a:r>
              <a:rPr lang="ga-IE" smtClean="0"/>
              <a:t>Click to edit Master title style</a:t>
            </a:r>
            <a:endParaRPr lang="en-US" dirty="0"/>
          </a:p>
        </p:txBody>
      </p:sp>
      <p:sp>
        <p:nvSpPr>
          <p:cNvPr id="3" name="Subtitle 2"/>
          <p:cNvSpPr>
            <a:spLocks noGrp="1"/>
          </p:cNvSpPr>
          <p:nvPr>
            <p:ph type="subTitle" idx="1"/>
          </p:nvPr>
        </p:nvSpPr>
        <p:spPr>
          <a:xfrm>
            <a:off x="1370014" y="3657601"/>
            <a:ext cx="6994362"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ga-IE" smtClean="0"/>
              <a:t>Click to edit Master subtitle style</a:t>
            </a:r>
            <a:endParaRPr lang="en-US" dirty="0"/>
          </a:p>
        </p:txBody>
      </p:sp>
      <p:sp>
        <p:nvSpPr>
          <p:cNvPr id="7" name="Text Placeholder 6"/>
          <p:cNvSpPr>
            <a:spLocks noGrp="1"/>
          </p:cNvSpPr>
          <p:nvPr>
            <p:ph type="body" sz="quarter" idx="10" hasCustomPrompt="1"/>
          </p:nvPr>
        </p:nvSpPr>
        <p:spPr>
          <a:xfrm>
            <a:off x="1370013" y="1905000"/>
            <a:ext cx="6994950" cy="1384994"/>
          </a:xfrm>
          <a:scene3d>
            <a:camera prst="orthographicFront"/>
            <a:lightRig rig="contrasting" dir="t"/>
          </a:scene3d>
          <a:sp3d/>
        </p:spPr>
        <p:txBody>
          <a:bodyPr anchor="t" anchorCtr="0">
            <a:noAutofit/>
            <a:sp3d extrusionH="57150">
              <a:bevelT w="19050" h="31750"/>
              <a:contourClr>
                <a:srgbClr val="CCFF99"/>
              </a:contourClr>
            </a:sp3d>
          </a:bodyPr>
          <a:lstStyle>
            <a:lvl1pPr marL="0" indent="0" algn="l">
              <a:buFont typeface="Arial" pitchFamily="34" charset="0"/>
              <a:buNone/>
              <a:defRPr kumimoji="0" lang="en-US" sz="10000" b="0" i="0" u="none" strike="noStrike" kern="1200" cap="none" spc="-500" normalizeH="0" baseline="0" noProof="0" dirty="0" smtClean="0">
                <a:ln w="11430"/>
                <a:gradFill flip="none" rotWithShape="1">
                  <a:gsLst>
                    <a:gs pos="0">
                      <a:srgbClr val="FFFFFF"/>
                    </a:gs>
                    <a:gs pos="28000">
                      <a:srgbClr val="B0DEFE"/>
                    </a:gs>
                    <a:gs pos="62000">
                      <a:srgbClr val="5DBDFF"/>
                    </a:gs>
                    <a:gs pos="88000">
                      <a:srgbClr val="0386D7"/>
                    </a:gs>
                  </a:gsLst>
                  <a:lin ang="5400000" scaled="1"/>
                  <a:tileRect/>
                </a:gradFill>
                <a:effectLst/>
                <a:uLnTx/>
                <a:uFillTx/>
                <a:latin typeface="Calibri" pitchFamily="34" charset="0"/>
                <a:ea typeface="+mn-ea"/>
                <a:cs typeface="+mn-cs"/>
              </a:defRPr>
            </a:lvl1pPr>
          </a:lstStyle>
          <a:p>
            <a:pPr lvl="0"/>
            <a:r>
              <a:rPr lang="en-US" dirty="0" smtClean="0"/>
              <a:t>click to…</a:t>
            </a:r>
          </a:p>
        </p:txBody>
      </p:sp>
      <p:sp>
        <p:nvSpPr>
          <p:cNvPr id="5"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rgbClr val="99C8DF"/>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99C8DF"/>
              </a:solidFill>
              <a:effectLst/>
              <a:uLnTx/>
              <a:uFillTx/>
              <a:latin typeface="+mn-lt"/>
              <a:ea typeface="+mn-ea"/>
              <a:cs typeface="+mn-cs"/>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6"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8" name="Picture 7" descr="ContentForgroundBlue.png"/>
          <p:cNvPicPr>
            <a:picLocks noChangeAspect="1"/>
          </p:cNvPicPr>
          <p:nvPr/>
        </p:nvPicPr>
        <p:blipFill>
          <a:blip r:embed="rId2"/>
          <a:stretch>
            <a:fillRect/>
          </a:stretch>
        </p:blipFill>
        <p:spPr>
          <a:xfrm>
            <a:off x="0" y="0"/>
            <a:ext cx="9144000" cy="6858000"/>
          </a:xfrm>
          <a:prstGeom prst="rect">
            <a:avLst/>
          </a:prstGeom>
        </p:spPr>
      </p:pic>
      <p:pic>
        <p:nvPicPr>
          <p:cNvPr id="9" name="Picture 8" descr="ContentForgroundBlue.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pic>
        <p:nvPicPr>
          <p:cNvPr id="6" name="Picture 5" descr="ContentForgroundBlue.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3" name="Content Placeholder 2"/>
          <p:cNvSpPr>
            <a:spLocks noGrp="1"/>
          </p:cNvSpPr>
          <p:nvPr>
            <p:ph sz="half" idx="1"/>
          </p:nvPr>
        </p:nvSpPr>
        <p:spPr>
          <a:xfrm>
            <a:off x="381001"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7"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8" name="Picture 7" descr="ContentForgroundBlue.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3" name="Text Placeholder 2"/>
          <p:cNvSpPr>
            <a:spLocks noGrp="1"/>
          </p:cNvSpPr>
          <p:nvPr>
            <p:ph type="body" idx="1"/>
          </p:nvPr>
        </p:nvSpPr>
        <p:spPr>
          <a:xfrm>
            <a:off x="381001" y="1411554"/>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381000"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5" name="Text Placeholder 4"/>
          <p:cNvSpPr>
            <a:spLocks noGrp="1"/>
          </p:cNvSpPr>
          <p:nvPr>
            <p:ph type="body" sz="quarter" idx="3"/>
          </p:nvPr>
        </p:nvSpPr>
        <p:spPr>
          <a:xfrm>
            <a:off x="4645982" y="1411554"/>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9"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8" name="Picture 7" descr="ContentForgroundBlue.png"/>
          <p:cNvPicPr>
            <a:picLocks noChangeAspect="1"/>
          </p:cNvPicPr>
          <p:nvPr/>
        </p:nvPicPr>
        <p:blipFill>
          <a:blip r:embed="rId2"/>
          <a:stretch>
            <a:fillRect/>
          </a:stretch>
        </p:blipFill>
        <p:spPr>
          <a:xfrm>
            <a:off x="0" y="0"/>
            <a:ext cx="9144000" cy="6858000"/>
          </a:xfrm>
          <a:prstGeom prst="rect">
            <a:avLst/>
          </a:prstGeom>
        </p:spPr>
      </p:pic>
      <p:pic>
        <p:nvPicPr>
          <p:cNvPr id="10" name="Picture 9" descr="ContentForgroundBlue.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5"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4" name="Picture 3" descr="ContentForgroundBlue.png"/>
          <p:cNvPicPr>
            <a:picLocks noChangeAspect="1"/>
          </p:cNvPicPr>
          <p:nvPr/>
        </p:nvPicPr>
        <p:blipFill>
          <a:blip r:embed="rId2" cstate="email"/>
          <a:srcRect/>
          <a:stretch>
            <a:fillRect/>
          </a:stretch>
        </p:blipFill>
        <p:spPr>
          <a:xfrm>
            <a:off x="0" y="5562600"/>
            <a:ext cx="9144000" cy="1295400"/>
          </a:xfrm>
          <a:prstGeom prst="rect">
            <a:avLst/>
          </a:prstGeom>
        </p:spPr>
      </p:pic>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ight background developer code">
    <p:spTree>
      <p:nvGrpSpPr>
        <p:cNvPr id="1" name=""/>
        <p:cNvGrpSpPr/>
        <p:nvPr/>
      </p:nvGrpSpPr>
      <p:grpSpPr>
        <a:xfrm>
          <a:off x="0" y="0"/>
          <a:ext cx="0" cy="0"/>
          <a:chOff x="0" y="0"/>
          <a:chExt cx="0" cy="0"/>
        </a:xfrm>
      </p:grpSpPr>
      <p:pic>
        <p:nvPicPr>
          <p:cNvPr id="8" name="Picture 7" descr="code slide background.png"/>
          <p:cNvPicPr>
            <a:picLocks noChangeAspect="1"/>
          </p:cNvPicPr>
          <p:nvPr/>
        </p:nvPicPr>
        <p:blipFill>
          <a:blip r:embed="rId2"/>
          <a:stretch>
            <a:fillRect/>
          </a:stretch>
        </p:blipFill>
        <p:spPr bwMode="white">
          <a:xfrm>
            <a:off x="0" y="0"/>
            <a:ext cx="9144000" cy="6858000"/>
          </a:xfrm>
          <a:prstGeom prst="rect">
            <a:avLst/>
          </a:prstGeom>
        </p:spPr>
      </p:pic>
      <p:sp>
        <p:nvSpPr>
          <p:cNvPr id="2" name="Title 1"/>
          <p:cNvSpPr>
            <a:spLocks noGrp="1"/>
          </p:cNvSpPr>
          <p:nvPr>
            <p:ph type="title"/>
          </p:nvPr>
        </p:nvSpPr>
        <p:spPr/>
        <p:txBody>
          <a:bodyPr/>
          <a:lstStyle>
            <a:lvl1pPr>
              <a:defRPr/>
            </a:lvl1pPr>
          </a:lstStyle>
          <a:p>
            <a:r>
              <a:rPr lang="ga-IE" smtClean="0"/>
              <a:t>Click to edit Master title style</a:t>
            </a:r>
            <a:endParaRPr lang="en-US" dirty="0"/>
          </a:p>
        </p:txBody>
      </p:sp>
      <p:sp>
        <p:nvSpPr>
          <p:cNvPr id="7" name="Text Placeholder 6"/>
          <p:cNvSpPr>
            <a:spLocks noGrp="1"/>
          </p:cNvSpPr>
          <p:nvPr>
            <p:ph type="body" sz="quarter" idx="10"/>
          </p:nvPr>
        </p:nvSpPr>
        <p:spPr>
          <a:xfrm>
            <a:off x="387055" y="1572364"/>
            <a:ext cx="8346073" cy="1698927"/>
          </a:xfrm>
        </p:spPr>
        <p:txBody>
          <a:bodyPr/>
          <a:lstStyle>
            <a:lvl1pPr marL="0" indent="0">
              <a:lnSpc>
                <a:spcPct val="80000"/>
              </a:lnSpc>
              <a:buFontTx/>
              <a:buNone/>
              <a:defRPr sz="2800" b="0">
                <a:solidFill>
                  <a:srgbClr val="000000"/>
                </a:solidFill>
                <a:latin typeface="Consolas" pitchFamily="49" charset="0"/>
                <a:cs typeface="Courier New" pitchFamily="49" charset="0"/>
              </a:defRPr>
            </a:lvl1pPr>
            <a:lvl2pPr marL="457200" indent="6350">
              <a:lnSpc>
                <a:spcPct val="80000"/>
              </a:lnSpc>
              <a:buFontTx/>
              <a:buNone/>
              <a:defRPr sz="2400" b="0">
                <a:solidFill>
                  <a:srgbClr val="000000"/>
                </a:solidFill>
                <a:latin typeface="Consolas" pitchFamily="49" charset="0"/>
                <a:cs typeface="Courier New" pitchFamily="49" charset="0"/>
              </a:defRPr>
            </a:lvl2pPr>
            <a:lvl3pPr marL="796925" indent="0">
              <a:lnSpc>
                <a:spcPct val="80000"/>
              </a:lnSpc>
              <a:buFontTx/>
              <a:buNone/>
              <a:defRPr sz="2000" b="0">
                <a:solidFill>
                  <a:srgbClr val="000000"/>
                </a:solidFill>
                <a:latin typeface="Consolas" pitchFamily="49" charset="0"/>
                <a:cs typeface="Courier New" pitchFamily="49" charset="0"/>
              </a:defRPr>
            </a:lvl3pPr>
            <a:lvl4pPr marL="1147763" indent="20638">
              <a:lnSpc>
                <a:spcPct val="80000"/>
              </a:lnSpc>
              <a:buFontTx/>
              <a:buNone/>
              <a:defRPr sz="2000" b="0">
                <a:solidFill>
                  <a:srgbClr val="000000"/>
                </a:solidFill>
                <a:latin typeface="Consolas" pitchFamily="49" charset="0"/>
                <a:cs typeface="Courier New" pitchFamily="49" charset="0"/>
              </a:defRPr>
            </a:lvl4pPr>
            <a:lvl5pPr marL="1489075" indent="0">
              <a:lnSpc>
                <a:spcPct val="80000"/>
              </a:lnSpc>
              <a:buFontTx/>
              <a:buNone/>
              <a:defRPr sz="2000" b="0">
                <a:solidFill>
                  <a:srgbClr val="000000"/>
                </a:solidFill>
                <a:latin typeface="Consolas" pitchFamily="49" charset="0"/>
                <a:cs typeface="Courier New" pitchFamily="49" charset="0"/>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11"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6"/>
          <p:cNvSpPr txBox="1">
            <a:spLocks/>
          </p:cNvSpPr>
          <p:nvPr/>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3" name="Picture 2" descr="ContentForgroundBlue.png"/>
          <p:cNvPicPr>
            <a:picLocks noChangeAspect="1"/>
          </p:cNvPicPr>
          <p:nvPr/>
        </p:nvPicPr>
        <p:blipFill>
          <a:blip r:embed="rId2" cstate="email"/>
          <a:srcRect/>
          <a:stretch>
            <a:fillRect/>
          </a:stretch>
        </p:blipFill>
        <p:spPr>
          <a:xfrm>
            <a:off x="0" y="5715000"/>
            <a:ext cx="9144000" cy="1143000"/>
          </a:xfrm>
          <a:prstGeom prst="rect">
            <a:avLst/>
          </a:prstGeom>
        </p:spPr>
      </p:pic>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lated Conten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28600"/>
            <a:ext cx="8375946" cy="664797"/>
          </a:xfrm>
        </p:spPr>
        <p:txBody>
          <a:bodyPr/>
          <a:lstStyle>
            <a:lvl1pPr marL="0" marR="0" indent="0" defTabSz="914363" rtl="0" eaLnBrk="1" fontAlgn="auto" latinLnBrk="0" hangingPunct="1">
              <a:lnSpc>
                <a:spcPct val="90000"/>
              </a:lnSpc>
              <a:spcBef>
                <a:spcPct val="0"/>
              </a:spcBef>
              <a:spcAft>
                <a:spcPts val="0"/>
              </a:spcAft>
              <a:tabLst/>
              <a:defRPr baseline="0"/>
            </a:lvl1pPr>
          </a:lstStyle>
          <a:p>
            <a:pPr marL="0" marR="0" lvl="0" indent="0" defTabSz="914363" rtl="0" eaLnBrk="1" fontAlgn="auto" latinLnBrk="0" hangingPunct="1">
              <a:lnSpc>
                <a:spcPct val="90000"/>
              </a:lnSpc>
              <a:spcBef>
                <a:spcPct val="0"/>
              </a:spcBef>
              <a:spcAft>
                <a:spcPts val="0"/>
              </a:spcAft>
              <a:tabLst/>
              <a:defRPr/>
            </a:pPr>
            <a:r>
              <a:rPr kumimoji="0" lang="en-US" sz="4800" b="0" i="0" u="none" strike="noStrike" kern="1200" cap="none" spc="-100" normalizeH="0" baseline="0" noProof="0" dirty="0" smtClean="0">
                <a:ln w="3175">
                  <a:noFill/>
                </a:ln>
                <a:solidFill>
                  <a:schemeClr val="tx1"/>
                </a:solidFill>
                <a:effectLst/>
                <a:uLnTx/>
                <a:uFillTx/>
                <a:latin typeface="Calibri" pitchFamily="34" charset="0"/>
                <a:ea typeface="+mn-ea"/>
                <a:cs typeface="Arial" charset="0"/>
              </a:rPr>
              <a:t>Related Content</a:t>
            </a:r>
            <a:endParaRPr kumimoji="0" lang="en-US" sz="4800" b="0" i="0" u="none" strike="noStrike" kern="1200" cap="none" spc="-100" normalizeH="0" baseline="0" noProof="0" dirty="0">
              <a:ln w="3175">
                <a:noFill/>
              </a:ln>
              <a:solidFill>
                <a:schemeClr val="tx1"/>
              </a:solidFill>
              <a:effectLst/>
              <a:uLnTx/>
              <a:uFillTx/>
              <a:latin typeface="Calibri" pitchFamily="34" charset="0"/>
              <a:ea typeface="+mn-ea"/>
              <a:cs typeface="Arial" charset="0"/>
            </a:endParaRPr>
          </a:p>
        </p:txBody>
      </p:sp>
      <p:sp>
        <p:nvSpPr>
          <p:cNvPr id="11" name="Content Placeholder 10"/>
          <p:cNvSpPr>
            <a:spLocks noGrp="1"/>
          </p:cNvSpPr>
          <p:nvPr>
            <p:ph sz="quarter" idx="10" hasCustomPrompt="1"/>
          </p:nvPr>
        </p:nvSpPr>
        <p:spPr>
          <a:xfrm>
            <a:off x="381000" y="1414460"/>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defTabSz="914099" fontAlgn="base">
              <a:spcBef>
                <a:spcPct val="0"/>
              </a:spcBef>
              <a:spcAft>
                <a:spcPct val="0"/>
              </a:spcAft>
              <a:defRPr/>
            </a:pPr>
            <a:r>
              <a:rPr lang="en-US" dirty="0" smtClean="0">
                <a:solidFill>
                  <a:srgbClr val="FFFFFF"/>
                </a:solidFill>
                <a:effectLst>
                  <a:outerShdw blurRad="38100" dist="38100" dir="2700000" algn="tl">
                    <a:srgbClr val="000000">
                      <a:alpha val="43137"/>
                    </a:srgbClr>
                  </a:outerShdw>
                </a:effectLst>
              </a:rPr>
              <a:t>Breakout Sessions (session codes and titles)</a:t>
            </a:r>
          </a:p>
        </p:txBody>
      </p:sp>
      <p:sp>
        <p:nvSpPr>
          <p:cNvPr id="12" name="Content Placeholder 10"/>
          <p:cNvSpPr>
            <a:spLocks noGrp="1"/>
          </p:cNvSpPr>
          <p:nvPr>
            <p:ph sz="quarter" idx="11" hasCustomPrompt="1"/>
          </p:nvPr>
        </p:nvSpPr>
        <p:spPr>
          <a:xfrm>
            <a:off x="381000" y="2347420"/>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a:defRPr/>
            </a:pPr>
            <a:r>
              <a:rPr lang="en-US" dirty="0" smtClean="0"/>
              <a:t>Interactive Theater Sessions (session codes and titles)</a:t>
            </a:r>
          </a:p>
        </p:txBody>
      </p:sp>
      <p:sp>
        <p:nvSpPr>
          <p:cNvPr id="13" name="Content Placeholder 10"/>
          <p:cNvSpPr>
            <a:spLocks noGrp="1"/>
          </p:cNvSpPr>
          <p:nvPr>
            <p:ph sz="quarter" idx="12" hasCustomPrompt="1"/>
          </p:nvPr>
        </p:nvSpPr>
        <p:spPr>
          <a:xfrm>
            <a:off x="381000" y="3280383"/>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defTabSz="914099" fontAlgn="base">
              <a:spcBef>
                <a:spcPct val="0"/>
              </a:spcBef>
              <a:spcAft>
                <a:spcPct val="0"/>
              </a:spcAft>
              <a:defRPr/>
            </a:pPr>
            <a:r>
              <a:rPr lang="en-US" dirty="0" smtClean="0">
                <a:solidFill>
                  <a:srgbClr val="FFFFFF"/>
                </a:solidFill>
                <a:effectLst>
                  <a:outerShdw blurRad="38100" dist="38100" dir="2700000" algn="tl">
                    <a:srgbClr val="000000">
                      <a:alpha val="43137"/>
                    </a:srgbClr>
                  </a:outerShdw>
                </a:effectLst>
              </a:rPr>
              <a:t>Hands-on Labs (session codes and titles)</a:t>
            </a:r>
            <a:endParaRPr lang="en-US" sz="16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4" name="Content Placeholder 10"/>
          <p:cNvSpPr>
            <a:spLocks noGrp="1"/>
          </p:cNvSpPr>
          <p:nvPr>
            <p:ph sz="quarter" idx="13" hasCustomPrompt="1"/>
          </p:nvPr>
        </p:nvSpPr>
        <p:spPr>
          <a:xfrm>
            <a:off x="381000" y="4213345"/>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a:solidFill>
                  <a:srgbClr val="FFFFFF"/>
                </a:solidFill>
                <a:effectLst>
                  <a:outerShdw blurRad="38100" dist="38100" dir="2700000" algn="tl">
                    <a:srgbClr val="000000">
                      <a:alpha val="43137"/>
                    </a:srgbClr>
                  </a:outerShdw>
                </a:effectLst>
                <a:latin typeface="+mn-lt"/>
                <a:ea typeface="+mn-ea"/>
                <a:cs typeface="+mn-cs"/>
              </a:defRPr>
            </a:lvl1pPr>
          </a:lstStyle>
          <a:p>
            <a:pPr defTabSz="914099" fontAlgn="base">
              <a:spcBef>
                <a:spcPct val="0"/>
              </a:spcBef>
              <a:spcAft>
                <a:spcPct val="0"/>
              </a:spcAft>
              <a:defRPr/>
            </a:pPr>
            <a:r>
              <a:rPr lang="en-US" dirty="0" smtClean="0">
                <a:solidFill>
                  <a:srgbClr val="FFFFFF"/>
                </a:solidFill>
                <a:effectLst>
                  <a:outerShdw blurRad="38100" dist="38100" dir="2700000" algn="tl">
                    <a:srgbClr val="000000">
                      <a:alpha val="43137"/>
                    </a:srgbClr>
                  </a:outerShdw>
                </a:effectLst>
              </a:rPr>
              <a:t>Hands-on Labs (session codes and titles)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ck Resources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28600"/>
            <a:ext cx="8375946" cy="664797"/>
          </a:xfrm>
        </p:spPr>
        <p:txBody>
          <a:bodyPr/>
          <a:lstStyle>
            <a:lvl1pPr>
              <a:defRPr baseline="0"/>
            </a:lvl1pPr>
          </a:lstStyle>
          <a:p>
            <a:r>
              <a:rPr lang="en-US" dirty="0" smtClean="0"/>
              <a:t>Track Resources</a:t>
            </a:r>
            <a:endParaRPr lang="en-US" dirty="0"/>
          </a:p>
        </p:txBody>
      </p:sp>
      <p:sp>
        <p:nvSpPr>
          <p:cNvPr id="11" name="Content Placeholder 10"/>
          <p:cNvSpPr>
            <a:spLocks noGrp="1"/>
          </p:cNvSpPr>
          <p:nvPr>
            <p:ph sz="quarter" idx="10" hasCustomPrompt="1"/>
          </p:nvPr>
        </p:nvSpPr>
        <p:spPr>
          <a:xfrm>
            <a:off x="381000" y="1414461"/>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1</a:t>
            </a:r>
            <a:endParaRPr lang="en-US" dirty="0"/>
          </a:p>
        </p:txBody>
      </p:sp>
      <p:sp>
        <p:nvSpPr>
          <p:cNvPr id="12" name="Content Placeholder 10"/>
          <p:cNvSpPr>
            <a:spLocks noGrp="1"/>
          </p:cNvSpPr>
          <p:nvPr>
            <p:ph sz="quarter" idx="11" hasCustomPrompt="1"/>
          </p:nvPr>
        </p:nvSpPr>
        <p:spPr>
          <a:xfrm>
            <a:off x="381000" y="2347422"/>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2</a:t>
            </a:r>
            <a:endParaRPr lang="en-US" dirty="0"/>
          </a:p>
        </p:txBody>
      </p:sp>
      <p:sp>
        <p:nvSpPr>
          <p:cNvPr id="13" name="Content Placeholder 10"/>
          <p:cNvSpPr>
            <a:spLocks noGrp="1"/>
          </p:cNvSpPr>
          <p:nvPr>
            <p:ph sz="quarter" idx="12" hasCustomPrompt="1"/>
          </p:nvPr>
        </p:nvSpPr>
        <p:spPr>
          <a:xfrm>
            <a:off x="381000" y="3280384"/>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3</a:t>
            </a:r>
            <a:endParaRPr lang="en-US" dirty="0"/>
          </a:p>
        </p:txBody>
      </p:sp>
      <p:sp>
        <p:nvSpPr>
          <p:cNvPr id="14" name="Content Placeholder 10"/>
          <p:cNvSpPr>
            <a:spLocks noGrp="1"/>
          </p:cNvSpPr>
          <p:nvPr>
            <p:ph sz="quarter" idx="13" hasCustomPrompt="1"/>
          </p:nvPr>
        </p:nvSpPr>
        <p:spPr>
          <a:xfrm>
            <a:off x="381000" y="4213346"/>
            <a:ext cx="8385048" cy="685800"/>
          </a:xfrm>
          <a:prstGeom prst="roundRect">
            <a:avLst>
              <a:gd name="adj" fmla="val 26651"/>
            </a:avLst>
          </a:prstGeom>
          <a:gradFill rotWithShape="1">
            <a:gsLst>
              <a:gs pos="0">
                <a:schemeClr val="tx1">
                  <a:alpha val="18000"/>
                </a:schemeClr>
              </a:gs>
              <a:gs pos="100000">
                <a:srgbClr val="000000">
                  <a:alpha val="0"/>
                </a:srgbClr>
              </a:gs>
            </a:gsLst>
            <a:lin ang="5400000" scaled="1"/>
          </a:gradFill>
          <a:ln w="9525">
            <a:noFill/>
            <a:miter lim="800000"/>
            <a:headEnd/>
            <a:tailEnd/>
          </a:ln>
        </p:spPr>
        <p:txBody>
          <a:bodyPr anchor="ctr" anchorCtr="0"/>
          <a:lstStyle>
            <a:lvl1pPr marL="0" algn="l" defTabSz="914099" rtl="0" eaLnBrk="1" fontAlgn="base" latinLnBrk="0" hangingPunct="1">
              <a:spcBef>
                <a:spcPct val="0"/>
              </a:spcBef>
              <a:spcAft>
                <a:spcPct val="0"/>
              </a:spcAft>
              <a:buFont typeface="Arial" pitchFamily="34" charset="0"/>
              <a:buNone/>
              <a:defRPr lang="en-US" sz="1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r>
              <a:rPr lang="en-US" dirty="0" smtClean="0"/>
              <a:t>Resource 4</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6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7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8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9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ga-IE" smtClean="0"/>
              <a:t>Click to edit Master title style</a:t>
            </a:r>
            <a:endParaRPr lang="en-IE"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538514" y="2090058"/>
            <a:ext cx="7100662" cy="1719942"/>
          </a:xfrm>
        </p:spPr>
        <p:txBody>
          <a:bodyPr anchor="b"/>
          <a:lstStyle>
            <a:lvl1pPr>
              <a:defRPr sz="3200" b="0">
                <a:solidFill>
                  <a:schemeClr val="accent1"/>
                </a:solidFill>
                <a:latin typeface="+mn-lt"/>
              </a:defRPr>
            </a:lvl1pPr>
          </a:lstStyle>
          <a:p>
            <a:r>
              <a:rPr lang="ga-IE" smtClean="0"/>
              <a:t>Click to edit Master title style</a:t>
            </a:r>
            <a:endParaRPr lang="en-US" dirty="0"/>
          </a:p>
        </p:txBody>
      </p:sp>
      <p:sp>
        <p:nvSpPr>
          <p:cNvPr id="4099" name="Rectangle 3"/>
          <p:cNvSpPr>
            <a:spLocks noGrp="1" noChangeArrowheads="1"/>
          </p:cNvSpPr>
          <p:nvPr>
            <p:ph type="subTitle" idx="1"/>
          </p:nvPr>
        </p:nvSpPr>
        <p:spPr>
          <a:xfrm>
            <a:off x="1538513" y="3870551"/>
            <a:ext cx="7100662" cy="1136877"/>
          </a:xfrm>
        </p:spPr>
        <p:txBody>
          <a:bodyPr/>
          <a:lstStyle>
            <a:lvl1pPr marL="0" indent="0">
              <a:buFontTx/>
              <a:buNone/>
              <a:defRPr sz="2000">
                <a:solidFill>
                  <a:schemeClr val="bg1"/>
                </a:solidFill>
              </a:defRPr>
            </a:lvl1pPr>
          </a:lstStyle>
          <a:p>
            <a:r>
              <a:rPr lang="ga-IE" smtClean="0"/>
              <a:t>Click to edit Master subtitle style</a:t>
            </a:r>
            <a:endParaRPr lang="en-US" dirty="0"/>
          </a:p>
        </p:txBody>
      </p:sp>
    </p:spTree>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Rectangle 1"/>
          <p:cNvSpPr>
            <a:spLocks noGrp="1"/>
          </p:cNvSpPr>
          <p:nvPr>
            <p:ph type="title"/>
          </p:nvPr>
        </p:nvSpPr>
        <p:spPr>
          <a:xfrm>
            <a:off x="382588" y="231775"/>
            <a:ext cx="6505575" cy="590931"/>
          </a:xfrm>
        </p:spPr>
        <p:txBody>
          <a:bodyPr rtlCol="0" anchor="ctr"/>
          <a:lstStyle>
            <a:lvl1pPr>
              <a:defRPr sz="3600"/>
            </a:lvl1pPr>
          </a:lstStyle>
          <a:p>
            <a:r>
              <a:rPr lang="ga-IE" smtClean="0"/>
              <a:t>Click to edit Master title style</a:t>
            </a:r>
            <a:endParaRPr lang="en-US" dirty="0"/>
          </a:p>
        </p:txBody>
      </p:sp>
      <p:sp>
        <p:nvSpPr>
          <p:cNvPr id="3" name="Rectangle 2"/>
          <p:cNvSpPr>
            <a:spLocks noGrp="1"/>
          </p:cNvSpPr>
          <p:nvPr>
            <p:ph type="body" idx="1"/>
          </p:nvPr>
        </p:nvSpPr>
        <p:spPr>
          <a:xfrm>
            <a:off x="382588" y="1420813"/>
            <a:ext cx="8388350" cy="1994392"/>
          </a:xfrm>
        </p:spPr>
        <p:txBody>
          <a:bodyPr rtlCol="0"/>
          <a:lstStyle>
            <a:lvl1pPr>
              <a:defRPr sz="2800"/>
            </a:lvl1pPr>
            <a:lvl2pPr>
              <a:defRPr sz="2400"/>
            </a:lvl2pPr>
            <a:lvl3pPr>
              <a:defRPr sz="2000"/>
            </a:lvl3pPr>
            <a:lvl4pPr>
              <a:defRPr sz="1800"/>
            </a:lvl4pPr>
            <a:lvl5pPr>
              <a:defRPr sz="1800"/>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strips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ru-RU" dirty="0" smtClean="0"/>
              <a:t>Заголовок 2 уровня</a:t>
            </a:r>
            <a:endParaRPr lang="en-US" dirty="0"/>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Content Placeholder 5"/>
          <p:cNvSpPr>
            <a:spLocks noGrp="1"/>
          </p:cNvSpPr>
          <p:nvPr>
            <p:ph sz="quarter" idx="10" hasCustomPrompt="1"/>
          </p:nvPr>
        </p:nvSpPr>
        <p:spPr>
          <a:xfrm>
            <a:off x="684166" y="0"/>
            <a:ext cx="5736471" cy="714356"/>
          </a:xfrm>
        </p:spPr>
        <p:txBody>
          <a:bodyPr anchor="ctr"/>
          <a:lstStyle>
            <a:lvl1pPr>
              <a:defRPr sz="2800" baseline="0">
                <a:solidFill>
                  <a:schemeClr val="bg1"/>
                </a:solidFill>
              </a:defRPr>
            </a:lvl1pPr>
          </a:lstStyle>
          <a:p>
            <a:pPr lvl="0"/>
            <a:r>
              <a:rPr lang="ru-RU" dirty="0" smtClean="0"/>
              <a:t>Заголовок 1-го уровня</a:t>
            </a:r>
            <a:endParaRPr lang="ru-RU" dirty="0"/>
          </a:p>
        </p:txBody>
      </p:sp>
    </p:spTree>
    <p:extLst>
      <p:ext uri="{BB962C8B-B14F-4D97-AF65-F5344CB8AC3E}">
        <p14:creationId xmlns:p14="http://schemas.microsoft.com/office/powerpoint/2010/main" val="251005600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ru-RU" dirty="0" smtClean="0"/>
              <a:t>Заголовок 2 уровня</a:t>
            </a:r>
            <a:endParaRPr lang="en-US" dirty="0"/>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Content Placeholder 5"/>
          <p:cNvSpPr>
            <a:spLocks noGrp="1"/>
          </p:cNvSpPr>
          <p:nvPr>
            <p:ph sz="quarter" idx="10" hasCustomPrompt="1"/>
          </p:nvPr>
        </p:nvSpPr>
        <p:spPr>
          <a:xfrm>
            <a:off x="684166" y="0"/>
            <a:ext cx="5736471" cy="714356"/>
          </a:xfrm>
        </p:spPr>
        <p:txBody>
          <a:bodyPr anchor="ctr"/>
          <a:lstStyle>
            <a:lvl1pPr>
              <a:defRPr sz="2800" baseline="0">
                <a:solidFill>
                  <a:schemeClr val="bg1"/>
                </a:solidFill>
              </a:defRPr>
            </a:lvl1pPr>
          </a:lstStyle>
          <a:p>
            <a:pPr lvl="0"/>
            <a:r>
              <a:rPr lang="ru-RU" dirty="0" smtClean="0"/>
              <a:t>Заголовок 1-го уровня</a:t>
            </a:r>
            <a:endParaRPr lang="ru-RU" dirty="0"/>
          </a:p>
        </p:txBody>
      </p:sp>
    </p:spTree>
    <p:extLst>
      <p:ext uri="{BB962C8B-B14F-4D97-AF65-F5344CB8AC3E}">
        <p14:creationId xmlns:p14="http://schemas.microsoft.com/office/powerpoint/2010/main" val="251005600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Q &amp; A">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1370013" y="1905000"/>
            <a:ext cx="6994950" cy="1384994"/>
          </a:xfrm>
          <a:scene3d>
            <a:camera prst="orthographicFront"/>
            <a:lightRig rig="contrasting" dir="t"/>
          </a:scene3d>
          <a:sp3d/>
        </p:spPr>
        <p:txBody>
          <a:bodyPr anchor="t" anchorCtr="0">
            <a:noAutofit/>
            <a:sp3d extrusionH="57150">
              <a:bevelT w="19050" h="31750"/>
              <a:contourClr>
                <a:srgbClr val="CCFF99"/>
              </a:contourClr>
            </a:sp3d>
          </a:bodyPr>
          <a:lstStyle>
            <a:lvl1pPr marL="0" indent="0" algn="l">
              <a:buFont typeface="Arial" pitchFamily="34" charset="0"/>
              <a:buNone/>
              <a:defRPr kumimoji="0" lang="en-US" sz="10000" b="0" i="0" u="none" strike="noStrike" kern="1200" cap="none" spc="-500" normalizeH="0" baseline="0" noProof="0" dirty="0" smtClean="0">
                <a:ln w="11430"/>
                <a:gradFill flip="none" rotWithShape="1">
                  <a:gsLst>
                    <a:gs pos="0">
                      <a:srgbClr val="FFFFFF"/>
                    </a:gs>
                    <a:gs pos="28000">
                      <a:srgbClr val="B0DEFE"/>
                    </a:gs>
                    <a:gs pos="62000">
                      <a:srgbClr val="5DBDFF"/>
                    </a:gs>
                    <a:gs pos="88000">
                      <a:srgbClr val="0386D7"/>
                    </a:gs>
                  </a:gsLst>
                  <a:lin ang="5400000" scaled="1"/>
                  <a:tileRect/>
                </a:gradFill>
                <a:effectLst/>
                <a:uLnTx/>
                <a:uFillTx/>
                <a:latin typeface="Calibri" pitchFamily="34" charset="0"/>
                <a:ea typeface="+mn-ea"/>
                <a:cs typeface="+mn-cs"/>
              </a:defRPr>
            </a:lvl1pPr>
          </a:lstStyle>
          <a:p>
            <a:pPr lvl="0"/>
            <a:r>
              <a:rPr lang="en-US" dirty="0" smtClean="0"/>
              <a:t>Q &amp; A</a:t>
            </a:r>
          </a:p>
        </p:txBody>
      </p:sp>
      <p:sp>
        <p:nvSpPr>
          <p:cNvPr id="5" name="Slide Number Placeholder 6"/>
          <p:cNvSpPr txBox="1">
            <a:spLocks/>
          </p:cNvSpPr>
          <p:nvPr userDrawn="1"/>
        </p:nvSpPr>
        <p:spPr>
          <a:xfrm>
            <a:off x="95275" y="6400801"/>
            <a:ext cx="2132964" cy="365125"/>
          </a:xfrm>
          <a:prstGeom prst="rect">
            <a:avLst/>
          </a:prstGeom>
        </p:spPr>
        <p:txBody>
          <a:bodyPr vert="horz" lIns="0" tIns="0" rIns="0" bIns="0" rtlCol="0" anchor="b" anchorCtr="0"/>
          <a:lstStyle>
            <a:lvl1pPr algn="r">
              <a:defRPr sz="1200">
                <a:solidFill>
                  <a:schemeClr val="tx1">
                    <a:tint val="75000"/>
                  </a:schemeClr>
                </a:solidFill>
              </a:defRPr>
            </a:lvl1pPr>
          </a:lstStyle>
          <a:p>
            <a:pPr marL="0" marR="0" lvl="0" indent="0" algn="l" defTabSz="914363" rtl="0" eaLnBrk="1" fontAlgn="auto" latinLnBrk="0" hangingPunct="1">
              <a:lnSpc>
                <a:spcPct val="100000"/>
              </a:lnSpc>
              <a:spcBef>
                <a:spcPts val="0"/>
              </a:spcBef>
              <a:spcAft>
                <a:spcPts val="0"/>
              </a:spcAft>
              <a:buClrTx/>
              <a:buSzTx/>
              <a:buFontTx/>
              <a:buNone/>
              <a:tabLst/>
              <a:defRPr/>
            </a:pPr>
            <a:fld id="{ACC6DABA-E178-49C8-B135-4378B6D3DD69}" type="slidenum">
              <a:rPr kumimoji="0" lang="en-US" sz="1400" b="0" i="0" u="none" strike="noStrike" kern="1200" cap="none" spc="0" normalizeH="0" baseline="0" noProof="0" smtClean="0">
                <a:ln>
                  <a:noFill/>
                </a:ln>
                <a:solidFill>
                  <a:srgbClr val="99C8DF"/>
                </a:solidFill>
                <a:effectLst/>
                <a:uLnTx/>
                <a:uFillTx/>
                <a:latin typeface="+mn-lt"/>
                <a:ea typeface="+mn-ea"/>
                <a:cs typeface="+mn-cs"/>
              </a:rPr>
              <a:pPr marL="0" marR="0" lvl="0" indent="0" algn="l" defTabSz="914363"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99C8DF"/>
              </a:solidFill>
              <a:effectLst/>
              <a:uLnTx/>
              <a:uFillTx/>
              <a:latin typeface="+mn-lt"/>
              <a:ea typeface="+mn-ea"/>
              <a:cs typeface="+mn-cs"/>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descr="ContentForgroundBlue.png"/>
          <p:cNvPicPr>
            <a:picLocks noChangeAspect="1"/>
          </p:cNvPicPr>
          <p:nvPr/>
        </p:nvPicPr>
        <p:blipFill>
          <a:blip r:embed="rId29"/>
          <a:stretch>
            <a:fillRect/>
          </a:stretch>
        </p:blipFill>
        <p:spPr>
          <a:xfrm>
            <a:off x="0" y="0"/>
            <a:ext cx="9144000" cy="6858000"/>
          </a:xfrm>
          <a:prstGeom prst="rect">
            <a:avLst/>
          </a:prstGeom>
        </p:spPr>
      </p:pic>
      <p:pic>
        <p:nvPicPr>
          <p:cNvPr id="4" name="Picture 3" descr="ContentForgroundBlue.png"/>
          <p:cNvPicPr>
            <a:picLocks noChangeAspect="1"/>
          </p:cNvPicPr>
          <p:nvPr/>
        </p:nvPicPr>
        <p:blipFill>
          <a:blip r:embed="rId29"/>
          <a:stretch>
            <a:fillRect/>
          </a:stretch>
        </p:blipFill>
        <p:spPr>
          <a:xfrm>
            <a:off x="0" y="0"/>
            <a:ext cx="9144000" cy="6858000"/>
          </a:xfrm>
          <a:prstGeom prst="rect">
            <a:avLst/>
          </a:prstGeom>
        </p:spPr>
      </p:pic>
      <p:sp>
        <p:nvSpPr>
          <p:cNvPr id="2" name="Title Placeholder 1"/>
          <p:cNvSpPr>
            <a:spLocks noGrp="1"/>
          </p:cNvSpPr>
          <p:nvPr>
            <p:ph type="title"/>
          </p:nvPr>
        </p:nvSpPr>
        <p:spPr>
          <a:xfrm>
            <a:off x="387054" y="228600"/>
            <a:ext cx="8375946" cy="664797"/>
          </a:xfrm>
          <a:prstGeom prst="rect">
            <a:avLst/>
          </a:prstGeom>
        </p:spPr>
        <p:txBody>
          <a:bodyPr vert="horz" wrap="square" lIns="0" tIns="0" rIns="0" bIns="0" rtlCol="0" anchor="t">
            <a:spAutoFit/>
          </a:bodyPr>
          <a:lstStyle/>
          <a:p>
            <a:r>
              <a:rPr lang="ga-IE" smtClean="0"/>
              <a:t>Click to edit Master title style</a:t>
            </a:r>
            <a:endParaRPr lang="en-US" dirty="0"/>
          </a:p>
        </p:txBody>
      </p:sp>
      <p:sp>
        <p:nvSpPr>
          <p:cNvPr id="3" name="Text Placeholder 2"/>
          <p:cNvSpPr>
            <a:spLocks noGrp="1"/>
          </p:cNvSpPr>
          <p:nvPr>
            <p:ph type="body" idx="1"/>
          </p:nvPr>
        </p:nvSpPr>
        <p:spPr>
          <a:xfrm>
            <a:off x="387054" y="1420814"/>
            <a:ext cx="8375946" cy="2128031"/>
          </a:xfrm>
          <a:prstGeom prst="rect">
            <a:avLst/>
          </a:prstGeom>
        </p:spPr>
        <p:txBody>
          <a:bodyPr vert="horz" wrap="square" lIns="0" tIns="0" rIns="0" bIns="0" rtlCol="0">
            <a:sp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sp>
        <p:nvSpPr>
          <p:cNvPr id="6" name="TextBox 5"/>
          <p:cNvSpPr txBox="1"/>
          <p:nvPr/>
        </p:nvSpPr>
        <p:spPr>
          <a:xfrm>
            <a:off x="8704613" y="6590805"/>
            <a:ext cx="439386" cy="253916"/>
          </a:xfrm>
          <a:prstGeom prst="rect">
            <a:avLst/>
          </a:prstGeom>
          <a:noFill/>
        </p:spPr>
        <p:txBody>
          <a:bodyPr wrap="square" rtlCol="0">
            <a:spAutoFit/>
          </a:bodyPr>
          <a:lstStyle/>
          <a:p>
            <a:pPr algn="r"/>
            <a:fld id="{01FA0876-7527-4944-87E9-F9CF13B61DCB}" type="slidenum">
              <a:rPr lang="en-IE" sz="1050" smtClean="0"/>
              <a:pPr algn="r"/>
              <a:t>‹#›</a:t>
            </a:fld>
            <a:endParaRPr lang="en-IE" sz="1050" dirty="0"/>
          </a:p>
        </p:txBody>
      </p:sp>
    </p:spTree>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4" r:id="rId27"/>
  </p:sldLayoutIdLst>
  <p:transition>
    <p:fade/>
  </p:transition>
  <p:txStyles>
    <p:titleStyle>
      <a:lvl1pPr algn="l" defTabSz="914363" rtl="0" eaLnBrk="1" latinLnBrk="0" hangingPunct="1">
        <a:lnSpc>
          <a:spcPct val="90000"/>
        </a:lnSpc>
        <a:spcBef>
          <a:spcPct val="0"/>
        </a:spcBef>
        <a:buNone/>
        <a:defRPr lang="en-US" sz="4800" b="0" kern="1200" cap="none" spc="-100" baseline="0" dirty="0" smtClean="0">
          <a:ln w="3175">
            <a:noFill/>
          </a:ln>
          <a:solidFill>
            <a:schemeClr val="tx1"/>
          </a:solidFill>
          <a:effectLst/>
          <a:latin typeface="Calibri" pitchFamily="34" charset="0"/>
          <a:ea typeface="+mn-ea"/>
          <a:cs typeface="Arial" charset="0"/>
        </a:defRPr>
      </a:lvl1pPr>
    </p:titleStyle>
    <p:bodyStyle>
      <a:lvl1pPr marL="463550" indent="-463550" algn="l" defTabSz="914363" rtl="0" eaLnBrk="1" latinLnBrk="0" hangingPunct="1">
        <a:lnSpc>
          <a:spcPct val="90000"/>
        </a:lnSpc>
        <a:spcBef>
          <a:spcPct val="20000"/>
        </a:spcBef>
        <a:buSzPct val="120000"/>
        <a:buFontTx/>
        <a:buBlip>
          <a:blip r:embed="rId30"/>
        </a:buBlip>
        <a:defRPr sz="3200" kern="1200">
          <a:solidFill>
            <a:schemeClr val="tx1"/>
          </a:solidFill>
          <a:latin typeface="Calibri" pitchFamily="34" charset="0"/>
          <a:ea typeface="+mn-ea"/>
          <a:cs typeface="+mn-cs"/>
        </a:defRPr>
      </a:lvl1pPr>
      <a:lvl2pPr marL="833438" indent="-369888" algn="l" defTabSz="914363" rtl="0" eaLnBrk="1" latinLnBrk="0" hangingPunct="1">
        <a:lnSpc>
          <a:spcPct val="90000"/>
        </a:lnSpc>
        <a:spcBef>
          <a:spcPct val="20000"/>
        </a:spcBef>
        <a:buFontTx/>
        <a:buBlip>
          <a:blip r:embed="rId30"/>
        </a:buBlip>
        <a:defRPr sz="2800" kern="1200">
          <a:solidFill>
            <a:schemeClr val="tx1"/>
          </a:solidFill>
          <a:latin typeface="Calibri" pitchFamily="34" charset="0"/>
          <a:ea typeface="+mn-ea"/>
          <a:cs typeface="+mn-cs"/>
        </a:defRPr>
      </a:lvl2pPr>
      <a:lvl3pPr marL="1168400" indent="-346075" algn="l" defTabSz="914363" rtl="0" eaLnBrk="1" latinLnBrk="0" hangingPunct="1">
        <a:lnSpc>
          <a:spcPct val="90000"/>
        </a:lnSpc>
        <a:spcBef>
          <a:spcPct val="20000"/>
        </a:spcBef>
        <a:buFontTx/>
        <a:buBlip>
          <a:blip r:embed="rId30"/>
        </a:buBlip>
        <a:defRPr sz="2400" kern="1200">
          <a:solidFill>
            <a:schemeClr val="tx1"/>
          </a:solidFill>
          <a:latin typeface="Calibri" pitchFamily="34" charset="0"/>
          <a:ea typeface="+mn-ea"/>
          <a:cs typeface="+mn-cs"/>
        </a:defRPr>
      </a:lvl3pPr>
      <a:lvl4pPr marL="1516063" indent="-347663" algn="l" defTabSz="914363" rtl="0" eaLnBrk="1" latinLnBrk="0" hangingPunct="1">
        <a:lnSpc>
          <a:spcPct val="90000"/>
        </a:lnSpc>
        <a:spcBef>
          <a:spcPct val="20000"/>
        </a:spcBef>
        <a:buFontTx/>
        <a:buBlip>
          <a:blip r:embed="rId30"/>
        </a:buBlip>
        <a:defRPr sz="2400" kern="1200">
          <a:solidFill>
            <a:schemeClr val="tx1"/>
          </a:solidFill>
          <a:latin typeface="Calibri" pitchFamily="34" charset="0"/>
          <a:ea typeface="+mn-ea"/>
          <a:cs typeface="+mn-cs"/>
        </a:defRPr>
      </a:lvl4pPr>
      <a:lvl5pPr marL="1852613" indent="-325438" algn="l" defTabSz="914363" rtl="0" eaLnBrk="1" latinLnBrk="0" hangingPunct="1">
        <a:lnSpc>
          <a:spcPct val="90000"/>
        </a:lnSpc>
        <a:spcBef>
          <a:spcPct val="20000"/>
        </a:spcBef>
        <a:buFontTx/>
        <a:buBlip>
          <a:blip r:embed="rId30"/>
        </a:buBlip>
        <a:defRPr sz="2400" kern="1200">
          <a:solidFill>
            <a:schemeClr val="tx1"/>
          </a:solidFill>
          <a:latin typeface="Calibri"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hyperlink" Target="http://www.sqlserveranalysisservices.com/" TargetMode="External"/><Relationship Id="rId3" Type="http://schemas.openxmlformats.org/officeDocument/2006/relationships/hyperlink" Target="mailto:rafal@projectbotticelli.com" TargetMode="External"/><Relationship Id="rId7" Type="http://schemas.openxmlformats.org/officeDocument/2006/relationships/hyperlink" Target="http://www.powerpivotgeek.com" TargetMode="External"/><Relationship Id="rId12"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www.powerpivot.com" TargetMode="External"/><Relationship Id="rId11" Type="http://schemas.openxmlformats.org/officeDocument/2006/relationships/hyperlink" Target="http://www.microsoft.com/technetspotlight" TargetMode="External"/><Relationship Id="rId5" Type="http://schemas.openxmlformats.org/officeDocument/2006/relationships/hyperlink" Target="mailto:Mark.Morrison@idvsolutions.com" TargetMode="External"/><Relationship Id="rId10" Type="http://schemas.openxmlformats.org/officeDocument/2006/relationships/hyperlink" Target="http://www.codeplex.com/" TargetMode="External"/><Relationship Id="rId4" Type="http://schemas.openxmlformats.org/officeDocument/2006/relationships/hyperlink" Target="http://www.microsoft.com/bi" TargetMode="External"/><Relationship Id="rId9" Type="http://schemas.openxmlformats.org/officeDocument/2006/relationships/hyperlink" Target="http://www.sqlserverdatamining.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29663" y="1416051"/>
            <a:ext cx="8033337" cy="1523495"/>
          </a:xfrm>
        </p:spPr>
        <p:txBody>
          <a:bodyPr/>
          <a:lstStyle/>
          <a:p>
            <a:r>
              <a:rPr lang="en-IE" dirty="0" smtClean="0"/>
              <a:t>Summary and Q&amp;A</a:t>
            </a:r>
          </a:p>
        </p:txBody>
      </p:sp>
      <p:sp>
        <p:nvSpPr>
          <p:cNvPr id="27650" name="Rectangle 3"/>
          <p:cNvSpPr>
            <a:spLocks noGrp="1" noChangeArrowheads="1"/>
          </p:cNvSpPr>
          <p:nvPr>
            <p:ph type="subTitle" idx="1"/>
          </p:nvPr>
        </p:nvSpPr>
        <p:spPr>
          <a:xfrm>
            <a:off x="685800" y="3733800"/>
            <a:ext cx="7681913" cy="461665"/>
          </a:xfrm>
        </p:spPr>
        <p:txBody>
          <a:bodyPr/>
          <a:lstStyle/>
          <a:p>
            <a:r>
              <a:rPr lang="en-IE" dirty="0" smtClean="0">
                <a:solidFill>
                  <a:srgbClr val="BFBFBF"/>
                </a:solidFill>
              </a:rPr>
              <a:t>Rafal Lukawiecki</a:t>
            </a:r>
            <a:br>
              <a:rPr lang="en-IE" dirty="0" smtClean="0">
                <a:solidFill>
                  <a:srgbClr val="BFBFBF"/>
                </a:solidFill>
              </a:rPr>
            </a:br>
            <a:r>
              <a:rPr lang="en-IE" dirty="0" smtClean="0">
                <a:solidFill>
                  <a:srgbClr val="BFBFBF"/>
                </a:solidFill>
              </a:rPr>
              <a:t>Strategic Consultant, Project Botticelli Ltd</a:t>
            </a:r>
          </a:p>
          <a:p>
            <a:r>
              <a:rPr lang="en-IE" dirty="0" smtClean="0">
                <a:solidFill>
                  <a:srgbClr val="BFBFBF"/>
                </a:solidFill>
              </a:rPr>
              <a:t>rafal@projectbotticelli.com</a:t>
            </a:r>
          </a:p>
        </p:txBody>
      </p:sp>
      <p:pic>
        <p:nvPicPr>
          <p:cNvPr id="4" name="Picture 3" descr="probwht-jpg.jpg"/>
          <p:cNvPicPr>
            <a:picLocks noChangeAspect="1"/>
          </p:cNvPicPr>
          <p:nvPr/>
        </p:nvPicPr>
        <p:blipFill>
          <a:blip r:embed="rId3" cstate="print"/>
          <a:srcRect/>
          <a:stretch>
            <a:fillRect/>
          </a:stretch>
        </p:blipFill>
        <p:spPr bwMode="auto">
          <a:xfrm>
            <a:off x="685800" y="5334000"/>
            <a:ext cx="1000132" cy="506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Want Powerful BI Applications?</a:t>
            </a:r>
            <a:endParaRPr lang="en-IE" dirty="0"/>
          </a:p>
        </p:txBody>
      </p:sp>
      <p:sp>
        <p:nvSpPr>
          <p:cNvPr id="3" name="Content Placeholder 2"/>
          <p:cNvSpPr>
            <a:spLocks noGrp="1"/>
          </p:cNvSpPr>
          <p:nvPr>
            <p:ph idx="1"/>
          </p:nvPr>
        </p:nvSpPr>
        <p:spPr>
          <a:xfrm>
            <a:off x="381000" y="1412875"/>
            <a:ext cx="8382000" cy="4708981"/>
          </a:xfrm>
        </p:spPr>
        <p:txBody>
          <a:bodyPr/>
          <a:lstStyle/>
          <a:p>
            <a:r>
              <a:rPr lang="en-GB" dirty="0" smtClean="0"/>
              <a:t>You </a:t>
            </a:r>
            <a:r>
              <a:rPr lang="en-GB" dirty="0" smtClean="0"/>
              <a:t>should have a Data </a:t>
            </a:r>
            <a:r>
              <a:rPr lang="en-GB" dirty="0" smtClean="0"/>
              <a:t>Warehouse</a:t>
            </a:r>
          </a:p>
          <a:p>
            <a:pPr>
              <a:buNone/>
            </a:pPr>
            <a:endParaRPr lang="en-GB" dirty="0" smtClean="0"/>
          </a:p>
          <a:p>
            <a:r>
              <a:rPr lang="en-GB" dirty="0" smtClean="0"/>
              <a:t>Want BI Apps </a:t>
            </a:r>
            <a:r>
              <a:rPr lang="en-GB" dirty="0" smtClean="0">
                <a:solidFill>
                  <a:srgbClr val="4A93E4"/>
                </a:solidFill>
              </a:rPr>
              <a:t>quickly</a:t>
            </a:r>
            <a:r>
              <a:rPr lang="en-GB" dirty="0" smtClean="0"/>
              <a:t>?</a:t>
            </a:r>
            <a:endParaRPr lang="en-GB" dirty="0" smtClean="0"/>
          </a:p>
          <a:p>
            <a:pPr lvl="1"/>
            <a:r>
              <a:rPr lang="en-GB" dirty="0" smtClean="0"/>
              <a:t>PowerPivot</a:t>
            </a:r>
          </a:p>
          <a:p>
            <a:pPr marL="463550" lvl="1" indent="0">
              <a:buNone/>
            </a:pPr>
            <a:endParaRPr lang="en-GB" dirty="0" smtClean="0"/>
          </a:p>
          <a:p>
            <a:r>
              <a:rPr lang="en-GB" dirty="0" smtClean="0"/>
              <a:t>Want </a:t>
            </a:r>
            <a:r>
              <a:rPr lang="en-GB" dirty="0" smtClean="0">
                <a:solidFill>
                  <a:srgbClr val="4A93E4"/>
                </a:solidFill>
              </a:rPr>
              <a:t>great </a:t>
            </a:r>
            <a:r>
              <a:rPr lang="en-GB" dirty="0" smtClean="0"/>
              <a:t>self-service BI?</a:t>
            </a:r>
            <a:endParaRPr lang="en-IE" dirty="0" smtClean="0"/>
          </a:p>
          <a:p>
            <a:pPr lvl="1"/>
            <a:r>
              <a:rPr lang="en-GB" dirty="0" smtClean="0"/>
              <a:t>Ensure good dimensional design:</a:t>
            </a:r>
          </a:p>
          <a:p>
            <a:pPr lvl="2"/>
            <a:r>
              <a:rPr lang="en-GB" dirty="0" smtClean="0"/>
              <a:t>Easy to understand for a knowledge worker</a:t>
            </a:r>
          </a:p>
          <a:p>
            <a:pPr lvl="2"/>
            <a:r>
              <a:rPr lang="en-GB" dirty="0" smtClean="0"/>
              <a:t>Flexible</a:t>
            </a:r>
          </a:p>
          <a:p>
            <a:pPr lvl="2"/>
            <a:r>
              <a:rPr lang="en-GB" dirty="0" smtClean="0"/>
              <a:t>Correct and aligned</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mtClean="0"/>
              <a:t>Three Contexts of BI Use</a:t>
            </a:r>
            <a:endParaRPr lang="en-IE"/>
          </a:p>
        </p:txBody>
      </p:sp>
      <p:sp>
        <p:nvSpPr>
          <p:cNvPr id="5" name="Rectangle 4"/>
          <p:cNvSpPr/>
          <p:nvPr/>
        </p:nvSpPr>
        <p:spPr>
          <a:xfrm>
            <a:off x="2698785" y="1857909"/>
            <a:ext cx="5037137" cy="895350"/>
          </a:xfrm>
          <a:prstGeom prst="rect">
            <a:avLst/>
          </a:prstGeom>
        </p:spPr>
        <p:txBody>
          <a:bodyPr>
            <a:spAutoFit/>
          </a:bodyPr>
          <a:lstStyle/>
          <a:p>
            <a:pPr defTabSz="914363" fontAlgn="auto">
              <a:lnSpc>
                <a:spcPct val="90000"/>
              </a:lnSpc>
              <a:spcBef>
                <a:spcPct val="20000"/>
              </a:spcBef>
              <a:spcAft>
                <a:spcPts val="0"/>
              </a:spcAft>
              <a:defRPr/>
            </a:pPr>
            <a:r>
              <a:rPr lang="en-US" sz="4000" spc="-100" dirty="0">
                <a:ln w="3175">
                  <a:noFill/>
                </a:ln>
                <a:latin typeface="Calibri" pitchFamily="34" charset="0"/>
              </a:rPr>
              <a:t>Personal BI</a:t>
            </a:r>
            <a:r>
              <a:rPr lang="en-US" b="1" dirty="0">
                <a:effectLst>
                  <a:outerShdw blurRad="38100" dist="38100" dir="2700000" algn="tl">
                    <a:srgbClr val="000000">
                      <a:alpha val="43137"/>
                    </a:srgbClr>
                  </a:outerShdw>
                </a:effectLst>
                <a:latin typeface="+mn-lt"/>
                <a:cs typeface="+mn-cs"/>
              </a:rPr>
              <a:t/>
            </a:r>
            <a:br>
              <a:rPr lang="en-US" b="1" dirty="0">
                <a:effectLst>
                  <a:outerShdw blurRad="38100" dist="38100" dir="2700000" algn="tl">
                    <a:srgbClr val="000000">
                      <a:alpha val="43137"/>
                    </a:srgbClr>
                  </a:outerShdw>
                </a:effectLst>
                <a:latin typeface="+mn-lt"/>
                <a:cs typeface="+mn-cs"/>
              </a:rPr>
            </a:br>
            <a:r>
              <a:rPr lang="en-US" dirty="0">
                <a:ln w="3175">
                  <a:noFill/>
                </a:ln>
                <a:latin typeface="Calibri" pitchFamily="34" charset="0"/>
              </a:rPr>
              <a:t>Built by me, for me, used only by me</a:t>
            </a:r>
          </a:p>
        </p:txBody>
      </p:sp>
      <p:sp>
        <p:nvSpPr>
          <p:cNvPr id="6" name="Rectangle 5"/>
          <p:cNvSpPr/>
          <p:nvPr/>
        </p:nvSpPr>
        <p:spPr>
          <a:xfrm>
            <a:off x="3384585" y="3331109"/>
            <a:ext cx="5761037" cy="895350"/>
          </a:xfrm>
          <a:prstGeom prst="rect">
            <a:avLst/>
          </a:prstGeom>
        </p:spPr>
        <p:txBody>
          <a:bodyPr>
            <a:spAutoFit/>
          </a:bodyPr>
          <a:lstStyle/>
          <a:p>
            <a:pPr defTabSz="914363" fontAlgn="auto">
              <a:lnSpc>
                <a:spcPct val="90000"/>
              </a:lnSpc>
              <a:spcBef>
                <a:spcPct val="20000"/>
              </a:spcBef>
              <a:spcAft>
                <a:spcPts val="0"/>
              </a:spcAft>
              <a:defRPr/>
            </a:pPr>
            <a:r>
              <a:rPr lang="en-US" sz="4000" spc="-100" dirty="0">
                <a:ln w="3175">
                  <a:noFill/>
                </a:ln>
                <a:latin typeface="Calibri" pitchFamily="34" charset="0"/>
              </a:rPr>
              <a:t>Team BI</a:t>
            </a:r>
            <a:r>
              <a:rPr lang="en-US" b="1" dirty="0">
                <a:effectLst>
                  <a:outerShdw blurRad="38100" dist="38100" dir="2700000" algn="tl">
                    <a:srgbClr val="000000">
                      <a:alpha val="43137"/>
                    </a:srgbClr>
                  </a:outerShdw>
                </a:effectLst>
                <a:latin typeface="+mn-lt"/>
                <a:cs typeface="+mn-cs"/>
              </a:rPr>
              <a:t/>
            </a:r>
            <a:br>
              <a:rPr lang="en-US" b="1" dirty="0">
                <a:effectLst>
                  <a:outerShdw blurRad="38100" dist="38100" dir="2700000" algn="tl">
                    <a:srgbClr val="000000">
                      <a:alpha val="43137"/>
                    </a:srgbClr>
                  </a:outerShdw>
                </a:effectLst>
                <a:latin typeface="+mn-lt"/>
                <a:cs typeface="+mn-cs"/>
              </a:rPr>
            </a:br>
            <a:r>
              <a:rPr lang="en-US" dirty="0">
                <a:ln w="3175">
                  <a:noFill/>
                </a:ln>
                <a:latin typeface="Calibri" pitchFamily="34" charset="0"/>
              </a:rPr>
              <a:t>Built by someone on the team,</a:t>
            </a:r>
            <a:r>
              <a:rPr lang="en-US" dirty="0" smtClean="0">
                <a:ln w="3175">
                  <a:noFill/>
                </a:ln>
                <a:latin typeface="Calibri" pitchFamily="34" charset="0"/>
              </a:rPr>
              <a:t> shared inside a team</a:t>
            </a:r>
            <a:endParaRPr lang="en-US" dirty="0">
              <a:ln w="3175">
                <a:noFill/>
              </a:ln>
              <a:latin typeface="Calibri" pitchFamily="34" charset="0"/>
            </a:endParaRPr>
          </a:p>
        </p:txBody>
      </p:sp>
      <p:sp>
        <p:nvSpPr>
          <p:cNvPr id="7" name="Rectangle 6"/>
          <p:cNvSpPr/>
          <p:nvPr/>
        </p:nvSpPr>
        <p:spPr>
          <a:xfrm>
            <a:off x="3994185" y="4702709"/>
            <a:ext cx="5507037" cy="922338"/>
          </a:xfrm>
          <a:prstGeom prst="rect">
            <a:avLst/>
          </a:prstGeom>
        </p:spPr>
        <p:txBody>
          <a:bodyPr>
            <a:spAutoFit/>
          </a:bodyPr>
          <a:lstStyle/>
          <a:p>
            <a:pPr defTabSz="914363" fontAlgn="auto">
              <a:lnSpc>
                <a:spcPct val="90000"/>
              </a:lnSpc>
              <a:spcBef>
                <a:spcPct val="20000"/>
              </a:spcBef>
              <a:spcAft>
                <a:spcPts val="0"/>
              </a:spcAft>
              <a:defRPr/>
            </a:pPr>
            <a:r>
              <a:rPr lang="en-US" sz="4000" spc="-100" dirty="0">
                <a:ln w="3175">
                  <a:noFill/>
                </a:ln>
                <a:latin typeface="Calibri" pitchFamily="34" charset="0"/>
              </a:rPr>
              <a:t>Organizational BI </a:t>
            </a:r>
            <a:r>
              <a:rPr lang="en-US" b="1" dirty="0">
                <a:effectLst>
                  <a:outerShdw blurRad="38100" dist="38100" dir="2700000" algn="tl">
                    <a:srgbClr val="000000">
                      <a:alpha val="43137"/>
                    </a:srgbClr>
                  </a:outerShdw>
                </a:effectLst>
                <a:latin typeface="+mn-lt"/>
                <a:cs typeface="+mn-cs"/>
              </a:rPr>
              <a:t/>
            </a:r>
            <a:br>
              <a:rPr lang="en-US" b="1" dirty="0">
                <a:effectLst>
                  <a:outerShdw blurRad="38100" dist="38100" dir="2700000" algn="tl">
                    <a:srgbClr val="000000">
                      <a:alpha val="43137"/>
                    </a:srgbClr>
                  </a:outerShdw>
                </a:effectLst>
                <a:latin typeface="+mn-lt"/>
                <a:cs typeface="+mn-cs"/>
              </a:rPr>
            </a:br>
            <a:r>
              <a:rPr lang="en-US" dirty="0">
                <a:ln w="3175">
                  <a:noFill/>
                </a:ln>
                <a:latin typeface="Calibri" pitchFamily="34" charset="0"/>
              </a:rPr>
              <a:t>Built and maintained by IT, for use across </a:t>
            </a:r>
            <a:r>
              <a:rPr lang="en-US" dirty="0" smtClean="0">
                <a:ln w="3175">
                  <a:noFill/>
                </a:ln>
                <a:latin typeface="Calibri" pitchFamily="34" charset="0"/>
              </a:rPr>
              <a:t>company</a:t>
            </a:r>
            <a:endParaRPr lang="en-US" dirty="0">
              <a:ln w="3175">
                <a:noFill/>
              </a:ln>
              <a:latin typeface="Calibri" pitchFamily="34" charset="0"/>
            </a:endParaRPr>
          </a:p>
        </p:txBody>
      </p:sp>
      <p:sp>
        <p:nvSpPr>
          <p:cNvPr id="14" name="Right Arrow 13"/>
          <p:cNvSpPr/>
          <p:nvPr/>
        </p:nvSpPr>
        <p:spPr bwMode="auto">
          <a:xfrm>
            <a:off x="718082" y="1863714"/>
            <a:ext cx="1708150" cy="838200"/>
          </a:xfrm>
          <a:prstGeom prst="rightArrow">
            <a:avLst/>
          </a:prstGeom>
          <a:gradFill flip="none" rotWithShape="1">
            <a:gsLst>
              <a:gs pos="0">
                <a:schemeClr val="tx2"/>
              </a:gs>
              <a:gs pos="51000">
                <a:schemeClr val="tx2">
                  <a:lumMod val="60000"/>
                  <a:lumOff val="40000"/>
                  <a:alpha val="29000"/>
                </a:schemeClr>
              </a:gs>
              <a:gs pos="100000">
                <a:schemeClr val="accent1">
                  <a:lumMod val="20000"/>
                  <a:lumOff val="80000"/>
                  <a:alpha val="19000"/>
                </a:schemeClr>
              </a:gs>
            </a:gsLst>
            <a:lin ang="5400000" scaled="1"/>
            <a:tileRect/>
          </a:gradFill>
          <a:ln w="15875" cap="flat" cmpd="thickThin" algn="ctr">
            <a:noFill/>
            <a:prstDash val="solid"/>
          </a:ln>
          <a:effectLst/>
          <a:scene3d>
            <a:camera prst="orthographicFront"/>
            <a:lightRig rig="threePt" dir="t"/>
          </a:scene3d>
          <a:sp3d>
            <a:bevelT w="158750" h="171450"/>
          </a:sp3d>
        </p:spPr>
        <p:txBody>
          <a:bodyPr lIns="91436" tIns="45718" rIns="91436" bIns="45718" anchor="ctr"/>
          <a:lstStyle/>
          <a:p>
            <a:pPr algn="ctr" defTabSz="914099">
              <a:lnSpc>
                <a:spcPct val="85000"/>
              </a:lnSpc>
              <a:defRPr/>
            </a:pPr>
            <a:endParaRPr lang="en-US" sz="1600" dirty="0">
              <a:solidFill>
                <a:schemeClr val="bg2"/>
              </a:solidFill>
              <a:effectLst>
                <a:outerShdw blurRad="38100" dist="38100" dir="2700000" algn="tl">
                  <a:srgbClr val="000000">
                    <a:alpha val="43137"/>
                  </a:srgbClr>
                </a:outerShdw>
              </a:effectLst>
              <a:latin typeface="Segoe" pitchFamily="34" charset="0"/>
              <a:cs typeface="+mn-cs"/>
            </a:endParaRPr>
          </a:p>
        </p:txBody>
      </p:sp>
      <p:sp>
        <p:nvSpPr>
          <p:cNvPr id="15" name="Right Arrow 14"/>
          <p:cNvSpPr/>
          <p:nvPr/>
        </p:nvSpPr>
        <p:spPr bwMode="auto">
          <a:xfrm>
            <a:off x="1118000" y="1857364"/>
            <a:ext cx="698500" cy="838200"/>
          </a:xfrm>
          <a:prstGeom prst="rightArrow">
            <a:avLst/>
          </a:prstGeom>
          <a:gradFill flip="none" rotWithShape="1">
            <a:gsLst>
              <a:gs pos="0">
                <a:srgbClr val="00B0F0">
                  <a:alpha val="40000"/>
                </a:srgbClr>
              </a:gs>
              <a:gs pos="25000">
                <a:srgbClr val="00B0F0">
                  <a:alpha val="19000"/>
                </a:srgbClr>
              </a:gs>
              <a:gs pos="68000">
                <a:srgbClr val="FF0066">
                  <a:alpha val="2000"/>
                </a:srgbClr>
              </a:gs>
            </a:gsLst>
            <a:lin ang="15600000" scaled="0"/>
            <a:tileRect/>
          </a:gradFill>
          <a:ln>
            <a:solidFill>
              <a:srgbClr val="FFFFFF">
                <a:alpha val="59000"/>
              </a:srgbClr>
            </a:solidFill>
            <a:headEnd type="none" w="sm" len="sm"/>
            <a:tailEnd type="none" w="sm" len="sm"/>
          </a:ln>
          <a:effectLst>
            <a:outerShdw blurRad="44450" dir="5400000" algn="ctr">
              <a:srgbClr val="000000">
                <a:alpha val="0"/>
              </a:srgbClr>
            </a:outerShdw>
            <a:softEdge rad="317500"/>
          </a:effectLst>
        </p:spPr>
        <p:txBody>
          <a:bodyPr lIns="91425" tIns="45713" rIns="91425" bIns="45713" anchor="ctr"/>
          <a:lstStyle/>
          <a:p>
            <a:pPr algn="ctr" defTabSz="914099">
              <a:lnSpc>
                <a:spcPct val="85000"/>
              </a:lnSpc>
              <a:spcBef>
                <a:spcPct val="20000"/>
              </a:spcBef>
              <a:defRPr/>
            </a:pPr>
            <a:r>
              <a:rPr lang="en-GB" sz="3200" spc="-100" dirty="0">
                <a:ln w="3175">
                  <a:noFill/>
                </a:ln>
                <a:solidFill>
                  <a:srgbClr val="FFFFFF"/>
                </a:solidFill>
                <a:latin typeface="Calibri" pitchFamily="34" charset="0"/>
              </a:rPr>
              <a:t>1</a:t>
            </a:r>
            <a:endParaRPr lang="en-US" sz="3200" spc="-100" dirty="0">
              <a:ln w="3175">
                <a:noFill/>
              </a:ln>
              <a:solidFill>
                <a:srgbClr val="FFFFFF"/>
              </a:solidFill>
              <a:latin typeface="Calibri" pitchFamily="34" charset="0"/>
            </a:endParaRPr>
          </a:p>
        </p:txBody>
      </p:sp>
      <p:sp>
        <p:nvSpPr>
          <p:cNvPr id="24" name="Right Arrow 23"/>
          <p:cNvSpPr/>
          <p:nvPr/>
        </p:nvSpPr>
        <p:spPr bwMode="auto">
          <a:xfrm>
            <a:off x="1448332" y="3228964"/>
            <a:ext cx="1708150" cy="838200"/>
          </a:xfrm>
          <a:prstGeom prst="rightArrow">
            <a:avLst/>
          </a:prstGeom>
          <a:gradFill flip="none" rotWithShape="1">
            <a:gsLst>
              <a:gs pos="0">
                <a:schemeClr val="tx2"/>
              </a:gs>
              <a:gs pos="51000">
                <a:schemeClr val="tx2">
                  <a:lumMod val="60000"/>
                  <a:lumOff val="40000"/>
                  <a:alpha val="29000"/>
                </a:schemeClr>
              </a:gs>
              <a:gs pos="100000">
                <a:schemeClr val="accent1">
                  <a:lumMod val="20000"/>
                  <a:lumOff val="80000"/>
                  <a:alpha val="19000"/>
                </a:schemeClr>
              </a:gs>
            </a:gsLst>
            <a:lin ang="5400000" scaled="1"/>
            <a:tileRect/>
          </a:gradFill>
          <a:ln w="15875" cap="flat" cmpd="thickThin" algn="ctr">
            <a:noFill/>
            <a:prstDash val="solid"/>
          </a:ln>
          <a:effectLst/>
          <a:scene3d>
            <a:camera prst="orthographicFront"/>
            <a:lightRig rig="threePt" dir="t"/>
          </a:scene3d>
          <a:sp3d>
            <a:bevelT w="158750" h="171450"/>
          </a:sp3d>
        </p:spPr>
        <p:txBody>
          <a:bodyPr lIns="91436" tIns="45718" rIns="91436" bIns="45718" anchor="ctr"/>
          <a:lstStyle/>
          <a:p>
            <a:pPr algn="ctr" defTabSz="914099">
              <a:lnSpc>
                <a:spcPct val="85000"/>
              </a:lnSpc>
              <a:defRPr/>
            </a:pPr>
            <a:endParaRPr lang="en-US" sz="1600" dirty="0">
              <a:solidFill>
                <a:schemeClr val="bg2"/>
              </a:solidFill>
              <a:effectLst>
                <a:outerShdw blurRad="38100" dist="38100" dir="2700000" algn="tl">
                  <a:srgbClr val="000000">
                    <a:alpha val="43137"/>
                  </a:srgbClr>
                </a:outerShdw>
              </a:effectLst>
              <a:latin typeface="Segoe" pitchFamily="34" charset="0"/>
              <a:cs typeface="+mn-cs"/>
            </a:endParaRPr>
          </a:p>
        </p:txBody>
      </p:sp>
      <p:sp>
        <p:nvSpPr>
          <p:cNvPr id="25" name="Right Arrow 24"/>
          <p:cNvSpPr/>
          <p:nvPr/>
        </p:nvSpPr>
        <p:spPr bwMode="auto">
          <a:xfrm>
            <a:off x="1848250" y="3222614"/>
            <a:ext cx="698500" cy="838200"/>
          </a:xfrm>
          <a:prstGeom prst="rightArrow">
            <a:avLst/>
          </a:prstGeom>
          <a:gradFill flip="none" rotWithShape="1">
            <a:gsLst>
              <a:gs pos="0">
                <a:srgbClr val="00B0F0">
                  <a:alpha val="40000"/>
                </a:srgbClr>
              </a:gs>
              <a:gs pos="25000">
                <a:srgbClr val="00B0F0">
                  <a:alpha val="19000"/>
                </a:srgbClr>
              </a:gs>
              <a:gs pos="68000">
                <a:srgbClr val="FF0066">
                  <a:alpha val="2000"/>
                </a:srgbClr>
              </a:gs>
            </a:gsLst>
            <a:lin ang="15600000" scaled="0"/>
            <a:tileRect/>
          </a:gradFill>
          <a:ln>
            <a:solidFill>
              <a:srgbClr val="FFFFFF">
                <a:alpha val="59000"/>
              </a:srgbClr>
            </a:solidFill>
            <a:headEnd type="none" w="sm" len="sm"/>
            <a:tailEnd type="none" w="sm" len="sm"/>
          </a:ln>
          <a:effectLst>
            <a:outerShdw blurRad="44450" dir="5400000" algn="ctr">
              <a:srgbClr val="000000">
                <a:alpha val="0"/>
              </a:srgbClr>
            </a:outerShdw>
            <a:softEdge rad="317500"/>
          </a:effectLst>
        </p:spPr>
        <p:txBody>
          <a:bodyPr lIns="91425" tIns="45713" rIns="91425" bIns="45713" anchor="ctr"/>
          <a:lstStyle/>
          <a:p>
            <a:pPr algn="ctr" defTabSz="914099">
              <a:lnSpc>
                <a:spcPct val="85000"/>
              </a:lnSpc>
              <a:spcBef>
                <a:spcPct val="20000"/>
              </a:spcBef>
              <a:defRPr/>
            </a:pPr>
            <a:r>
              <a:rPr lang="en-GB" sz="3200" spc="-100" dirty="0">
                <a:ln w="3175">
                  <a:noFill/>
                </a:ln>
                <a:solidFill>
                  <a:srgbClr val="FFFFFF"/>
                </a:solidFill>
                <a:latin typeface="Calibri" pitchFamily="34" charset="0"/>
              </a:rPr>
              <a:t>2</a:t>
            </a:r>
            <a:endParaRPr lang="en-US" sz="3200" spc="-100" dirty="0">
              <a:ln w="3175">
                <a:noFill/>
              </a:ln>
              <a:solidFill>
                <a:srgbClr val="FFFFFF"/>
              </a:solidFill>
              <a:latin typeface="Calibri" pitchFamily="34" charset="0"/>
            </a:endParaRPr>
          </a:p>
        </p:txBody>
      </p:sp>
      <p:sp>
        <p:nvSpPr>
          <p:cNvPr id="26" name="Right Arrow 25"/>
          <p:cNvSpPr/>
          <p:nvPr/>
        </p:nvSpPr>
        <p:spPr bwMode="auto">
          <a:xfrm>
            <a:off x="2134132" y="4600564"/>
            <a:ext cx="1708150" cy="838200"/>
          </a:xfrm>
          <a:prstGeom prst="rightArrow">
            <a:avLst/>
          </a:prstGeom>
          <a:gradFill flip="none" rotWithShape="1">
            <a:gsLst>
              <a:gs pos="0">
                <a:schemeClr val="tx2"/>
              </a:gs>
              <a:gs pos="51000">
                <a:schemeClr val="tx2">
                  <a:lumMod val="60000"/>
                  <a:lumOff val="40000"/>
                  <a:alpha val="29000"/>
                </a:schemeClr>
              </a:gs>
              <a:gs pos="100000">
                <a:schemeClr val="accent1">
                  <a:lumMod val="20000"/>
                  <a:lumOff val="80000"/>
                  <a:alpha val="19000"/>
                </a:schemeClr>
              </a:gs>
            </a:gsLst>
            <a:lin ang="5400000" scaled="1"/>
            <a:tileRect/>
          </a:gradFill>
          <a:ln w="15875" cap="flat" cmpd="thickThin" algn="ctr">
            <a:noFill/>
            <a:prstDash val="solid"/>
          </a:ln>
          <a:effectLst/>
          <a:scene3d>
            <a:camera prst="orthographicFront"/>
            <a:lightRig rig="threePt" dir="t"/>
          </a:scene3d>
          <a:sp3d>
            <a:bevelT w="158750" h="171450"/>
          </a:sp3d>
        </p:spPr>
        <p:txBody>
          <a:bodyPr lIns="91436" tIns="45718" rIns="91436" bIns="45718" anchor="ctr"/>
          <a:lstStyle/>
          <a:p>
            <a:pPr algn="ctr" defTabSz="914099">
              <a:lnSpc>
                <a:spcPct val="85000"/>
              </a:lnSpc>
              <a:defRPr/>
            </a:pPr>
            <a:endParaRPr lang="en-US" sz="1600" dirty="0">
              <a:solidFill>
                <a:schemeClr val="bg2"/>
              </a:solidFill>
              <a:effectLst>
                <a:outerShdw blurRad="38100" dist="38100" dir="2700000" algn="tl">
                  <a:srgbClr val="000000">
                    <a:alpha val="43137"/>
                  </a:srgbClr>
                </a:outerShdw>
              </a:effectLst>
              <a:latin typeface="Segoe" pitchFamily="34" charset="0"/>
              <a:cs typeface="+mn-cs"/>
            </a:endParaRPr>
          </a:p>
        </p:txBody>
      </p:sp>
      <p:sp>
        <p:nvSpPr>
          <p:cNvPr id="27" name="Right Arrow 26"/>
          <p:cNvSpPr/>
          <p:nvPr/>
        </p:nvSpPr>
        <p:spPr bwMode="auto">
          <a:xfrm>
            <a:off x="2534050" y="4594214"/>
            <a:ext cx="698500" cy="838200"/>
          </a:xfrm>
          <a:prstGeom prst="rightArrow">
            <a:avLst/>
          </a:prstGeom>
          <a:gradFill flip="none" rotWithShape="1">
            <a:gsLst>
              <a:gs pos="0">
                <a:srgbClr val="00B0F0">
                  <a:alpha val="40000"/>
                </a:srgbClr>
              </a:gs>
              <a:gs pos="25000">
                <a:srgbClr val="00B0F0">
                  <a:alpha val="19000"/>
                </a:srgbClr>
              </a:gs>
              <a:gs pos="68000">
                <a:srgbClr val="FF0066">
                  <a:alpha val="2000"/>
                </a:srgbClr>
              </a:gs>
            </a:gsLst>
            <a:lin ang="15600000" scaled="0"/>
            <a:tileRect/>
          </a:gradFill>
          <a:ln>
            <a:solidFill>
              <a:srgbClr val="FFFFFF">
                <a:alpha val="59000"/>
              </a:srgbClr>
            </a:solidFill>
            <a:headEnd type="none" w="sm" len="sm"/>
            <a:tailEnd type="none" w="sm" len="sm"/>
          </a:ln>
          <a:effectLst>
            <a:outerShdw blurRad="44450" dir="5400000" algn="ctr">
              <a:srgbClr val="000000">
                <a:alpha val="0"/>
              </a:srgbClr>
            </a:outerShdw>
            <a:softEdge rad="317500"/>
          </a:effectLst>
        </p:spPr>
        <p:txBody>
          <a:bodyPr lIns="91425" tIns="45713" rIns="91425" bIns="45713" anchor="ctr"/>
          <a:lstStyle/>
          <a:p>
            <a:pPr algn="ctr" defTabSz="914099">
              <a:lnSpc>
                <a:spcPct val="85000"/>
              </a:lnSpc>
              <a:spcBef>
                <a:spcPct val="20000"/>
              </a:spcBef>
              <a:defRPr/>
            </a:pPr>
            <a:r>
              <a:rPr lang="en-GB" sz="3200" spc="-100" dirty="0">
                <a:ln w="3175">
                  <a:noFill/>
                </a:ln>
                <a:solidFill>
                  <a:srgbClr val="FFFFFF"/>
                </a:solidFill>
                <a:latin typeface="Calibri" pitchFamily="34" charset="0"/>
              </a:rPr>
              <a:t>3</a:t>
            </a:r>
            <a:endParaRPr lang="en-US" sz="3200" spc="-100" dirty="0">
              <a:ln w="3175">
                <a:noFill/>
              </a:ln>
              <a:solidFill>
                <a:srgbClr val="FFFFFF"/>
              </a:solidFill>
              <a:latin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ounded Rectangle 42"/>
          <p:cNvSpPr/>
          <p:nvPr/>
        </p:nvSpPr>
        <p:spPr bwMode="auto">
          <a:xfrm flipH="1">
            <a:off x="-3784600" y="4610100"/>
            <a:ext cx="8966200" cy="1409700"/>
          </a:xfrm>
          <a:prstGeom prst="roundRect">
            <a:avLst>
              <a:gd name="adj" fmla="val 5032"/>
            </a:avLst>
          </a:prstGeom>
          <a:gradFill flip="none" rotWithShape="1">
            <a:gsLst>
              <a:gs pos="4000">
                <a:schemeClr val="tx2">
                  <a:alpha val="75000"/>
                </a:schemeClr>
              </a:gs>
              <a:gs pos="37000">
                <a:schemeClr val="tx2">
                  <a:lumMod val="60000"/>
                  <a:lumOff val="40000"/>
                  <a:alpha val="25000"/>
                </a:schemeClr>
              </a:gs>
              <a:gs pos="96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41" name="Rounded Rectangle 40"/>
          <p:cNvSpPr/>
          <p:nvPr/>
        </p:nvSpPr>
        <p:spPr bwMode="auto">
          <a:xfrm flipH="1">
            <a:off x="-3683000" y="3136900"/>
            <a:ext cx="8864600" cy="1409700"/>
          </a:xfrm>
          <a:prstGeom prst="roundRect">
            <a:avLst>
              <a:gd name="adj" fmla="val 5032"/>
            </a:avLst>
          </a:prstGeom>
          <a:gradFill flip="none" rotWithShape="1">
            <a:gsLst>
              <a:gs pos="4000">
                <a:schemeClr val="tx2">
                  <a:alpha val="75000"/>
                </a:schemeClr>
              </a:gs>
              <a:gs pos="37000">
                <a:schemeClr val="tx2">
                  <a:lumMod val="60000"/>
                  <a:lumOff val="40000"/>
                  <a:alpha val="25000"/>
                </a:schemeClr>
              </a:gs>
              <a:gs pos="96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40" name="Rounded Rectangle 39"/>
          <p:cNvSpPr/>
          <p:nvPr/>
        </p:nvSpPr>
        <p:spPr bwMode="auto">
          <a:xfrm flipH="1">
            <a:off x="-3378200" y="1676400"/>
            <a:ext cx="8559800" cy="1409700"/>
          </a:xfrm>
          <a:prstGeom prst="roundRect">
            <a:avLst>
              <a:gd name="adj" fmla="val 5032"/>
            </a:avLst>
          </a:prstGeom>
          <a:gradFill flip="none" rotWithShape="1">
            <a:gsLst>
              <a:gs pos="4000">
                <a:schemeClr val="tx2">
                  <a:alpha val="75000"/>
                </a:schemeClr>
              </a:gs>
              <a:gs pos="37000">
                <a:schemeClr val="tx2">
                  <a:lumMod val="60000"/>
                  <a:lumOff val="40000"/>
                  <a:alpha val="25000"/>
                </a:schemeClr>
              </a:gs>
              <a:gs pos="96000">
                <a:schemeClr val="tx1">
                  <a:alpha val="0"/>
                </a:schemeClr>
              </a:gs>
            </a:gsLst>
            <a:path path="circle">
              <a:fillToRect t="100000" r="100000"/>
            </a:path>
            <a:tileRect l="-100000" b="-100000"/>
          </a:gradFill>
          <a:ln w="9525" cap="flat" cmpd="sng" algn="ctr">
            <a:noFill/>
            <a:prstDash val="solid"/>
            <a:round/>
            <a:headEnd type="none" w="med" len="med"/>
            <a:tailEnd type="none" w="med" len="med"/>
          </a:ln>
          <a:effectLst>
            <a:outerShdw blurRad="76200" dist="63500" dir="2700000" algn="tl" rotWithShape="0">
              <a:prstClr val="black">
                <a:alpha val="40000"/>
              </a:prstClr>
            </a:outerShdw>
          </a:effectLst>
        </p:spPr>
        <p:txBody>
          <a:bodyPr vert="horz" wrap="none" lIns="0" tIns="0" rIns="0" bIns="0" rtlCol="0" anchor="ctr" compatLnSpc="1">
            <a:noAutofit/>
          </a:bodyPr>
          <a:lstStyle/>
          <a:p>
            <a:pPr marL="0" marR="0" indent="0" algn="ctr" defTabSz="914400" rtl="0" eaLnBrk="1" fontAlgn="base" latinLnBrk="0" hangingPunct="1">
              <a:lnSpc>
                <a:spcPct val="100000"/>
              </a:lnSpc>
              <a:spcBef>
                <a:spcPct val="0"/>
              </a:spcBef>
              <a:spcAft>
                <a:spcPct val="0"/>
              </a:spcAft>
              <a:buNone/>
              <a:tabLst/>
            </a:pPr>
            <a:endParaRPr kumimoji="0" lang="en-US" sz="1800" b="1" i="0" u="none" strike="noStrike" baseline="0" dirty="0">
              <a:solidFill>
                <a:schemeClr val="tx1">
                  <a:alpha val="100000"/>
                </a:schemeClr>
              </a:solidFill>
              <a:effectLst>
                <a:outerShdw blurRad="38100" dist="38100" dir="2700000" algn="tl">
                  <a:srgbClr val="000000">
                    <a:alpha val="43137"/>
                  </a:srgbClr>
                </a:outerShdw>
              </a:effectLst>
              <a:latin typeface="Segoe Semibold"/>
            </a:endParaRPr>
          </a:p>
        </p:txBody>
      </p:sp>
      <p:sp>
        <p:nvSpPr>
          <p:cNvPr id="62" name="TextBox 61"/>
          <p:cNvSpPr txBox="1"/>
          <p:nvPr/>
        </p:nvSpPr>
        <p:spPr>
          <a:xfrm>
            <a:off x="828675" y="1714500"/>
            <a:ext cx="3771900" cy="276999"/>
          </a:xfrm>
          <a:prstGeom prst="rect">
            <a:avLst/>
          </a:prstGeom>
          <a:noFill/>
        </p:spPr>
        <p:txBody>
          <a:bodyPr wrap="square" lIns="0" tIns="0" rIns="0" bIns="0" rtlCol="0">
            <a:spAutoFit/>
          </a:bodyPr>
          <a:lstStyle/>
          <a:p>
            <a:pPr algn="ctr"/>
            <a:r>
              <a:rPr lang="en-US" kern="0" dirty="0" smtClean="0">
                <a:solidFill>
                  <a:srgbClr val="BFBFBF"/>
                </a:solidFill>
                <a:effectLst>
                  <a:outerShdw blurRad="38100" dist="38100" dir="2700000" algn="tl">
                    <a:srgbClr val="000000">
                      <a:alpha val="43137"/>
                    </a:srgbClr>
                  </a:outerShdw>
                </a:effectLst>
              </a:rPr>
              <a:t>Business User Experience</a:t>
            </a:r>
          </a:p>
        </p:txBody>
      </p:sp>
      <p:sp>
        <p:nvSpPr>
          <p:cNvPr id="42" name="Title 41"/>
          <p:cNvSpPr>
            <a:spLocks noGrp="1"/>
          </p:cNvSpPr>
          <p:nvPr>
            <p:ph type="title"/>
          </p:nvPr>
        </p:nvSpPr>
        <p:spPr>
          <a:xfrm>
            <a:off x="387054" y="228600"/>
            <a:ext cx="8375946" cy="1116203"/>
          </a:xfrm>
        </p:spPr>
        <p:txBody>
          <a:bodyPr/>
          <a:lstStyle/>
          <a:p>
            <a:r>
              <a:rPr lang="en-US" dirty="0" smtClean="0"/>
              <a:t>Microsoft Business Intelligence</a:t>
            </a:r>
            <a:br>
              <a:rPr lang="en-US" dirty="0" smtClean="0"/>
            </a:br>
            <a:r>
              <a:rPr lang="en-US" sz="3200" dirty="0" smtClean="0">
                <a:solidFill>
                  <a:schemeClr val="tx2"/>
                </a:solidFill>
              </a:rPr>
              <a:t>End-to-End </a:t>
            </a:r>
            <a:r>
              <a:rPr lang="en-US" sz="3200" dirty="0" smtClean="0">
                <a:solidFill>
                  <a:schemeClr val="tx2"/>
                </a:solidFill>
              </a:rPr>
              <a:t>BI for Everyone</a:t>
            </a:r>
            <a:endParaRPr lang="en-US" dirty="0">
              <a:solidFill>
                <a:schemeClr val="tx2"/>
              </a:solidFill>
            </a:endParaRPr>
          </a:p>
        </p:txBody>
      </p:sp>
      <p:sp>
        <p:nvSpPr>
          <p:cNvPr id="30" name="TextBox 29"/>
          <p:cNvSpPr txBox="1"/>
          <p:nvPr/>
        </p:nvSpPr>
        <p:spPr>
          <a:xfrm>
            <a:off x="828675" y="3190875"/>
            <a:ext cx="3771900" cy="276999"/>
          </a:xfrm>
          <a:prstGeom prst="rect">
            <a:avLst/>
          </a:prstGeom>
          <a:noFill/>
        </p:spPr>
        <p:txBody>
          <a:bodyPr wrap="square" lIns="0" tIns="0" rIns="0" bIns="0" rtlCol="0">
            <a:spAutoFit/>
          </a:bodyPr>
          <a:lstStyle/>
          <a:p>
            <a:pPr algn="ctr"/>
            <a:r>
              <a:rPr lang="en-US" kern="0" dirty="0" smtClean="0">
                <a:solidFill>
                  <a:schemeClr val="bg2">
                    <a:lumMod val="40000"/>
                    <a:lumOff val="60000"/>
                  </a:schemeClr>
                </a:solidFill>
                <a:effectLst>
                  <a:outerShdw blurRad="38100" dist="38100" dir="2700000" algn="tl">
                    <a:srgbClr val="000000">
                      <a:alpha val="43137"/>
                    </a:srgbClr>
                  </a:outerShdw>
                </a:effectLst>
              </a:rPr>
              <a:t>Business Collaboration Platform</a:t>
            </a:r>
          </a:p>
        </p:txBody>
      </p:sp>
      <p:sp>
        <p:nvSpPr>
          <p:cNvPr id="39" name="TextBox 38"/>
          <p:cNvSpPr txBox="1"/>
          <p:nvPr/>
        </p:nvSpPr>
        <p:spPr>
          <a:xfrm>
            <a:off x="828675" y="4610100"/>
            <a:ext cx="3771900" cy="276999"/>
          </a:xfrm>
          <a:prstGeom prst="rect">
            <a:avLst/>
          </a:prstGeom>
          <a:noFill/>
        </p:spPr>
        <p:txBody>
          <a:bodyPr wrap="square" lIns="0" tIns="0" rIns="0" bIns="0" rtlCol="0">
            <a:spAutoFit/>
          </a:bodyPr>
          <a:lstStyle/>
          <a:p>
            <a:pPr algn="ctr"/>
            <a:r>
              <a:rPr lang="en-US" kern="0" dirty="0" smtClean="0">
                <a:solidFill>
                  <a:srgbClr val="CCCCCC"/>
                </a:solidFill>
                <a:effectLst>
                  <a:outerShdw blurRad="38100" dist="38100" dir="2700000" algn="tl">
                    <a:srgbClr val="000000">
                      <a:alpha val="43137"/>
                    </a:srgbClr>
                  </a:outerShdw>
                </a:effectLst>
              </a:rPr>
              <a:t>Data Infrastructure &amp; BI Platform</a:t>
            </a:r>
          </a:p>
        </p:txBody>
      </p:sp>
      <p:pic>
        <p:nvPicPr>
          <p:cNvPr id="24" name="Picture 4" descr="C:\Users\pavc\Desktop\Ofc-Pro2010_rgb_r.png"/>
          <p:cNvPicPr>
            <a:picLocks noChangeAspect="1" noChangeArrowheads="1"/>
          </p:cNvPicPr>
          <p:nvPr/>
        </p:nvPicPr>
        <p:blipFill>
          <a:blip r:embed="rId3" cstate="screen"/>
          <a:srcRect/>
          <a:stretch>
            <a:fillRect/>
          </a:stretch>
        </p:blipFill>
        <p:spPr bwMode="auto">
          <a:xfrm>
            <a:off x="1524000" y="2209800"/>
            <a:ext cx="2681061" cy="716084"/>
          </a:xfrm>
          <a:prstGeom prst="rect">
            <a:avLst/>
          </a:prstGeom>
          <a:noFill/>
        </p:spPr>
      </p:pic>
      <p:pic>
        <p:nvPicPr>
          <p:cNvPr id="33" name="Picture 3" descr="C:\Users\pavc\Desktop\ShrPt10_h_rgb_r.png"/>
          <p:cNvPicPr>
            <a:picLocks noChangeAspect="1" noChangeArrowheads="1"/>
          </p:cNvPicPr>
          <p:nvPr/>
        </p:nvPicPr>
        <p:blipFill>
          <a:blip r:embed="rId4" cstate="screen"/>
          <a:srcRect/>
          <a:stretch>
            <a:fillRect/>
          </a:stretch>
        </p:blipFill>
        <p:spPr bwMode="auto">
          <a:xfrm>
            <a:off x="914400" y="3581400"/>
            <a:ext cx="3706812" cy="741190"/>
          </a:xfrm>
          <a:prstGeom prst="rect">
            <a:avLst/>
          </a:prstGeom>
          <a:noFill/>
        </p:spPr>
      </p:pic>
      <p:pic>
        <p:nvPicPr>
          <p:cNvPr id="38" name="Picture 37" descr="SQL08r2_h_rgb_r.png"/>
          <p:cNvPicPr>
            <a:picLocks noChangeAspect="1"/>
          </p:cNvPicPr>
          <p:nvPr/>
        </p:nvPicPr>
        <p:blipFill>
          <a:blip r:embed="rId5" cstate="screen"/>
          <a:stretch>
            <a:fillRect/>
          </a:stretch>
        </p:blipFill>
        <p:spPr>
          <a:xfrm>
            <a:off x="838200" y="5029200"/>
            <a:ext cx="3886200" cy="720402"/>
          </a:xfrm>
          <a:prstGeom prst="rect">
            <a:avLst/>
          </a:prstGeom>
        </p:spPr>
      </p:pic>
      <p:pic>
        <p:nvPicPr>
          <p:cNvPr id="12" name="Picture 5" descr="sl03_anim1"/>
          <p:cNvPicPr>
            <a:picLocks noChangeAspect="1" noChangeArrowheads="1"/>
          </p:cNvPicPr>
          <p:nvPr/>
        </p:nvPicPr>
        <p:blipFill>
          <a:blip r:embed="rId6" cstate="print"/>
          <a:srcRect/>
          <a:stretch>
            <a:fillRect/>
          </a:stretch>
        </p:blipFill>
        <p:spPr bwMode="auto">
          <a:xfrm>
            <a:off x="5877915" y="3859323"/>
            <a:ext cx="2894398" cy="2339691"/>
          </a:xfrm>
          <a:prstGeom prst="rect">
            <a:avLst/>
          </a:prstGeom>
          <a:noFill/>
          <a:ln w="9525">
            <a:noFill/>
            <a:miter lim="800000"/>
            <a:headEnd/>
            <a:tailEnd/>
          </a:ln>
        </p:spPr>
      </p:pic>
      <p:pic>
        <p:nvPicPr>
          <p:cNvPr id="13" name="Picture 6" descr="sl03_anim2"/>
          <p:cNvPicPr>
            <a:picLocks noChangeAspect="1" noChangeArrowheads="1"/>
          </p:cNvPicPr>
          <p:nvPr/>
        </p:nvPicPr>
        <p:blipFill>
          <a:blip r:embed="rId7" cstate="print"/>
          <a:srcRect/>
          <a:stretch>
            <a:fillRect/>
          </a:stretch>
        </p:blipFill>
        <p:spPr bwMode="auto">
          <a:xfrm>
            <a:off x="6089052" y="2631786"/>
            <a:ext cx="2555977" cy="1671754"/>
          </a:xfrm>
          <a:prstGeom prst="rect">
            <a:avLst/>
          </a:prstGeom>
          <a:noFill/>
          <a:ln w="9525">
            <a:noFill/>
            <a:miter lim="800000"/>
            <a:headEnd/>
            <a:tailEnd/>
          </a:ln>
        </p:spPr>
      </p:pic>
      <p:pic>
        <p:nvPicPr>
          <p:cNvPr id="14" name="Picture 7" descr="sl03_anim3"/>
          <p:cNvPicPr>
            <a:picLocks noChangeAspect="1" noChangeArrowheads="1"/>
          </p:cNvPicPr>
          <p:nvPr/>
        </p:nvPicPr>
        <p:blipFill>
          <a:blip r:embed="rId8" cstate="print"/>
          <a:srcRect/>
          <a:stretch>
            <a:fillRect/>
          </a:stretch>
        </p:blipFill>
        <p:spPr bwMode="auto">
          <a:xfrm>
            <a:off x="6089053" y="1305435"/>
            <a:ext cx="2555976" cy="300763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childTnLst>
                          </p:cTn>
                        </p:par>
                        <p:par>
                          <p:cTn id="8" fill="hold">
                            <p:stCondLst>
                              <p:cond delay="1000"/>
                            </p:stCondLst>
                            <p:childTnLst>
                              <p:par>
                                <p:cTn id="9" presetID="10" presetClass="entr" presetSubtype="0" fill="hold" nodeType="afterEffect">
                                  <p:stCondLst>
                                    <p:cond delay="3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300"/>
                            </p:stCondLst>
                            <p:childTnLst>
                              <p:par>
                                <p:cTn id="13" presetID="22" presetClass="entr" presetSubtype="4" fill="hold" nodeType="afterEffect">
                                  <p:stCondLst>
                                    <p:cond delay="3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Resources</a:t>
            </a:r>
            <a:endParaRPr lang="en-GB" dirty="0"/>
          </a:p>
        </p:txBody>
      </p:sp>
      <p:sp>
        <p:nvSpPr>
          <p:cNvPr id="4" name="Content Placeholder 3"/>
          <p:cNvSpPr>
            <a:spLocks noGrp="1"/>
          </p:cNvSpPr>
          <p:nvPr>
            <p:ph idx="1"/>
          </p:nvPr>
        </p:nvSpPr>
        <p:spPr>
          <a:xfrm>
            <a:off x="381000" y="1412875"/>
            <a:ext cx="6781800" cy="5195268"/>
          </a:xfrm>
        </p:spPr>
        <p:txBody>
          <a:bodyPr/>
          <a:lstStyle/>
          <a:p>
            <a:r>
              <a:rPr lang="en-GB" sz="2000" dirty="0" smtClean="0"/>
              <a:t>Project Botticelli at your service!</a:t>
            </a:r>
          </a:p>
          <a:p>
            <a:pPr lvl="1"/>
            <a:r>
              <a:rPr lang="en-GB" sz="1800" dirty="0" smtClean="0"/>
              <a:t>Training, mentoring, “do-it-with-you” on-the-job assistance with all BI and SQL needs</a:t>
            </a:r>
          </a:p>
          <a:p>
            <a:pPr lvl="1"/>
            <a:r>
              <a:rPr lang="en-GB" sz="1800" dirty="0" smtClean="0"/>
              <a:t>Email me at </a:t>
            </a:r>
            <a:r>
              <a:rPr lang="en-GB" sz="1800" dirty="0" smtClean="0">
                <a:hlinkClick r:id="rId3"/>
              </a:rPr>
              <a:t>rafal@projectbotticelli.com</a:t>
            </a:r>
            <a:r>
              <a:rPr lang="en-GB" sz="1800" dirty="0" smtClean="0"/>
              <a:t> </a:t>
            </a:r>
          </a:p>
          <a:p>
            <a:pPr lvl="1"/>
            <a:endParaRPr lang="en-GB" sz="1800" dirty="0" smtClean="0"/>
          </a:p>
          <a:p>
            <a:r>
              <a:rPr lang="en-GB" sz="2000" dirty="0" smtClean="0"/>
              <a:t>Home: </a:t>
            </a:r>
            <a:r>
              <a:rPr lang="en-GB" sz="2000" dirty="0" smtClean="0">
                <a:hlinkClick r:id="rId4"/>
              </a:rPr>
              <a:t>www.microsoft.com/bi</a:t>
            </a:r>
            <a:endParaRPr lang="en-GB" sz="2000" dirty="0"/>
          </a:p>
          <a:p>
            <a:r>
              <a:rPr lang="en-GB" sz="2000" dirty="0" smtClean="0"/>
              <a:t>IDV </a:t>
            </a:r>
            <a:r>
              <a:rPr lang="en-GB" sz="2000" dirty="0"/>
              <a:t>Visual Fusion: </a:t>
            </a:r>
            <a:r>
              <a:rPr lang="en-GB" sz="2000" dirty="0" smtClean="0">
                <a:hlinkClick r:id="rId5"/>
              </a:rPr>
              <a:t>Mark.Morrison@idvsolutions.com</a:t>
            </a:r>
            <a:r>
              <a:rPr lang="en-GB" sz="2000" dirty="0" smtClean="0"/>
              <a:t> </a:t>
            </a:r>
          </a:p>
          <a:p>
            <a:endParaRPr lang="en-GB" sz="2000" dirty="0" smtClean="0"/>
          </a:p>
          <a:p>
            <a:r>
              <a:rPr lang="en-GB" sz="2000" dirty="0" smtClean="0"/>
              <a:t>Demos on </a:t>
            </a:r>
            <a:r>
              <a:rPr lang="en-GB" sz="2000" dirty="0" smtClean="0">
                <a:hlinkClick r:id="rId6"/>
              </a:rPr>
              <a:t>www.powerpivot.com</a:t>
            </a:r>
            <a:r>
              <a:rPr lang="en-GB" sz="2000" dirty="0" smtClean="0"/>
              <a:t>, </a:t>
            </a:r>
            <a:r>
              <a:rPr lang="en-GB" sz="2000" dirty="0" smtClean="0">
                <a:hlinkClick r:id="rId7"/>
              </a:rPr>
              <a:t>www.powerpivotgeek.com</a:t>
            </a:r>
            <a:r>
              <a:rPr lang="en-GB" sz="2000" dirty="0" smtClean="0"/>
              <a:t>,  </a:t>
            </a:r>
            <a:r>
              <a:rPr lang="en-GB" sz="2000" dirty="0" smtClean="0">
                <a:hlinkClick r:id="rId8"/>
              </a:rPr>
              <a:t>www.sqlserveranalysisservices.com</a:t>
            </a:r>
            <a:r>
              <a:rPr lang="en-GB" sz="2000" dirty="0" smtClean="0"/>
              <a:t>, </a:t>
            </a:r>
            <a:r>
              <a:rPr lang="en-US" sz="2000" dirty="0" smtClean="0">
                <a:hlinkClick r:id="rId9"/>
              </a:rPr>
              <a:t>www.sqlserverdatamining.com</a:t>
            </a:r>
            <a:r>
              <a:rPr lang="en-US" sz="2000" dirty="0" smtClean="0"/>
              <a:t>, </a:t>
            </a:r>
            <a:br>
              <a:rPr lang="en-US" sz="2000" dirty="0" smtClean="0"/>
            </a:br>
            <a:r>
              <a:rPr lang="en-US" sz="2000" dirty="0" smtClean="0">
                <a:hlinkClick r:id="rId10"/>
              </a:rPr>
              <a:t>www.codeplex.com</a:t>
            </a:r>
            <a:r>
              <a:rPr lang="en-US" sz="2000" dirty="0" smtClean="0"/>
              <a:t> </a:t>
            </a:r>
          </a:p>
          <a:p>
            <a:endParaRPr lang="en-GB" sz="2000" dirty="0" smtClean="0"/>
          </a:p>
          <a:p>
            <a:r>
              <a:rPr lang="en-GB" sz="2000" dirty="0" smtClean="0"/>
              <a:t>More demos and sessions at </a:t>
            </a:r>
            <a:r>
              <a:rPr lang="en-GB" sz="2000" dirty="0" smtClean="0">
                <a:hlinkClick r:id="rId11"/>
              </a:rPr>
              <a:t>www.microsoft.com/technetspotlight</a:t>
            </a:r>
          </a:p>
          <a:p>
            <a:endParaRPr lang="en-GB" sz="2000" dirty="0"/>
          </a:p>
        </p:txBody>
      </p:sp>
      <p:pic>
        <p:nvPicPr>
          <p:cNvPr id="5" name="Picture 4" descr="probwht-jpg.jpg"/>
          <p:cNvPicPr>
            <a:picLocks noChangeAspect="1"/>
          </p:cNvPicPr>
          <p:nvPr/>
        </p:nvPicPr>
        <p:blipFill>
          <a:blip r:embed="rId12"/>
          <a:srcRect/>
          <a:stretch>
            <a:fillRect/>
          </a:stretch>
        </p:blipFill>
        <p:spPr bwMode="auto">
          <a:xfrm>
            <a:off x="7358082" y="1785926"/>
            <a:ext cx="1411101" cy="71438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r>
              <a:rPr lang="en-US" smtClean="0"/>
              <a:t>Q &amp; A</a:t>
            </a:r>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008176" y="4365104"/>
            <a:ext cx="5257800" cy="1415772"/>
          </a:xfrm>
          <a:prstGeom prst="rect">
            <a:avLst/>
          </a:prstGeom>
          <a:noFill/>
          <a:ln w="9525">
            <a:noFill/>
            <a:miter lim="800000"/>
            <a:headEnd/>
            <a:tailEnd/>
          </a:ln>
        </p:spPr>
        <p:txBody>
          <a:bodyPr wrap="square">
            <a:spAutoFit/>
          </a:bodyPr>
          <a:lstStyle/>
          <a:p>
            <a:pPr algn="just"/>
            <a:r>
              <a:rPr lang="en-US" sz="1000" dirty="0">
                <a:cs typeface="Arial" charset="0"/>
              </a:rPr>
              <a:t>© 2010 Microsoft Corporation &amp; Project Botticelli Ltd. All rights reserved.</a:t>
            </a:r>
            <a:endParaRPr lang="en-US" sz="1000" b="1" dirty="0">
              <a:cs typeface="Arial" charset="0"/>
            </a:endParaRPr>
          </a:p>
          <a:p>
            <a:pPr algn="just"/>
            <a:endParaRPr lang="en-US" sz="1000" b="1" dirty="0">
              <a:cs typeface="Arial" charset="0"/>
            </a:endParaRPr>
          </a:p>
          <a:p>
            <a:pPr algn="just"/>
            <a:r>
              <a:rPr lang="en-GB" sz="600" dirty="0"/>
              <a:t>The information herein is for informational purposes only and represents the opinions and views of Project Botticelli and/or </a:t>
            </a:r>
            <a:r>
              <a:rPr lang="en-GB" sz="600" dirty="0" err="1"/>
              <a:t>Rafal</a:t>
            </a:r>
            <a:r>
              <a:rPr lang="en-GB" sz="600" dirty="0"/>
              <a:t> </a:t>
            </a:r>
            <a:r>
              <a:rPr lang="en-GB" sz="600" dirty="0" err="1"/>
              <a:t>Lukawiecki</a:t>
            </a:r>
            <a:r>
              <a:rPr lang="en-GB" sz="600" dirty="0"/>
              <a:t>. The material presented is not certain and may vary based on several factors. Microsoft makes no warranties, express, implied or statutory, as to the information in this presentation.</a:t>
            </a:r>
          </a:p>
          <a:p>
            <a:pPr algn="just"/>
            <a:endParaRPr lang="en-GB" sz="600" dirty="0"/>
          </a:p>
          <a:p>
            <a:pPr algn="just"/>
            <a:r>
              <a:rPr lang="en-GB" sz="600" dirty="0"/>
              <a:t>Portions © 2010 Project Botticelli Ltd &amp; entire material © 2010 Microsoft Corp. Some slides contain quotations from copyrighted materials by other authors, as individually attributed or as already covered by Microsoft Copyright ownerships. All rights reserved. Microsoft, Windows, Windows Vista and other product names are or may be registered trademarks and/or trademarks in the U.S. and/or other countries. The information herein is for informational purposes only and represents the current view of Project Botticelli Ltd as of the date of this presentation.  Because Project Botticelli &amp; Microsoft must respond to changing market conditions, it should not be interpreted to be a commitment on the part of Microsoft, and Microsoft and Project Botticelli cannot guarantee the accuracy of any information provided after the date of this presentation. Project Botticelli makes no warranties, express, implied or statutory, as to the information in this presentation. E&amp;OE.</a:t>
            </a:r>
          </a:p>
        </p:txBody>
      </p:sp>
      <p:pic>
        <p:nvPicPr>
          <p:cNvPr id="7" name="Picture 6" descr="probwht-jpg.jpg"/>
          <p:cNvPicPr>
            <a:picLocks noChangeAspect="1"/>
          </p:cNvPicPr>
          <p:nvPr/>
        </p:nvPicPr>
        <p:blipFill>
          <a:blip r:embed="rId3" cstate="print"/>
          <a:srcRect/>
          <a:stretch>
            <a:fillRect/>
          </a:stretch>
        </p:blipFill>
        <p:spPr bwMode="auto">
          <a:xfrm>
            <a:off x="7020272" y="5130462"/>
            <a:ext cx="1073114" cy="543272"/>
          </a:xfrm>
          <a:prstGeom prst="rect">
            <a:avLst/>
          </a:prstGeom>
          <a:noFill/>
          <a:ln w="9525">
            <a:noFill/>
            <a:miter lim="800000"/>
            <a:headEnd/>
            <a:tailEnd/>
          </a:ln>
          <a:effectLst>
            <a:reflection stA="30000" endPos="66000" dist="12700" dir="5400000" sy="-100000" algn="bl" rotWithShape="0"/>
          </a:effectLst>
        </p:spPr>
      </p:pic>
      <p:sp>
        <p:nvSpPr>
          <p:cNvPr id="8" name="TextBox 7"/>
          <p:cNvSpPr txBox="1"/>
          <p:nvPr/>
        </p:nvSpPr>
        <p:spPr>
          <a:xfrm>
            <a:off x="990600" y="2590800"/>
            <a:ext cx="5029200" cy="1107996"/>
          </a:xfrm>
          <a:prstGeom prst="rect">
            <a:avLst/>
          </a:prstGeom>
          <a:noFill/>
        </p:spPr>
        <p:txBody>
          <a:bodyPr wrap="square" rtlCol="0">
            <a:spAutoFit/>
          </a:bodyPr>
          <a:lstStyle/>
          <a:p>
            <a:pPr lvl="0" defTabSz="914363">
              <a:lnSpc>
                <a:spcPct val="90000"/>
              </a:lnSpc>
              <a:spcBef>
                <a:spcPct val="20000"/>
              </a:spcBef>
              <a:buSzPct val="120000"/>
            </a:pPr>
            <a:r>
              <a:rPr lang="en-US" sz="7200" spc="-500" dirty="0" smtClean="0">
                <a:ln w="11430"/>
                <a:gradFill flip="none" rotWithShape="1">
                  <a:gsLst>
                    <a:gs pos="0">
                      <a:srgbClr val="FFFFFF"/>
                    </a:gs>
                    <a:gs pos="28000">
                      <a:srgbClr val="B0DEFE"/>
                    </a:gs>
                    <a:gs pos="62000">
                      <a:srgbClr val="5DBDFF"/>
                    </a:gs>
                    <a:gs pos="88000">
                      <a:srgbClr val="0386D7"/>
                    </a:gs>
                  </a:gsLst>
                  <a:lin ang="5400000" scaled="1"/>
                  <a:tileRect/>
                </a:gradFill>
                <a:latin typeface="Calibri" pitchFamily="34" charset="0"/>
              </a:rPr>
              <a:t>Thank You.</a:t>
            </a:r>
            <a:endParaRPr lang="en-US" sz="7200" spc="-500" dirty="0">
              <a:ln w="11430"/>
              <a:gradFill flip="none" rotWithShape="1">
                <a:gsLst>
                  <a:gs pos="0">
                    <a:srgbClr val="FFFFFF"/>
                  </a:gs>
                  <a:gs pos="28000">
                    <a:srgbClr val="B0DEFE"/>
                  </a:gs>
                  <a:gs pos="62000">
                    <a:srgbClr val="5DBDFF"/>
                  </a:gs>
                  <a:gs pos="88000">
                    <a:srgbClr val="0386D7"/>
                  </a:gs>
                </a:gsLst>
                <a:lin ang="5400000" scaled="1"/>
                <a:tileRect/>
              </a:gradFill>
              <a:latin typeface="Calibri" pitchFamily="34" charset="0"/>
            </a:endParaRPr>
          </a:p>
        </p:txBody>
      </p:sp>
      <p:pic>
        <p:nvPicPr>
          <p:cNvPr id="6" name="Picture 4" descr="logo_ms_big.png"/>
          <p:cNvPicPr>
            <a:picLocks noChangeAspect="1"/>
          </p:cNvPicPr>
          <p:nvPr/>
        </p:nvPicPr>
        <p:blipFill>
          <a:blip r:embed="rId4">
            <a:lum bright="100000"/>
          </a:blip>
          <a:srcRect/>
          <a:stretch>
            <a:fillRect/>
          </a:stretch>
        </p:blipFill>
        <p:spPr bwMode="auto">
          <a:xfrm>
            <a:off x="6588224" y="4437112"/>
            <a:ext cx="2029448" cy="338024"/>
          </a:xfrm>
          <a:prstGeom prst="rect">
            <a:avLst/>
          </a:prstGeom>
          <a:noFill/>
          <a:ln w="9525">
            <a:noFill/>
            <a:miter lim="800000"/>
            <a:headEnd/>
            <a:tailEnd/>
          </a:ln>
        </p:spPr>
      </p:pic>
    </p:spTree>
    <p:extLst>
      <p:ext uri="{BB962C8B-B14F-4D97-AF65-F5344CB8AC3E}">
        <p14:creationId xmlns:p14="http://schemas.microsoft.com/office/powerpoint/2010/main" val="18591424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TechEd2008_ITPro_4-3_v02">
  <a:themeElements>
    <a:clrScheme name="TechEd IT Pro - blue">
      <a:dk1>
        <a:srgbClr val="000000"/>
      </a:dk1>
      <a:lt1>
        <a:srgbClr val="FFFFFF"/>
      </a:lt1>
      <a:dk2>
        <a:srgbClr val="5F5F5F"/>
      </a:dk2>
      <a:lt2>
        <a:srgbClr val="4A93E4"/>
      </a:lt2>
      <a:accent1>
        <a:srgbClr val="FFC000"/>
      </a:accent1>
      <a:accent2>
        <a:srgbClr val="2DB557"/>
      </a:accent2>
      <a:accent3>
        <a:srgbClr val="DF8045"/>
      </a:accent3>
      <a:accent4>
        <a:srgbClr val="2A86DA"/>
      </a:accent4>
      <a:accent5>
        <a:srgbClr val="FF9929"/>
      </a:accent5>
      <a:accent6>
        <a:srgbClr val="808080"/>
      </a:accent6>
      <a:hlink>
        <a:srgbClr val="79AFEB"/>
      </a:hlink>
      <a:folHlink>
        <a:srgbClr val="F0ED7B"/>
      </a:folHlink>
    </a:clrScheme>
    <a:fontScheme name="Custom 2">
      <a:majorFont>
        <a:latin typeface="Calibri"/>
        <a:ea typeface=""/>
        <a:cs typeface=""/>
      </a:majorFont>
      <a:minorFont>
        <a:latin typeface="Calibri"/>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000" dirty="0" smtClean="0">
            <a:solidFill>
              <a:srgbClr val="FFFFFF"/>
            </a:solidFill>
            <a:effectLst>
              <a:outerShdw blurRad="38100" dist="38100" dir="2700000" algn="tl">
                <a:srgbClr val="000000">
                  <a:alpha val="43137"/>
                </a:srgbClr>
              </a:outerShdw>
            </a:effectLst>
            <a:latin typeface="Calibri" pitchFamily="34" charset="0"/>
          </a:defRPr>
        </a:defPPr>
      </a:lstStyle>
      <a:style>
        <a:lnRef idx="0">
          <a:schemeClr val="accent4"/>
        </a:lnRef>
        <a:fillRef idx="3">
          <a:schemeClr val="accent4"/>
        </a:fillRef>
        <a:effectRef idx="3">
          <a:schemeClr val="accent4"/>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 The Big Picture of Business Intelligence.pptx</Template>
  <TotalTime>1205</TotalTime>
  <Words>318</Words>
  <Application>Microsoft Office PowerPoint</Application>
  <PresentationFormat>On-screen Show (4:3)</PresentationFormat>
  <Paragraphs>48</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TechEd2008_ITPro_4-3_v02</vt:lpstr>
      <vt:lpstr>Summary and Q&amp;A</vt:lpstr>
      <vt:lpstr>Want Powerful BI Applications?</vt:lpstr>
      <vt:lpstr>Three Contexts of BI Use</vt:lpstr>
      <vt:lpstr>Microsoft Business Intelligence End-to-End BI for Everyone</vt:lpstr>
      <vt:lpstr>Resources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and Q&amp;A</dc:title>
  <dc:subject>Business Intelligence and Performance Management</dc:subject>
  <dc:creator>Rafal Lukawiecki</dc:creator>
  <cp:keywords>SQL Server 2008 Microsoft Business Intelligence Performance Management PerformancePoint Server Excel Visio Office Multidimensional Analysis OLAP Data Warehouse ETL Extract Transform Loan Data Integration SSIS SSAS SSRS KPI Key Performance Indicator Scorecard Dashboard MAP Rafal Lukawiecki Project Botticelli Ltd</cp:keywords>
  <dc:description> The information herein is for informational purposes only and represents the opinions and views of Project Botticelli and/or Rafal Lukawiecki. The material presented is not certain and may vary based on several factors. Microsoft makes no warranties, express, implied or statutory, as to the information in this presentation.
Portions © 2009 Project Botticelli Ltd &amp; entire material © 2009 Microsoft Corp. Some slides contain quotations from copyrighted materials by other authors, as individually attributed or as already covered by Microsoft Copyright ownerships. All rights reserved. Microsoft, Windows, Windows Vista and other product names are or may be registered trademarks and/or trademarks in the U.S. and/or other countries. The information herein is for informational purposes only and represents the current view of Project Botticelli Ltd as of the date of this presentation.  Because Project Botticelli &amp; Microsoft must respond to changing market conditions, it should not be interpreted to be a commitment on the part of Microsoft, and Microsoft and Project Botticelli cannot guarantee the accuracy of any information provided after the date of this presentation. Project Botticelli makes no warranties, express, implied or statutory, as to the information in this presentation. E&amp;OE.</dc:description>
  <cp:lastModifiedBy>Windows User</cp:lastModifiedBy>
  <cp:revision>74</cp:revision>
  <dcterms:created xsi:type="dcterms:W3CDTF">2010-01-06T23:44:46Z</dcterms:created>
  <dcterms:modified xsi:type="dcterms:W3CDTF">2010-03-23T20:27:30Z</dcterms:modified>
</cp:coreProperties>
</file>