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37"/>
  </p:notesMasterIdLst>
  <p:sldIdLst>
    <p:sldId id="291" r:id="rId4"/>
    <p:sldId id="340" r:id="rId5"/>
    <p:sldId id="341" r:id="rId6"/>
    <p:sldId id="342" r:id="rId7"/>
    <p:sldId id="343" r:id="rId8"/>
    <p:sldId id="344" r:id="rId9"/>
    <p:sldId id="335" r:id="rId10"/>
    <p:sldId id="345" r:id="rId11"/>
    <p:sldId id="346" r:id="rId12"/>
    <p:sldId id="336" r:id="rId13"/>
    <p:sldId id="337" r:id="rId14"/>
    <p:sldId id="352" r:id="rId15"/>
    <p:sldId id="355" r:id="rId16"/>
    <p:sldId id="356" r:id="rId17"/>
    <p:sldId id="357" r:id="rId18"/>
    <p:sldId id="358" r:id="rId19"/>
    <p:sldId id="359" r:id="rId20"/>
    <p:sldId id="360" r:id="rId21"/>
    <p:sldId id="361" r:id="rId22"/>
    <p:sldId id="362" r:id="rId23"/>
    <p:sldId id="363" r:id="rId24"/>
    <p:sldId id="364" r:id="rId25"/>
    <p:sldId id="365" r:id="rId26"/>
    <p:sldId id="366" r:id="rId27"/>
    <p:sldId id="367" r:id="rId28"/>
    <p:sldId id="338" r:id="rId29"/>
    <p:sldId id="353" r:id="rId30"/>
    <p:sldId id="339" r:id="rId31"/>
    <p:sldId id="349" r:id="rId32"/>
    <p:sldId id="350" r:id="rId33"/>
    <p:sldId id="351" r:id="rId34"/>
    <p:sldId id="354" r:id="rId35"/>
    <p:sldId id="34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0"/>
  </p:normalViewPr>
  <p:slideViewPr>
    <p:cSldViewPr>
      <p:cViewPr varScale="1">
        <p:scale>
          <a:sx n="78" d="100"/>
          <a:sy n="78" d="100"/>
        </p:scale>
        <p:origin x="-984" y="-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2521" y="-87"/>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08AB38-0F5B-4E3A-8E08-CD515DE05AD5}" type="datetimeFigureOut">
              <a:rPr lang="en-US" smtClean="0"/>
              <a:pPr/>
              <a:t>3/17/2010</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D53080-C689-4AAF-AD77-DC2D8BBA980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en-US"/>
          </a:p>
        </p:txBody>
      </p:sp>
      <p:sp>
        <p:nvSpPr>
          <p:cNvPr id="4" name="Dia számának helye 3"/>
          <p:cNvSpPr>
            <a:spLocks noGrp="1"/>
          </p:cNvSpPr>
          <p:nvPr>
            <p:ph type="sldNum" sz="quarter" idx="10"/>
          </p:nvPr>
        </p:nvSpPr>
        <p:spPr/>
        <p:txBody>
          <a:bodyPr/>
          <a:lstStyle/>
          <a:p>
            <a:fld id="{92D53080-C689-4AAF-AD77-DC2D8BBA9808}"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3/17/2010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3/17/2010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B1237280-62F2-45CC-BF59-C2DFA825DBDA}" type="datetimeFigureOut">
              <a:rPr lang="en-US" smtClean="0"/>
              <a:pPr/>
              <a:t>3/17/2010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B1237280-62F2-45CC-BF59-C2DFA825DBDA}" type="datetimeFigureOut">
              <a:rPr lang="en-US" smtClean="0"/>
              <a:pPr/>
              <a:t>3/17/2010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B1237280-62F2-45CC-BF59-C2DFA825DBDA}" type="datetimeFigureOut">
              <a:rPr lang="en-US" smtClean="0"/>
              <a:pPr/>
              <a:t>3/17/2010</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B1237280-62F2-45CC-BF59-C2DFA825DBDA}" type="datetimeFigureOut">
              <a:rPr lang="en-US" smtClean="0"/>
              <a:pPr/>
              <a:t>3/17/2010</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1237280-62F2-45CC-BF59-C2DFA825DBDA}" type="datetimeFigureOut">
              <a:rPr lang="en-US" smtClean="0"/>
              <a:pPr/>
              <a:t>3/17/2010</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1237280-62F2-45CC-BF59-C2DFA825DBDA}" type="datetimeFigureOut">
              <a:rPr lang="en-US" smtClean="0"/>
              <a:pPr/>
              <a:t>3/17/2010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1237280-62F2-45CC-BF59-C2DFA825DBDA}" type="datetimeFigureOut">
              <a:rPr lang="en-US" smtClean="0"/>
              <a:pPr/>
              <a:t>3/17/2010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3/17/2010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B1237280-62F2-45CC-BF59-C2DFA825DBDA}" type="datetimeFigureOut">
              <a:rPr lang="en-US" smtClean="0"/>
              <a:pPr/>
              <a:t>3/17/2010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5565A924-C450-46A5-835A-9BCB3C40D78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pPr algn="l" rtl="0"/>
            <a:fld id="{48EF42CD-1486-42E0-AC98-F8A7F0168476}"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77D19"/>
                </a:solidFill>
              </a:defRPr>
            </a:lvl1pPr>
          </a:lstStyle>
          <a:p>
            <a:r>
              <a:rPr lang="de-DE" dirty="0" smtClean="0"/>
              <a:t>Titelmasterformat durch Klicken bearbeiten</a:t>
            </a:r>
            <a:endParaRPr lang="en-US" dirty="0"/>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a:xfrm>
            <a:off x="223822" y="6064271"/>
            <a:ext cx="2133600" cy="365125"/>
          </a:xfrm>
        </p:spPr>
        <p:txBody>
          <a:bodyPr/>
          <a:lstStyle/>
          <a:p>
            <a:pPr algn="l" rtl="0"/>
            <a:fld id="{00266683-66F4-4243-B2DC-409B01BEAE9E}"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pPr algn="l" rtl="0"/>
            <a:fld id="{30953E20-D77F-48F1-A00B-D2865BAA13A1}"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pPr algn="l" rtl="0"/>
            <a:fld id="{11348E90-9A0C-49A6-AB0B-D5AF32ACB6D4}"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6" name="Fußzeilenplatzhalter 5"/>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7" name="Foliennummernplatzhalter 6"/>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pPr algn="l" rtl="0"/>
            <a:fld id="{E9C29955-CDBB-403A-B000-BC58948CBCB9}"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8" name="Fußzeilenplatzhalter 7"/>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9" name="Foliennummernplatzhalter 8"/>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pPr algn="l" rtl="0"/>
            <a:fld id="{3E7A36C2-BEF3-491E-B9B4-B97BF19DC914}"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4" name="Fußzeilenplatzhalter 3"/>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5" name="Foliennummernplatzhalter 4"/>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lgn="l" rtl="0"/>
            <a:fld id="{41211896-BCB7-4DD2-BBCA-404C4F5889E9}"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3" name="Fußzeilenplatzhalter 2"/>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4" name="Foliennummernplatzhalter 3"/>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pPr algn="l" rtl="0"/>
            <a:fld id="{D9F1C7D6-E046-418E-AB9A-697DAE797C46}"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6" name="Fußzeilenplatzhalter 5"/>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7" name="Foliennummernplatzhalter 6"/>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pPr algn="l" rtl="0"/>
            <a:fld id="{F9FB8259-CBD3-4BE2-B15C-D93FFACE0FA8}"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6" name="Fußzeilenplatzhalter 5"/>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7" name="Foliennummernplatzhalter 6"/>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gyéni elrendezé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Dátum helye 2"/>
          <p:cNvSpPr>
            <a:spLocks noGrp="1"/>
          </p:cNvSpPr>
          <p:nvPr>
            <p:ph type="dt" sz="half" idx="10"/>
          </p:nvPr>
        </p:nvSpPr>
        <p:spPr/>
        <p:txBody>
          <a:bodyPr/>
          <a:lstStyle/>
          <a:p>
            <a:pPr rtl="0"/>
            <a:fld id="{E1258E73-854C-4B8D-A705-A17332F7A215}" type="datetime1">
              <a:rPr lang="en-US" kern="1200" smtClean="0">
                <a:solidFill>
                  <a:prstClr val="white"/>
                </a:solidFill>
                <a:latin typeface="Calibri"/>
                <a:ea typeface="+mn-ea"/>
                <a:cs typeface="+mn-cs"/>
              </a:rPr>
              <a:pPr rtl="0"/>
              <a:t>3/17/2010</a:t>
            </a:fld>
            <a:endParaRPr lang="en-US" kern="1200" dirty="0">
              <a:solidFill>
                <a:prstClr val="white"/>
              </a:solidFill>
              <a:latin typeface="Calibri"/>
              <a:ea typeface="+mn-ea"/>
              <a:cs typeface="+mn-cs"/>
            </a:endParaRPr>
          </a:p>
        </p:txBody>
      </p:sp>
      <p:sp>
        <p:nvSpPr>
          <p:cNvPr id="4" name="Élőláb helye 3"/>
          <p:cNvSpPr>
            <a:spLocks noGrp="1"/>
          </p:cNvSpPr>
          <p:nvPr>
            <p:ph type="ftr" sz="quarter" idx="11"/>
          </p:nvPr>
        </p:nvSpPr>
        <p:spPr/>
        <p:txBody>
          <a:bodyPr/>
          <a:lstStyle/>
          <a:p>
            <a:pPr rtl="0"/>
            <a:endParaRPr lang="en-US" kern="1200" dirty="0">
              <a:solidFill>
                <a:prstClr val="white"/>
              </a:solidFill>
              <a:latin typeface="Calibri"/>
              <a:ea typeface="+mn-ea"/>
              <a:cs typeface="+mn-cs"/>
            </a:endParaRPr>
          </a:p>
        </p:txBody>
      </p:sp>
      <p:sp>
        <p:nvSpPr>
          <p:cNvPr id="5" name="Dia számának helye 4"/>
          <p:cNvSpPr>
            <a:spLocks noGrp="1"/>
          </p:cNvSpPr>
          <p:nvPr>
            <p:ph type="sldNum" sz="quarter" idx="12"/>
          </p:nvPr>
        </p:nvSpPr>
        <p:spPr/>
        <p:txBody>
          <a:bodyPr/>
          <a:lstStyle/>
          <a:p>
            <a:pPr rtl="0"/>
            <a:fld id="{0B02830C-3C55-47D6-9EA0-D4C3B0D265AD}" type="slidenum">
              <a:rPr lang="en-US" kern="1200" smtClean="0">
                <a:solidFill>
                  <a:prstClr val="white"/>
                </a:solidFill>
                <a:latin typeface="Calibri"/>
                <a:ea typeface="+mn-ea"/>
                <a:cs typeface="+mn-cs"/>
              </a:rPr>
              <a:pPr rtl="0"/>
              <a:t>‹#›</a:t>
            </a:fld>
            <a:endParaRPr lang="en-US" kern="1200" dirty="0">
              <a:solidFill>
                <a:prstClr val="white"/>
              </a:solidFill>
              <a:latin typeface="Calibri"/>
              <a:ea typeface="+mn-ea"/>
              <a:cs typeface="+mn-cs"/>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pPr algn="l" rtl="0"/>
            <a:fld id="{0F472A01-9A87-4AC3-AA38-670EEC7657B9}"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pPr algn="l" rtl="0"/>
            <a:fld id="{F39BF0A6-8CE5-4A16-BF48-562EE59E2208}" type="datetime1">
              <a:rPr lang="en-US" sz="1200" kern="1200">
                <a:solidFill>
                  <a:prstClr val="white"/>
                </a:solidFill>
                <a:latin typeface="Calibri"/>
                <a:ea typeface="+mn-ea"/>
                <a:cs typeface="+mn-cs"/>
              </a:rPr>
              <a:pPr algn="l" rtl="0"/>
              <a:t>3/17/2010</a:t>
            </a:fld>
            <a:endParaRPr lang="en-US" sz="1200" kern="1200">
              <a:solidFill>
                <a:prstClr val="white"/>
              </a:solidFill>
              <a:latin typeface="Calibri"/>
              <a:ea typeface="+mn-ea"/>
              <a:cs typeface="+mn-cs"/>
            </a:endParaRPr>
          </a:p>
        </p:txBody>
      </p:sp>
      <p:sp>
        <p:nvSpPr>
          <p:cNvPr id="5" name="Fußzeilenplatzhalter 4"/>
          <p:cNvSpPr>
            <a:spLocks noGrp="1"/>
          </p:cNvSpPr>
          <p:nvPr>
            <p:ph type="ftr" sz="quarter" idx="11"/>
          </p:nvPr>
        </p:nvSpPr>
        <p:spPr/>
        <p:txBody>
          <a:bodyPr/>
          <a:lstStyle/>
          <a:p>
            <a:pPr algn="ctr" rtl="0"/>
            <a:endParaRPr lang="en-US" sz="1200" b="1" kern="1200">
              <a:solidFill>
                <a:prstClr val="white"/>
              </a:solidFill>
              <a:latin typeface="Calibri"/>
              <a:ea typeface="+mn-ea"/>
              <a:cs typeface="+mn-cs"/>
            </a:endParaRPr>
          </a:p>
        </p:txBody>
      </p:sp>
      <p:sp>
        <p:nvSpPr>
          <p:cNvPr id="6" name="Foliennummernplatzhalter 5"/>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a:t>
            </a:fld>
            <a:endParaRPr lang="en-US" sz="1200" kern="1200">
              <a:solidFill>
                <a:prstClr val="white"/>
              </a:solidFill>
              <a:latin typeface="Calibri"/>
              <a:ea typeface="+mn-ea"/>
              <a:cs typeface="+mn-cs"/>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en-US"/>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en-US"/>
          </a:p>
        </p:txBody>
      </p:sp>
      <p:sp>
        <p:nvSpPr>
          <p:cNvPr id="4" name="Dátum helye 3"/>
          <p:cNvSpPr>
            <a:spLocks noGrp="1"/>
          </p:cNvSpPr>
          <p:nvPr>
            <p:ph type="dt" sz="half" idx="10"/>
          </p:nvPr>
        </p:nvSpPr>
        <p:spPr/>
        <p:txBody>
          <a:bodyPr/>
          <a:lstStyle/>
          <a:p>
            <a:fld id="{39D9E08F-3016-4A50-BEB7-B9EC3B2F3B4C}" type="datetimeFigureOut">
              <a:rPr lang="en-US" smtClean="0"/>
              <a:pPr/>
              <a:t>3/17/2010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átum helye 3"/>
          <p:cNvSpPr>
            <a:spLocks noGrp="1"/>
          </p:cNvSpPr>
          <p:nvPr>
            <p:ph type="dt" sz="half" idx="10"/>
          </p:nvPr>
        </p:nvSpPr>
        <p:spPr/>
        <p:txBody>
          <a:bodyPr/>
          <a:lstStyle/>
          <a:p>
            <a:fld id="{39D9E08F-3016-4A50-BEB7-B9EC3B2F3B4C}" type="datetimeFigureOut">
              <a:rPr lang="en-US" smtClean="0"/>
              <a:pPr/>
              <a:t>3/17/2010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en-US"/>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39D9E08F-3016-4A50-BEB7-B9EC3B2F3B4C}" type="datetimeFigureOut">
              <a:rPr lang="en-US" smtClean="0"/>
              <a:pPr/>
              <a:t>3/17/2010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Dátum helye 4"/>
          <p:cNvSpPr>
            <a:spLocks noGrp="1"/>
          </p:cNvSpPr>
          <p:nvPr>
            <p:ph type="dt" sz="half" idx="10"/>
          </p:nvPr>
        </p:nvSpPr>
        <p:spPr/>
        <p:txBody>
          <a:bodyPr/>
          <a:lstStyle/>
          <a:p>
            <a:fld id="{39D9E08F-3016-4A50-BEB7-B9EC3B2F3B4C}" type="datetimeFigureOut">
              <a:rPr lang="en-US" smtClean="0"/>
              <a:pPr/>
              <a:t>3/17/2010</a:t>
            </a:fld>
            <a:endParaRPr lang="en-US"/>
          </a:p>
        </p:txBody>
      </p:sp>
      <p:sp>
        <p:nvSpPr>
          <p:cNvPr id="6" name="Élőláb helye 5"/>
          <p:cNvSpPr>
            <a:spLocks noGrp="1"/>
          </p:cNvSpPr>
          <p:nvPr>
            <p:ph type="ftr" sz="quarter" idx="11"/>
          </p:nvPr>
        </p:nvSpPr>
        <p:spPr/>
        <p:txBody>
          <a:bodyPr/>
          <a:lstStyle/>
          <a:p>
            <a:endParaRPr lang="en-US"/>
          </a:p>
        </p:txBody>
      </p:sp>
      <p:sp>
        <p:nvSpPr>
          <p:cNvPr id="7" name="Dia számának helye 6"/>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en-US"/>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7" name="Dátum helye 6"/>
          <p:cNvSpPr>
            <a:spLocks noGrp="1"/>
          </p:cNvSpPr>
          <p:nvPr>
            <p:ph type="dt" sz="half" idx="10"/>
          </p:nvPr>
        </p:nvSpPr>
        <p:spPr/>
        <p:txBody>
          <a:bodyPr/>
          <a:lstStyle/>
          <a:p>
            <a:fld id="{39D9E08F-3016-4A50-BEB7-B9EC3B2F3B4C}" type="datetimeFigureOut">
              <a:rPr lang="en-US" smtClean="0"/>
              <a:pPr/>
              <a:t>3/17/2010</a:t>
            </a:fld>
            <a:endParaRPr lang="en-US"/>
          </a:p>
        </p:txBody>
      </p:sp>
      <p:sp>
        <p:nvSpPr>
          <p:cNvPr id="8" name="Élőláb helye 7"/>
          <p:cNvSpPr>
            <a:spLocks noGrp="1"/>
          </p:cNvSpPr>
          <p:nvPr>
            <p:ph type="ftr" sz="quarter" idx="11"/>
          </p:nvPr>
        </p:nvSpPr>
        <p:spPr/>
        <p:txBody>
          <a:bodyPr/>
          <a:lstStyle/>
          <a:p>
            <a:endParaRPr lang="en-US"/>
          </a:p>
        </p:txBody>
      </p:sp>
      <p:sp>
        <p:nvSpPr>
          <p:cNvPr id="9" name="Dia számának helye 8"/>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Dátum helye 2"/>
          <p:cNvSpPr>
            <a:spLocks noGrp="1"/>
          </p:cNvSpPr>
          <p:nvPr>
            <p:ph type="dt" sz="half" idx="10"/>
          </p:nvPr>
        </p:nvSpPr>
        <p:spPr/>
        <p:txBody>
          <a:bodyPr/>
          <a:lstStyle/>
          <a:p>
            <a:fld id="{39D9E08F-3016-4A50-BEB7-B9EC3B2F3B4C}" type="datetimeFigureOut">
              <a:rPr lang="en-US" smtClean="0"/>
              <a:pPr/>
              <a:t>3/17/2010</a:t>
            </a:fld>
            <a:endParaRPr lang="en-US"/>
          </a:p>
        </p:txBody>
      </p:sp>
      <p:sp>
        <p:nvSpPr>
          <p:cNvPr id="4" name="Élőláb helye 3"/>
          <p:cNvSpPr>
            <a:spLocks noGrp="1"/>
          </p:cNvSpPr>
          <p:nvPr>
            <p:ph type="ftr" sz="quarter" idx="11"/>
          </p:nvPr>
        </p:nvSpPr>
        <p:spPr/>
        <p:txBody>
          <a:bodyPr/>
          <a:lstStyle/>
          <a:p>
            <a:endParaRPr lang="en-US"/>
          </a:p>
        </p:txBody>
      </p:sp>
      <p:sp>
        <p:nvSpPr>
          <p:cNvPr id="5" name="Dia számának helye 4"/>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39D9E08F-3016-4A50-BEB7-B9EC3B2F3B4C}" type="datetimeFigureOut">
              <a:rPr lang="en-US" smtClean="0"/>
              <a:pPr/>
              <a:t>3/17/2010</a:t>
            </a:fld>
            <a:endParaRPr lang="en-US"/>
          </a:p>
        </p:txBody>
      </p:sp>
      <p:sp>
        <p:nvSpPr>
          <p:cNvPr id="3" name="Élőláb helye 2"/>
          <p:cNvSpPr>
            <a:spLocks noGrp="1"/>
          </p:cNvSpPr>
          <p:nvPr>
            <p:ph type="ftr" sz="quarter" idx="11"/>
          </p:nvPr>
        </p:nvSpPr>
        <p:spPr/>
        <p:txBody>
          <a:bodyPr/>
          <a:lstStyle/>
          <a:p>
            <a:endParaRPr lang="en-US"/>
          </a:p>
        </p:txBody>
      </p:sp>
      <p:sp>
        <p:nvSpPr>
          <p:cNvPr id="4" name="Dia számának helye 3"/>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en-US"/>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39D9E08F-3016-4A50-BEB7-B9EC3B2F3B4C}" type="datetimeFigureOut">
              <a:rPr lang="en-US" smtClean="0"/>
              <a:pPr/>
              <a:t>3/17/2010</a:t>
            </a:fld>
            <a:endParaRPr lang="en-US"/>
          </a:p>
        </p:txBody>
      </p:sp>
      <p:sp>
        <p:nvSpPr>
          <p:cNvPr id="6" name="Élőláb helye 5"/>
          <p:cNvSpPr>
            <a:spLocks noGrp="1"/>
          </p:cNvSpPr>
          <p:nvPr>
            <p:ph type="ftr" sz="quarter" idx="11"/>
          </p:nvPr>
        </p:nvSpPr>
        <p:spPr/>
        <p:txBody>
          <a:bodyPr/>
          <a:lstStyle/>
          <a:p>
            <a:endParaRPr lang="en-US"/>
          </a:p>
        </p:txBody>
      </p:sp>
      <p:sp>
        <p:nvSpPr>
          <p:cNvPr id="7" name="Dia számának helye 6"/>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en-US"/>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39D9E08F-3016-4A50-BEB7-B9EC3B2F3B4C}" type="datetimeFigureOut">
              <a:rPr lang="en-US" smtClean="0"/>
              <a:pPr/>
              <a:t>3/17/2010</a:t>
            </a:fld>
            <a:endParaRPr lang="en-US"/>
          </a:p>
        </p:txBody>
      </p:sp>
      <p:sp>
        <p:nvSpPr>
          <p:cNvPr id="6" name="Élőláb helye 5"/>
          <p:cNvSpPr>
            <a:spLocks noGrp="1"/>
          </p:cNvSpPr>
          <p:nvPr>
            <p:ph type="ftr" sz="quarter" idx="11"/>
          </p:nvPr>
        </p:nvSpPr>
        <p:spPr/>
        <p:txBody>
          <a:bodyPr/>
          <a:lstStyle/>
          <a:p>
            <a:endParaRPr lang="en-US"/>
          </a:p>
        </p:txBody>
      </p:sp>
      <p:sp>
        <p:nvSpPr>
          <p:cNvPr id="7" name="Dia számának helye 6"/>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en-US"/>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átum helye 3"/>
          <p:cNvSpPr>
            <a:spLocks noGrp="1"/>
          </p:cNvSpPr>
          <p:nvPr>
            <p:ph type="dt" sz="half" idx="10"/>
          </p:nvPr>
        </p:nvSpPr>
        <p:spPr/>
        <p:txBody>
          <a:bodyPr/>
          <a:lstStyle/>
          <a:p>
            <a:fld id="{39D9E08F-3016-4A50-BEB7-B9EC3B2F3B4C}" type="datetimeFigureOut">
              <a:rPr lang="en-US" smtClean="0"/>
              <a:pPr/>
              <a:t>3/17/2010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en-US"/>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átum helye 3"/>
          <p:cNvSpPr>
            <a:spLocks noGrp="1"/>
          </p:cNvSpPr>
          <p:nvPr>
            <p:ph type="dt" sz="half" idx="10"/>
          </p:nvPr>
        </p:nvSpPr>
        <p:spPr/>
        <p:txBody>
          <a:bodyPr/>
          <a:lstStyle/>
          <a:p>
            <a:fld id="{39D9E08F-3016-4A50-BEB7-B9EC3B2F3B4C}" type="datetimeFigureOut">
              <a:rPr lang="en-US" smtClean="0"/>
              <a:pPr/>
              <a:t>3/17/2010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3867EE00-1130-4D10-894D-FE43517CAC5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oleObject" Target="../embeddings/oleObject1.bin"/><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vmlDrawing" Target="../drawings/vmlDrawing1.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37280-62F2-45CC-BF59-C2DFA825DBDA}" type="datetimeFigureOut">
              <a:rPr lang="en-US" smtClean="0"/>
              <a:pPr/>
              <a:t>3/17/2010</a:t>
            </a:fld>
            <a:endParaRPr lang="en-US"/>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5A924-C450-46A5-835A-9BCB3C40D7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2531" name="Object 38"/>
          <p:cNvGraphicFramePr>
            <a:graphicFrameLocks noChangeAspect="1"/>
          </p:cNvGraphicFramePr>
          <p:nvPr/>
        </p:nvGraphicFramePr>
        <p:xfrm>
          <a:off x="0" y="-3175"/>
          <a:ext cx="9144000" cy="6862763"/>
        </p:xfrm>
        <a:graphic>
          <a:graphicData uri="http://schemas.openxmlformats.org/presentationml/2006/ole">
            <p:oleObj spid="_x0000_s1026" name="Image" r:id="rId15" imgW="959744" imgH="720000" progId="">
              <p:embed/>
            </p:oleObj>
          </a:graphicData>
        </a:graphic>
      </p:graphicFrame>
      <p:sp>
        <p:nvSpPr>
          <p:cNvPr id="7" name="Rechteck 6"/>
          <p:cNvSpPr/>
          <p:nvPr/>
        </p:nvSpPr>
        <p:spPr>
          <a:xfrm>
            <a:off x="0" y="0"/>
            <a:ext cx="9144000" cy="6858000"/>
          </a:xfrm>
          <a:prstGeom prst="rect">
            <a:avLst/>
          </a:prstGeom>
          <a:gradFill flip="none" rotWithShape="1">
            <a:gsLst>
              <a:gs pos="0">
                <a:schemeClr val="tx1"/>
              </a:gs>
              <a:gs pos="50000">
                <a:schemeClr val="tx2">
                  <a:lumMod val="50000"/>
                  <a:alpha val="90000"/>
                </a:schemeClr>
              </a:gs>
              <a:gs pos="88000">
                <a:schemeClr val="tx2">
                  <a:lumMod val="60000"/>
                  <a:lumOff val="40000"/>
                  <a:alpha val="60000"/>
                </a:schemeClr>
              </a:gs>
              <a:gs pos="100000">
                <a:schemeClr val="accent1">
                  <a:lumMod val="20000"/>
                  <a:lumOff val="80000"/>
                  <a:alpha val="8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Calibri"/>
              <a:ea typeface="+mn-ea"/>
              <a:cs typeface="+mn-cs"/>
            </a:endParaRPr>
          </a:p>
        </p:txBody>
      </p:sp>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de-DE" dirty="0" smtClean="0"/>
              <a:t>Titelmasterformat durch Klicken bearbeiten</a:t>
            </a:r>
            <a:endParaRPr lang="en-US" dirty="0"/>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4" name="Datumsplatzhalter 3"/>
          <p:cNvSpPr>
            <a:spLocks noGrp="1"/>
          </p:cNvSpPr>
          <p:nvPr>
            <p:ph type="dt" sz="half" idx="2"/>
          </p:nvPr>
        </p:nvSpPr>
        <p:spPr>
          <a:xfrm>
            <a:off x="0" y="6143644"/>
            <a:ext cx="2133600" cy="365125"/>
          </a:xfrm>
          <a:prstGeom prst="rect">
            <a:avLst/>
          </a:prstGeom>
        </p:spPr>
        <p:txBody>
          <a:bodyPr vert="horz" lIns="91440" tIns="45720" rIns="91440" bIns="45720" rtlCol="0" anchor="ctr"/>
          <a:lstStyle>
            <a:lvl1pPr algn="l">
              <a:defRPr sz="1200">
                <a:solidFill>
                  <a:schemeClr val="bg1"/>
                </a:solidFill>
              </a:defRPr>
            </a:lvl1pPr>
          </a:lstStyle>
          <a:p>
            <a:pPr rtl="0"/>
            <a:fld id="{E1258E73-854C-4B8D-A705-A17332F7A215}" type="datetime1">
              <a:rPr lang="en-US" kern="1200" smtClean="0">
                <a:solidFill>
                  <a:prstClr val="white"/>
                </a:solidFill>
                <a:latin typeface="Calibri"/>
                <a:ea typeface="+mn-ea"/>
                <a:cs typeface="+mn-cs"/>
              </a:rPr>
              <a:pPr rtl="0"/>
              <a:t>3/17/2010</a:t>
            </a:fld>
            <a:endParaRPr lang="en-US" kern="1200" dirty="0">
              <a:solidFill>
                <a:prstClr val="white"/>
              </a:solidFill>
              <a:latin typeface="Calibri"/>
              <a:ea typeface="+mn-ea"/>
              <a:cs typeface="+mn-cs"/>
            </a:endParaRP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chemeClr val="bg1"/>
                </a:solidFill>
              </a:defRPr>
            </a:lvl1pPr>
          </a:lstStyle>
          <a:p>
            <a:pPr rtl="0"/>
            <a:endParaRPr lang="en-US" kern="1200" dirty="0">
              <a:solidFill>
                <a:prstClr val="white"/>
              </a:solidFill>
              <a:latin typeface="Calibri"/>
              <a:ea typeface="+mn-ea"/>
              <a:cs typeface="+mn-cs"/>
            </a:endParaRPr>
          </a:p>
        </p:txBody>
      </p:sp>
      <p:sp>
        <p:nvSpPr>
          <p:cNvPr id="6" name="Foliennummernplatzhalter 5"/>
          <p:cNvSpPr>
            <a:spLocks noGrp="1"/>
          </p:cNvSpPr>
          <p:nvPr>
            <p:ph type="sldNum" sz="quarter" idx="4"/>
          </p:nvPr>
        </p:nvSpPr>
        <p:spPr>
          <a:xfrm>
            <a:off x="6553200" y="6356350"/>
            <a:ext cx="947758" cy="365125"/>
          </a:xfrm>
          <a:prstGeom prst="rect">
            <a:avLst/>
          </a:prstGeom>
        </p:spPr>
        <p:txBody>
          <a:bodyPr vert="horz" lIns="91440" tIns="45720" rIns="91440" bIns="45720" rtlCol="0" anchor="ctr"/>
          <a:lstStyle>
            <a:lvl1pPr algn="r">
              <a:defRPr sz="1200">
                <a:solidFill>
                  <a:schemeClr val="bg1"/>
                </a:solidFill>
              </a:defRPr>
            </a:lvl1pPr>
          </a:lstStyle>
          <a:p>
            <a:pPr rtl="0"/>
            <a:fld id="{0B02830C-3C55-47D6-9EA0-D4C3B0D265AD}" type="slidenum">
              <a:rPr lang="en-US" kern="1200" smtClean="0">
                <a:solidFill>
                  <a:prstClr val="white"/>
                </a:solidFill>
                <a:latin typeface="Calibri"/>
                <a:ea typeface="+mn-ea"/>
                <a:cs typeface="+mn-cs"/>
              </a:rPr>
              <a:pPr rtl="0"/>
              <a:t>‹#›</a:t>
            </a:fld>
            <a:endParaRPr lang="en-US" kern="1200" dirty="0">
              <a:solidFill>
                <a:prstClr val="white"/>
              </a:solidFill>
              <a:latin typeface="Calibri"/>
              <a:ea typeface="+mn-ea"/>
              <a:cs typeface="+mn-cs"/>
            </a:endParaRPr>
          </a:p>
        </p:txBody>
      </p:sp>
      <p:pic>
        <p:nvPicPr>
          <p:cNvPr id="22530" name="Picture 2" descr="http://atlax1sps2/Elbacom/Marketing/Logos/Elbacom%20Logo.jpg"/>
          <p:cNvPicPr>
            <a:picLocks noChangeAspect="1" noChangeArrowheads="1"/>
          </p:cNvPicPr>
          <p:nvPr/>
        </p:nvPicPr>
        <p:blipFill>
          <a:blip r:embed="rId16" cstate="print">
            <a:clrChange>
              <a:clrFrom>
                <a:srgbClr val="FFFFFF"/>
              </a:clrFrom>
              <a:clrTo>
                <a:srgbClr val="FFFFFF">
                  <a:alpha val="0"/>
                </a:srgbClr>
              </a:clrTo>
            </a:clrChange>
          </a:blip>
          <a:srcRect/>
          <a:stretch>
            <a:fillRect/>
          </a:stretch>
        </p:blipFill>
        <p:spPr bwMode="auto">
          <a:xfrm>
            <a:off x="7511118" y="6215082"/>
            <a:ext cx="1600140" cy="575331"/>
          </a:xfrm>
          <a:prstGeom prst="rect">
            <a:avLst/>
          </a:prstGeom>
          <a:noFill/>
        </p:spPr>
      </p:pic>
      <p:sp>
        <p:nvSpPr>
          <p:cNvPr id="11" name="Fußzeilenplatzhalter 4"/>
          <p:cNvSpPr txBox="1">
            <a:spLocks/>
          </p:cNvSpPr>
          <p:nvPr/>
        </p:nvSpPr>
        <p:spPr>
          <a:xfrm>
            <a:off x="2928926" y="6492875"/>
            <a:ext cx="2895600" cy="365125"/>
          </a:xfrm>
          <a:prstGeom prst="rect">
            <a:avLst/>
          </a:prstGeom>
        </p:spPr>
        <p:txBody>
          <a:bodyPr vert="horz" lIns="91440" tIns="45720" rIns="91440" bIns="45720" rtlCol="0" anchor="ctr"/>
          <a:lstStyle>
            <a:lvl1pPr algn="ctr">
              <a:defRPr sz="1200" b="1">
                <a:solidFill>
                  <a:schemeClr val="bg1"/>
                </a:solidFill>
              </a:defRPr>
            </a:lvl1pPr>
          </a:lstStyle>
          <a:p>
            <a:pPr rtl="0">
              <a:defRPr/>
            </a:pPr>
            <a:endParaRPr lang="en-US" kern="1200" dirty="0">
              <a:solidFill>
                <a:prstClr val="white"/>
              </a:solidFill>
              <a:latin typeface="Calibri"/>
              <a:ea typeface="+mn-ea"/>
              <a:cs typeface="+mn-cs"/>
            </a:endParaRPr>
          </a:p>
        </p:txBody>
      </p:sp>
      <p:sp>
        <p:nvSpPr>
          <p:cNvPr id="12" name="Textfeld 11"/>
          <p:cNvSpPr txBox="1"/>
          <p:nvPr/>
        </p:nvSpPr>
        <p:spPr>
          <a:xfrm>
            <a:off x="0" y="6396335"/>
            <a:ext cx="2928958" cy="276999"/>
          </a:xfrm>
          <a:prstGeom prst="rect">
            <a:avLst/>
          </a:prstGeom>
          <a:noFill/>
        </p:spPr>
        <p:txBody>
          <a:bodyPr wrap="square" rtlCol="0">
            <a:spAutoFit/>
          </a:bodyPr>
          <a:lstStyle/>
          <a:p>
            <a:pPr algn="l" rtl="0"/>
            <a:r>
              <a:rPr lang="hu-HU" sz="1200" b="1" kern="1200" dirty="0" smtClean="0">
                <a:solidFill>
                  <a:prstClr val="white"/>
                </a:solidFill>
                <a:latin typeface="Calibri"/>
                <a:ea typeface="+mn-ea"/>
                <a:cs typeface="+mn-cs"/>
              </a:rPr>
              <a:t>2010 – Gergely Rózsa</a:t>
            </a:r>
            <a:endParaRPr lang="en-US" sz="1200" b="1" kern="1200" dirty="0">
              <a:solidFill>
                <a:prstClr val="white"/>
              </a:solidFill>
              <a:latin typeface="Calibri"/>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 id="2147483670" r:id="rId11"/>
    <p:sldLayoutId id="2147483671" r:id="rId12"/>
  </p:sldLayoutIdLst>
  <p:transition>
    <p:fade/>
  </p:transition>
  <p:hf hdr="0" ftr="0" dt="0"/>
  <p:txStyles>
    <p:titleStyle>
      <a:lvl1pPr algn="l" defTabSz="914400" rtl="0" eaLnBrk="1" latinLnBrk="0" hangingPunct="1">
        <a:spcBef>
          <a:spcPct val="0"/>
        </a:spcBef>
        <a:buNone/>
        <a:defRPr sz="4400"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Arial Narrow"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Arial Narrow"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Arial Narrow"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Narrow"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en-US"/>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D9E08F-3016-4A50-BEB7-B9EC3B2F3B4C}" type="datetimeFigureOut">
              <a:rPr lang="en-US" smtClean="0"/>
              <a:pPr/>
              <a:t>3/17/2010</a:t>
            </a:fld>
            <a:endParaRPr lang="en-US"/>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7EE00-1130-4D10-894D-FE43517CAC5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071678"/>
            <a:ext cx="9286940" cy="1143000"/>
          </a:xfrm>
        </p:spPr>
        <p:txBody>
          <a:bodyPr>
            <a:normAutofit fontScale="90000"/>
          </a:bodyPr>
          <a:lstStyle/>
          <a:p>
            <a:pPr algn="ctr"/>
            <a:r>
              <a:rPr lang="hu-HU" dirty="0" smtClean="0"/>
              <a:t>Windows </a:t>
            </a:r>
            <a:r>
              <a:rPr lang="hu-HU" dirty="0" err="1" smtClean="0"/>
              <a:t>Embedded</a:t>
            </a:r>
            <a:r>
              <a:rPr lang="hu-HU" dirty="0" smtClean="0"/>
              <a:t> Standard 7</a:t>
            </a:r>
            <a:br>
              <a:rPr lang="hu-HU" dirty="0" smtClean="0"/>
            </a:br>
            <a:r>
              <a:rPr lang="hu-HU" dirty="0" smtClean="0"/>
              <a:t/>
            </a:r>
            <a:br>
              <a:rPr lang="hu-HU" dirty="0" smtClean="0"/>
            </a:br>
            <a:r>
              <a:rPr lang="hu-HU" dirty="0" err="1" smtClean="0"/>
              <a:t>Componentized</a:t>
            </a:r>
            <a:r>
              <a:rPr lang="hu-HU" dirty="0" smtClean="0"/>
              <a:t> version of Windows 7 </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fontScale="92500" lnSpcReduction="20000"/>
          </a:bodyPr>
          <a:lstStyle/>
          <a:p>
            <a:r>
              <a:rPr lang="hu-HU" dirty="0" err="1" smtClean="0"/>
              <a:t>Based</a:t>
            </a:r>
            <a:r>
              <a:rPr lang="hu-HU" dirty="0" smtClean="0"/>
              <a:t> </a:t>
            </a:r>
            <a:r>
              <a:rPr lang="hu-HU" dirty="0" err="1" smtClean="0"/>
              <a:t>on</a:t>
            </a:r>
            <a:r>
              <a:rPr lang="hu-HU" dirty="0" smtClean="0"/>
              <a:t> Windows 7 </a:t>
            </a:r>
            <a:r>
              <a:rPr lang="hu-HU" dirty="0" err="1" smtClean="0"/>
              <a:t>Ultimate</a:t>
            </a:r>
            <a:r>
              <a:rPr lang="hu-HU" dirty="0" smtClean="0"/>
              <a:t> (</a:t>
            </a:r>
            <a:r>
              <a:rPr lang="hu-HU" dirty="0" err="1" smtClean="0"/>
              <a:t>mostly</a:t>
            </a:r>
            <a:r>
              <a:rPr lang="hu-HU" dirty="0" smtClean="0"/>
              <a:t> </a:t>
            </a:r>
            <a:r>
              <a:rPr lang="hu-HU" dirty="0" err="1" smtClean="0"/>
              <a:t>all</a:t>
            </a:r>
            <a:r>
              <a:rPr lang="hu-HU" dirty="0" smtClean="0"/>
              <a:t> </a:t>
            </a:r>
            <a:r>
              <a:rPr lang="hu-HU" dirty="0" err="1" smtClean="0"/>
              <a:t>Ultimate</a:t>
            </a:r>
            <a:r>
              <a:rPr lang="hu-HU" dirty="0" smtClean="0"/>
              <a:t> </a:t>
            </a:r>
            <a:r>
              <a:rPr lang="hu-HU" dirty="0" err="1" smtClean="0"/>
              <a:t>Features</a:t>
            </a:r>
            <a:r>
              <a:rPr lang="hu-HU" dirty="0" smtClean="0"/>
              <a:t>)</a:t>
            </a:r>
          </a:p>
          <a:p>
            <a:endParaRPr lang="hu-HU" dirty="0" smtClean="0"/>
          </a:p>
          <a:p>
            <a:r>
              <a:rPr lang="hu-HU" dirty="0" err="1" smtClean="0"/>
              <a:t>Splitted</a:t>
            </a:r>
            <a:r>
              <a:rPr lang="hu-HU" dirty="0" smtClean="0"/>
              <a:t> </a:t>
            </a:r>
            <a:r>
              <a:rPr lang="hu-HU" dirty="0" err="1" smtClean="0"/>
              <a:t>to</a:t>
            </a:r>
            <a:r>
              <a:rPr lang="hu-HU" dirty="0" smtClean="0"/>
              <a:t> more </a:t>
            </a:r>
            <a:r>
              <a:rPr lang="hu-HU" dirty="0" err="1" smtClean="0"/>
              <a:t>than</a:t>
            </a:r>
            <a:r>
              <a:rPr lang="hu-HU" dirty="0" smtClean="0"/>
              <a:t> </a:t>
            </a:r>
            <a:r>
              <a:rPr lang="hu-HU" dirty="0" err="1" smtClean="0"/>
              <a:t>hundred</a:t>
            </a:r>
            <a:r>
              <a:rPr lang="hu-HU" dirty="0" smtClean="0"/>
              <a:t> </a:t>
            </a:r>
            <a:r>
              <a:rPr lang="hu-HU" dirty="0" err="1" smtClean="0"/>
              <a:t>Feature</a:t>
            </a:r>
            <a:r>
              <a:rPr lang="hu-HU" dirty="0" smtClean="0"/>
              <a:t> </a:t>
            </a:r>
            <a:r>
              <a:rPr lang="hu-HU" dirty="0" err="1" smtClean="0"/>
              <a:t>Packs</a:t>
            </a:r>
            <a:endParaRPr lang="hu-HU" dirty="0" smtClean="0"/>
          </a:p>
          <a:p>
            <a:endParaRPr lang="hu-HU" dirty="0" smtClean="0"/>
          </a:p>
          <a:p>
            <a:r>
              <a:rPr lang="hu-HU" dirty="0" smtClean="0"/>
              <a:t>x86 and x64 </a:t>
            </a:r>
            <a:r>
              <a:rPr lang="hu-HU" dirty="0" err="1" smtClean="0"/>
              <a:t>architectures</a:t>
            </a:r>
            <a:r>
              <a:rPr lang="hu-HU" dirty="0" smtClean="0"/>
              <a:t> </a:t>
            </a:r>
            <a:r>
              <a:rPr lang="hu-HU" dirty="0" err="1" smtClean="0"/>
              <a:t>supported</a:t>
            </a:r>
            <a:endParaRPr lang="hu-HU" dirty="0" smtClean="0"/>
          </a:p>
          <a:p>
            <a:endParaRPr lang="hu-HU" dirty="0" smtClean="0"/>
          </a:p>
          <a:p>
            <a:r>
              <a:rPr lang="hu-HU" dirty="0" smtClean="0"/>
              <a:t>Direkt </a:t>
            </a:r>
            <a:r>
              <a:rPr lang="hu-HU" dirty="0" err="1" smtClean="0"/>
              <a:t>setup</a:t>
            </a:r>
            <a:r>
              <a:rPr lang="hu-HU" dirty="0" smtClean="0"/>
              <a:t> </a:t>
            </a:r>
            <a:r>
              <a:rPr lang="hu-HU" dirty="0" err="1" smtClean="0"/>
              <a:t>to</a:t>
            </a:r>
            <a:r>
              <a:rPr lang="hu-HU" dirty="0" smtClean="0"/>
              <a:t> </a:t>
            </a:r>
            <a:r>
              <a:rPr lang="hu-HU" dirty="0" err="1" smtClean="0"/>
              <a:t>the</a:t>
            </a:r>
            <a:r>
              <a:rPr lang="hu-HU" dirty="0" smtClean="0"/>
              <a:t> </a:t>
            </a:r>
            <a:r>
              <a:rPr lang="hu-HU" dirty="0" err="1" smtClean="0"/>
              <a:t>target</a:t>
            </a:r>
            <a:r>
              <a:rPr lang="hu-HU" dirty="0" smtClean="0"/>
              <a:t> </a:t>
            </a:r>
            <a:r>
              <a:rPr lang="hu-HU" dirty="0" err="1" smtClean="0"/>
              <a:t>device</a:t>
            </a:r>
            <a:r>
              <a:rPr lang="hu-HU" dirty="0" smtClean="0"/>
              <a:t> (Image </a:t>
            </a:r>
            <a:r>
              <a:rPr lang="hu-HU" dirty="0" err="1" smtClean="0"/>
              <a:t>Build</a:t>
            </a:r>
            <a:r>
              <a:rPr lang="hu-HU" dirty="0" smtClean="0"/>
              <a:t> </a:t>
            </a:r>
            <a:r>
              <a:rPr lang="hu-HU" dirty="0" err="1" smtClean="0"/>
              <a:t>Wizard</a:t>
            </a:r>
            <a:r>
              <a:rPr lang="hu-HU" dirty="0" smtClean="0"/>
              <a:t>, IBW)</a:t>
            </a:r>
          </a:p>
          <a:p>
            <a:endParaRPr lang="hu-HU" dirty="0" smtClean="0"/>
          </a:p>
          <a:p>
            <a:r>
              <a:rPr lang="hu-HU" dirty="0" err="1" smtClean="0"/>
              <a:t>Unattended</a:t>
            </a:r>
            <a:r>
              <a:rPr lang="hu-HU" dirty="0" smtClean="0"/>
              <a:t> </a:t>
            </a:r>
            <a:r>
              <a:rPr lang="hu-HU" dirty="0" err="1" smtClean="0"/>
              <a:t>Setup</a:t>
            </a:r>
            <a:r>
              <a:rPr lang="hu-HU" dirty="0" smtClean="0"/>
              <a:t> (Image </a:t>
            </a:r>
            <a:r>
              <a:rPr lang="hu-HU" dirty="0" err="1" smtClean="0"/>
              <a:t>Configuration</a:t>
            </a:r>
            <a:r>
              <a:rPr lang="hu-HU" dirty="0" smtClean="0"/>
              <a:t> Editor, ICE)</a:t>
            </a:r>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HW </a:t>
            </a:r>
            <a:r>
              <a:rPr lang="hu-HU" dirty="0" err="1" smtClean="0"/>
              <a:t>requirements</a:t>
            </a:r>
            <a:endParaRPr lang="en-US" dirty="0"/>
          </a:p>
        </p:txBody>
      </p:sp>
      <p:sp>
        <p:nvSpPr>
          <p:cNvPr id="3" name="Inhaltsplatzhalter 2"/>
          <p:cNvSpPr>
            <a:spLocks noGrp="1"/>
          </p:cNvSpPr>
          <p:nvPr>
            <p:ph idx="1"/>
          </p:nvPr>
        </p:nvSpPr>
        <p:spPr>
          <a:xfrm>
            <a:off x="285688" y="1428736"/>
            <a:ext cx="8858312" cy="4786346"/>
          </a:xfrm>
        </p:spPr>
        <p:txBody>
          <a:bodyPr>
            <a:normAutofit fontScale="55000" lnSpcReduction="20000"/>
          </a:bodyPr>
          <a:lstStyle/>
          <a:p>
            <a:r>
              <a:rPr lang="en-US" sz="4000" dirty="0" smtClean="0"/>
              <a:t>1 GHz x86 or </a:t>
            </a:r>
            <a:r>
              <a:rPr lang="hu-HU" sz="4000" dirty="0" smtClean="0"/>
              <a:t>AMD</a:t>
            </a:r>
            <a:r>
              <a:rPr lang="en-US" sz="4000" dirty="0" smtClean="0"/>
              <a:t>64 processor with 900 </a:t>
            </a:r>
            <a:r>
              <a:rPr lang="en-US" sz="4000" dirty="0" err="1" smtClean="0"/>
              <a:t>mhz</a:t>
            </a:r>
            <a:r>
              <a:rPr lang="en-US" sz="4000" dirty="0" smtClean="0"/>
              <a:t> speed or equivalent</a:t>
            </a:r>
            <a:br>
              <a:rPr lang="en-US" sz="4000" dirty="0" smtClean="0"/>
            </a:br>
            <a:endParaRPr lang="en-US" sz="4000" dirty="0" smtClean="0"/>
          </a:p>
          <a:p>
            <a:r>
              <a:rPr lang="en-US" sz="4000" dirty="0" smtClean="0"/>
              <a:t>512 MB of system memory (1GB recommended for </a:t>
            </a:r>
            <a:r>
              <a:rPr lang="hu-HU" sz="4000" dirty="0" smtClean="0"/>
              <a:t>AMD</a:t>
            </a:r>
            <a:r>
              <a:rPr lang="en-US" sz="4000" dirty="0" smtClean="0"/>
              <a:t>64)</a:t>
            </a:r>
            <a:br>
              <a:rPr lang="en-US" sz="4000" dirty="0" smtClean="0"/>
            </a:br>
            <a:endParaRPr lang="en-US" sz="4000" dirty="0" smtClean="0"/>
          </a:p>
          <a:p>
            <a:r>
              <a:rPr lang="en-US" sz="4000" dirty="0" smtClean="0"/>
              <a:t>1 GB free space on hard disk drive (HDD) or flash-based Solid State Drive (SSD) (4 GB recommended) </a:t>
            </a:r>
            <a:br>
              <a:rPr lang="en-US" sz="4000" dirty="0" smtClean="0"/>
            </a:br>
            <a:endParaRPr lang="en-US" sz="4000" dirty="0" smtClean="0"/>
          </a:p>
          <a:p>
            <a:r>
              <a:rPr lang="en-US" sz="4000" dirty="0" smtClean="0"/>
              <a:t>At least one of the following bootable media types:</a:t>
            </a:r>
            <a:br>
              <a:rPr lang="en-US" sz="4000" dirty="0" smtClean="0"/>
            </a:br>
            <a:endParaRPr lang="en-US" sz="4000" dirty="0" smtClean="0"/>
          </a:p>
          <a:p>
            <a:pPr lvl="1"/>
            <a:r>
              <a:rPr lang="en-US" sz="4000" dirty="0" smtClean="0"/>
              <a:t>Bootable DVD-ROM drive</a:t>
            </a:r>
            <a:br>
              <a:rPr lang="en-US" sz="4000" dirty="0" smtClean="0"/>
            </a:br>
            <a:endParaRPr lang="en-US" sz="4000" dirty="0" smtClean="0"/>
          </a:p>
          <a:p>
            <a:pPr lvl="1"/>
            <a:r>
              <a:rPr lang="en-US" sz="4000" dirty="0" smtClean="0"/>
              <a:t>Bootable USB 2.0 port and a USB Flash Drive (UFD) with 4 GB of free space, or access to a local network</a:t>
            </a:r>
            <a:br>
              <a:rPr lang="en-US" sz="4000" dirty="0" smtClean="0"/>
            </a:br>
            <a:endParaRPr lang="en-US" sz="4000" dirty="0" smtClean="0"/>
          </a:p>
          <a:p>
            <a:r>
              <a:rPr lang="en-US" sz="4000" dirty="0" smtClean="0"/>
              <a:t>BIOS Supporting Windows </a:t>
            </a:r>
            <a:r>
              <a:rPr lang="en-US" sz="4000" dirty="0" err="1" smtClean="0"/>
              <a:t>Preinstallation</a:t>
            </a:r>
            <a:r>
              <a:rPr lang="en-US" sz="4000" dirty="0" smtClean="0"/>
              <a:t> Environment (Windows PE) 3.0</a:t>
            </a:r>
            <a:br>
              <a:rPr lang="en-US" sz="4000" dirty="0" smtClean="0"/>
            </a:br>
            <a:endParaRPr lang="en-US" sz="4000" dirty="0" smtClean="0"/>
          </a:p>
          <a:p>
            <a:pPr>
              <a:buNone/>
            </a:pP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5720" y="274638"/>
            <a:ext cx="885828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HW </a:t>
            </a:r>
            <a:r>
              <a:rPr lang="hu-HU" dirty="0" err="1" smtClean="0"/>
              <a:t>requirements</a:t>
            </a:r>
            <a:r>
              <a:rPr lang="hu-HU" dirty="0" smtClean="0"/>
              <a:t> </a:t>
            </a:r>
            <a:r>
              <a:rPr lang="hu-HU" dirty="0" err="1" smtClean="0"/>
              <a:t>for</a:t>
            </a:r>
            <a:r>
              <a:rPr lang="hu-HU" dirty="0" smtClean="0"/>
              <a:t> </a:t>
            </a:r>
            <a:r>
              <a:rPr lang="hu-HU" dirty="0" err="1" smtClean="0"/>
              <a:t>development</a:t>
            </a:r>
            <a:r>
              <a:rPr lang="hu-HU" dirty="0" smtClean="0"/>
              <a:t> PC</a:t>
            </a:r>
            <a:endParaRPr lang="en-US" dirty="0"/>
          </a:p>
        </p:txBody>
      </p:sp>
      <p:sp>
        <p:nvSpPr>
          <p:cNvPr id="3" name="Inhaltsplatzhalter 2"/>
          <p:cNvSpPr>
            <a:spLocks noGrp="1"/>
          </p:cNvSpPr>
          <p:nvPr>
            <p:ph idx="1"/>
          </p:nvPr>
        </p:nvSpPr>
        <p:spPr>
          <a:xfrm>
            <a:off x="285688" y="1928802"/>
            <a:ext cx="8858312" cy="4286280"/>
          </a:xfrm>
        </p:spPr>
        <p:txBody>
          <a:bodyPr>
            <a:normAutofit lnSpcReduction="10000"/>
          </a:bodyPr>
          <a:lstStyle/>
          <a:p>
            <a:r>
              <a:rPr lang="hu-HU" sz="4000" dirty="0" err="1" smtClean="0"/>
              <a:t>Supported</a:t>
            </a:r>
            <a:r>
              <a:rPr lang="hu-HU" sz="4000" dirty="0" smtClean="0"/>
              <a:t> </a:t>
            </a:r>
            <a:r>
              <a:rPr lang="hu-HU" sz="4000" dirty="0" err="1" smtClean="0"/>
              <a:t>operating</a:t>
            </a:r>
            <a:r>
              <a:rPr lang="hu-HU" sz="4000" dirty="0" smtClean="0"/>
              <a:t> </a:t>
            </a:r>
            <a:r>
              <a:rPr lang="hu-HU" sz="4000" dirty="0" err="1" smtClean="0"/>
              <a:t>systems</a:t>
            </a:r>
            <a:r>
              <a:rPr lang="hu-HU" sz="4000" dirty="0" smtClean="0"/>
              <a:t>:</a:t>
            </a:r>
          </a:p>
          <a:p>
            <a:pPr>
              <a:buNone/>
            </a:pPr>
            <a:r>
              <a:rPr lang="hu-HU" sz="4000" dirty="0" smtClean="0"/>
              <a:t>		Vista SP1, Vista SP2, Server 2008 R2, 	Windows 7</a:t>
            </a:r>
          </a:p>
          <a:p>
            <a:pPr>
              <a:buNone/>
            </a:pPr>
            <a:endParaRPr lang="hu-HU" sz="4000" dirty="0" smtClean="0"/>
          </a:p>
          <a:p>
            <a:r>
              <a:rPr lang="hu-HU" sz="4000" dirty="0" err="1" smtClean="0"/>
              <a:t>Needed</a:t>
            </a:r>
            <a:r>
              <a:rPr lang="hu-HU" sz="4000" dirty="0" smtClean="0"/>
              <a:t> SW </a:t>
            </a:r>
            <a:r>
              <a:rPr lang="hu-HU" sz="4000" dirty="0" err="1" smtClean="0"/>
              <a:t>features</a:t>
            </a:r>
            <a:r>
              <a:rPr lang="hu-HU" sz="4000" dirty="0" smtClean="0"/>
              <a:t>:</a:t>
            </a:r>
          </a:p>
          <a:p>
            <a:pPr lvl="1"/>
            <a:r>
              <a:rPr lang="en-US" dirty="0" smtClean="0"/>
              <a:t>Microsoft .NET Framework 2.0 or higher</a:t>
            </a:r>
            <a:endParaRPr lang="hu-HU" dirty="0" smtClean="0"/>
          </a:p>
          <a:p>
            <a:pPr lvl="1"/>
            <a:r>
              <a:rPr lang="en-US" dirty="0" smtClean="0"/>
              <a:t>Microsoft Core XML Services (MSXML) 6.0 or higher</a:t>
            </a:r>
            <a:endParaRPr lang="hu-HU" dirty="0" smtClean="0"/>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4</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5720" y="274638"/>
            <a:ext cx="885828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err="1" smtClean="0"/>
              <a:t>Toolkits</a:t>
            </a:r>
            <a:r>
              <a:rPr lang="hu-HU" dirty="0" smtClean="0"/>
              <a:t> (RC </a:t>
            </a:r>
            <a:r>
              <a:rPr lang="hu-HU" dirty="0" err="1" smtClean="0"/>
              <a:t>available</a:t>
            </a:r>
            <a:r>
              <a:rPr lang="hu-HU" dirty="0" smtClean="0"/>
              <a:t>)</a:t>
            </a:r>
            <a:endParaRPr lang="en-US" dirty="0"/>
          </a:p>
        </p:txBody>
      </p:sp>
      <p:sp>
        <p:nvSpPr>
          <p:cNvPr id="3" name="Inhaltsplatzhalter 2"/>
          <p:cNvSpPr>
            <a:spLocks noGrp="1"/>
          </p:cNvSpPr>
          <p:nvPr>
            <p:ph idx="1"/>
          </p:nvPr>
        </p:nvSpPr>
        <p:spPr>
          <a:xfrm>
            <a:off x="285688" y="1428736"/>
            <a:ext cx="8858312" cy="4786346"/>
          </a:xfrm>
        </p:spPr>
        <p:txBody>
          <a:bodyPr>
            <a:normAutofit/>
          </a:bodyPr>
          <a:lstStyle/>
          <a:p>
            <a:pPr>
              <a:buNone/>
            </a:pPr>
            <a:r>
              <a:rPr lang="hu-HU" dirty="0" smtClean="0"/>
              <a:t>	</a:t>
            </a:r>
            <a:r>
              <a:rPr lang="hu-HU" dirty="0" err="1" smtClean="0"/>
              <a:t>www.microsoft.com</a:t>
            </a:r>
            <a:r>
              <a:rPr lang="hu-HU" dirty="0" smtClean="0"/>
              <a:t>/</a:t>
            </a:r>
            <a:r>
              <a:rPr lang="hu-HU" dirty="0" err="1" smtClean="0"/>
              <a:t>embedded</a:t>
            </a:r>
            <a:endParaRPr lang="hu-HU" dirty="0" smtClean="0"/>
          </a:p>
          <a:p>
            <a:endParaRPr lang="hu-HU" dirty="0" smtClean="0"/>
          </a:p>
          <a:p>
            <a:r>
              <a:rPr lang="en-US" dirty="0" smtClean="0"/>
              <a:t>Standard_2011_Toolkit.iso </a:t>
            </a:r>
            <a:endParaRPr lang="hu-HU" dirty="0" smtClean="0"/>
          </a:p>
          <a:p>
            <a:r>
              <a:rPr lang="en-US" dirty="0" smtClean="0"/>
              <a:t>Standard_2011_32bit_Bootable_IBW.iso </a:t>
            </a:r>
            <a:endParaRPr lang="hu-HU" dirty="0" smtClean="0"/>
          </a:p>
          <a:p>
            <a:r>
              <a:rPr lang="en-US" dirty="0" smtClean="0"/>
              <a:t>Standard_2011_</a:t>
            </a:r>
            <a:r>
              <a:rPr lang="hu-HU" dirty="0" smtClean="0"/>
              <a:t>64</a:t>
            </a:r>
            <a:r>
              <a:rPr lang="en-US" dirty="0" smtClean="0"/>
              <a:t>bit_Bootable_IBW.iso </a:t>
            </a:r>
            <a:endParaRPr lang="hu-HU" dirty="0" smtClean="0"/>
          </a:p>
          <a:p>
            <a:endParaRPr lang="hu-HU" dirty="0" smtClean="0"/>
          </a:p>
          <a:p>
            <a:endParaRPr lang="hu-HU" dirty="0" smtClean="0"/>
          </a:p>
          <a:p>
            <a:r>
              <a:rPr lang="hu-HU" dirty="0" err="1" smtClean="0"/>
              <a:t>Tap.exe</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5</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5720" y="274638"/>
            <a:ext cx="885828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err="1" smtClean="0"/>
              <a:t>eCORE</a:t>
            </a:r>
            <a:endParaRPr lang="en-US" dirty="0"/>
          </a:p>
        </p:txBody>
      </p:sp>
      <p:sp>
        <p:nvSpPr>
          <p:cNvPr id="3" name="Inhaltsplatzhalter 2"/>
          <p:cNvSpPr>
            <a:spLocks noGrp="1"/>
          </p:cNvSpPr>
          <p:nvPr>
            <p:ph idx="1"/>
          </p:nvPr>
        </p:nvSpPr>
        <p:spPr>
          <a:xfrm>
            <a:off x="285688" y="1714488"/>
            <a:ext cx="8858312" cy="4500594"/>
          </a:xfrm>
        </p:spPr>
        <p:txBody>
          <a:bodyPr>
            <a:normAutofit fontScale="70000" lnSpcReduction="20000"/>
          </a:bodyPr>
          <a:lstStyle/>
          <a:p>
            <a:r>
              <a:rPr lang="en-US" dirty="0" smtClean="0"/>
              <a:t>Support for TCP/IP, IPV4/6, DHCP, HTTP, DNS Client, NETBIOS, and SMB/CIFS.</a:t>
            </a:r>
            <a:br>
              <a:rPr lang="en-US" dirty="0" smtClean="0"/>
            </a:br>
            <a:endParaRPr lang="en-US" dirty="0" smtClean="0"/>
          </a:p>
          <a:p>
            <a:r>
              <a:rPr lang="en-US" dirty="0" smtClean="0"/>
              <a:t>Windows cryptography APIs, including local security authority (LSA) authentication, credentials management, </a:t>
            </a:r>
            <a:r>
              <a:rPr lang="en-US" dirty="0" err="1" smtClean="0"/>
              <a:t>Winlogon</a:t>
            </a:r>
            <a:r>
              <a:rPr lang="en-US" dirty="0" smtClean="0"/>
              <a:t>, and authorization.</a:t>
            </a:r>
            <a:br>
              <a:rPr lang="en-US" dirty="0" smtClean="0"/>
            </a:br>
            <a:endParaRPr lang="en-US" dirty="0" smtClean="0"/>
          </a:p>
          <a:p>
            <a:r>
              <a:rPr lang="en-US" dirty="0" smtClean="0"/>
              <a:t>Basic APIs for the Windows graphics system.</a:t>
            </a:r>
            <a:br>
              <a:rPr lang="en-US" dirty="0" smtClean="0"/>
            </a:br>
            <a:endParaRPr lang="en-US" dirty="0" smtClean="0"/>
          </a:p>
          <a:p>
            <a:r>
              <a:rPr lang="en-US" dirty="0" smtClean="0"/>
              <a:t>Support for Plug and Play hardware.</a:t>
            </a:r>
            <a:br>
              <a:rPr lang="en-US" dirty="0" smtClean="0"/>
            </a:br>
            <a:endParaRPr lang="en-US" dirty="0" smtClean="0"/>
          </a:p>
          <a:p>
            <a:r>
              <a:rPr lang="en-US" dirty="0" smtClean="0"/>
              <a:t>Support for servicing through Component Based Servicing (CBS) and package manager.</a:t>
            </a:r>
            <a:br>
              <a:rPr lang="en-US" dirty="0" smtClean="0"/>
            </a:br>
            <a:endParaRPr lang="en-US" dirty="0" smtClean="0"/>
          </a:p>
          <a:p>
            <a:pPr>
              <a:buNone/>
            </a:pPr>
            <a:r>
              <a:rPr lang="hu-HU" dirty="0" err="1" smtClean="0"/>
              <a:t>Note</a:t>
            </a:r>
            <a:r>
              <a:rPr lang="hu-HU" dirty="0" smtClean="0"/>
              <a:t>: UAC is </a:t>
            </a:r>
            <a:r>
              <a:rPr lang="hu-HU" dirty="0" err="1" smtClean="0"/>
              <a:t>turned</a:t>
            </a:r>
            <a:r>
              <a:rPr lang="hu-HU" dirty="0" smtClean="0"/>
              <a:t> </a:t>
            </a:r>
            <a:r>
              <a:rPr lang="hu-HU" dirty="0" err="1" smtClean="0"/>
              <a:t>off</a:t>
            </a:r>
            <a:r>
              <a:rPr lang="hu-HU" dirty="0" smtClean="0"/>
              <a:t>.</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6</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714348" y="1643050"/>
            <a:ext cx="8858312" cy="4143404"/>
          </a:xfrm>
        </p:spPr>
        <p:txBody>
          <a:bodyPr>
            <a:normAutofit fontScale="85000" lnSpcReduction="20000"/>
          </a:bodyPr>
          <a:lstStyle/>
          <a:p>
            <a:pPr>
              <a:buNone/>
            </a:pPr>
            <a:r>
              <a:rPr lang="hu-HU" dirty="0" smtClean="0"/>
              <a:t>Main </a:t>
            </a:r>
            <a:r>
              <a:rPr lang="hu-HU" dirty="0" err="1" smtClean="0"/>
              <a:t>Features</a:t>
            </a:r>
            <a:r>
              <a:rPr lang="hu-HU" dirty="0" smtClean="0"/>
              <a:t>:</a:t>
            </a:r>
          </a:p>
          <a:p>
            <a:pPr lvl="1"/>
            <a:r>
              <a:rPr lang="hu-HU" dirty="0" err="1" smtClean="0"/>
              <a:t>Language</a:t>
            </a:r>
            <a:r>
              <a:rPr lang="hu-HU" dirty="0" smtClean="0"/>
              <a:t> </a:t>
            </a:r>
            <a:r>
              <a:rPr lang="hu-HU" dirty="0" err="1" smtClean="0"/>
              <a:t>Packs</a:t>
            </a:r>
            <a:endParaRPr lang="hu-HU" dirty="0" smtClean="0"/>
          </a:p>
          <a:p>
            <a:pPr lvl="1"/>
            <a:r>
              <a:rPr lang="hu-HU" dirty="0" err="1" smtClean="0"/>
              <a:t>Bitlocker</a:t>
            </a:r>
            <a:endParaRPr lang="hu-HU" dirty="0" smtClean="0"/>
          </a:p>
          <a:p>
            <a:pPr lvl="1"/>
            <a:r>
              <a:rPr lang="hu-HU" dirty="0" err="1" smtClean="0"/>
              <a:t>Bitlocker</a:t>
            </a:r>
            <a:r>
              <a:rPr lang="hu-HU" dirty="0" smtClean="0"/>
              <a:t> </a:t>
            </a:r>
            <a:r>
              <a:rPr lang="hu-HU" dirty="0" err="1" smtClean="0"/>
              <a:t>To</a:t>
            </a:r>
            <a:r>
              <a:rPr lang="hu-HU" dirty="0" smtClean="0"/>
              <a:t> Go</a:t>
            </a:r>
          </a:p>
          <a:p>
            <a:pPr lvl="1"/>
            <a:r>
              <a:rPr lang="hu-HU" dirty="0" err="1" smtClean="0"/>
              <a:t>Direct</a:t>
            </a:r>
            <a:r>
              <a:rPr lang="hu-HU" dirty="0" smtClean="0"/>
              <a:t> Access</a:t>
            </a:r>
          </a:p>
          <a:p>
            <a:pPr lvl="1"/>
            <a:r>
              <a:rPr lang="hu-HU" dirty="0" err="1" smtClean="0"/>
              <a:t>Applocker</a:t>
            </a:r>
            <a:endParaRPr lang="hu-HU" dirty="0" smtClean="0"/>
          </a:p>
          <a:p>
            <a:pPr lvl="1"/>
            <a:r>
              <a:rPr lang="hu-HU" dirty="0" err="1" smtClean="0"/>
              <a:t>Branch</a:t>
            </a:r>
            <a:r>
              <a:rPr lang="hu-HU" dirty="0" smtClean="0"/>
              <a:t> Cache</a:t>
            </a:r>
          </a:p>
          <a:p>
            <a:pPr lvl="1"/>
            <a:r>
              <a:rPr lang="hu-HU" dirty="0" err="1" smtClean="0"/>
              <a:t>Multitouch</a:t>
            </a:r>
            <a:endParaRPr lang="hu-HU" dirty="0" smtClean="0"/>
          </a:p>
          <a:p>
            <a:pPr lvl="1"/>
            <a:r>
              <a:rPr lang="hu-HU" dirty="0" smtClean="0"/>
              <a:t>VHD Boot</a:t>
            </a:r>
          </a:p>
          <a:p>
            <a:pPr lvl="1"/>
            <a:r>
              <a:rPr lang="hu-HU" dirty="0" smtClean="0"/>
              <a:t>DISM</a:t>
            </a:r>
          </a:p>
          <a:p>
            <a:pPr lvl="1"/>
            <a:r>
              <a:rPr lang="hu-HU" dirty="0" smtClean="0"/>
              <a:t>Windows Update</a:t>
            </a:r>
          </a:p>
          <a:p>
            <a:pPr>
              <a:buNone/>
            </a:pPr>
            <a:endParaRPr lang="hu-HU" dirty="0" smtClean="0"/>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7</a:t>
            </a:fld>
            <a:endParaRPr lang="en-US" sz="1200" kern="1200">
              <a:solidFill>
                <a:prstClr val="white"/>
              </a:solidFill>
              <a:latin typeface="Calibri"/>
              <a:ea typeface="+mn-ea"/>
              <a:cs typeface="+mn-cs"/>
            </a:endParaRPr>
          </a:p>
        </p:txBody>
      </p:sp>
      <p:pic>
        <p:nvPicPr>
          <p:cNvPr id="14338" name="Picture 2"/>
          <p:cNvPicPr>
            <a:picLocks noChangeAspect="1" noChangeArrowheads="1"/>
          </p:cNvPicPr>
          <p:nvPr/>
        </p:nvPicPr>
        <p:blipFill>
          <a:blip r:embed="rId2" cstate="print"/>
          <a:srcRect/>
          <a:stretch>
            <a:fillRect/>
          </a:stretch>
        </p:blipFill>
        <p:spPr bwMode="auto">
          <a:xfrm>
            <a:off x="5857884" y="1857364"/>
            <a:ext cx="800100" cy="800100"/>
          </a:xfrm>
          <a:prstGeom prst="rect">
            <a:avLst/>
          </a:prstGeom>
          <a:noFill/>
          <a:ln w="9525">
            <a:noFill/>
            <a:miter lim="800000"/>
            <a:headEnd/>
            <a:tailEnd/>
          </a:ln>
        </p:spPr>
      </p:pic>
      <p:pic>
        <p:nvPicPr>
          <p:cNvPr id="14339" name="Picture 3"/>
          <p:cNvPicPr>
            <a:picLocks noChangeAspect="1" noChangeArrowheads="1"/>
          </p:cNvPicPr>
          <p:nvPr/>
        </p:nvPicPr>
        <p:blipFill>
          <a:blip r:embed="rId3" cstate="print"/>
          <a:srcRect/>
          <a:stretch>
            <a:fillRect/>
          </a:stretch>
        </p:blipFill>
        <p:spPr bwMode="auto">
          <a:xfrm>
            <a:off x="5786446" y="4429132"/>
            <a:ext cx="1276350" cy="952500"/>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4929190" y="2857496"/>
            <a:ext cx="3143272" cy="145317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5720" y="274638"/>
            <a:ext cx="8858280" cy="1143000"/>
          </a:xfrm>
        </p:spPr>
        <p:txBody>
          <a:bodyPr>
            <a:normAutofit fontScale="90000"/>
          </a:bodyPr>
          <a:lstStyle/>
          <a:p>
            <a:r>
              <a:rPr lang="hu-HU" dirty="0" smtClean="0"/>
              <a:t>Windows </a:t>
            </a:r>
            <a:r>
              <a:rPr lang="hu-HU" dirty="0" err="1" smtClean="0"/>
              <a:t>Embedded</a:t>
            </a:r>
            <a:r>
              <a:rPr lang="hu-HU" dirty="0" smtClean="0"/>
              <a:t> Standard</a:t>
            </a:r>
            <a:br>
              <a:rPr lang="hu-HU" dirty="0" smtClean="0"/>
            </a:br>
            <a:r>
              <a:rPr lang="hu-HU" dirty="0" err="1" smtClean="0"/>
              <a:t>Language</a:t>
            </a:r>
            <a:r>
              <a:rPr lang="hu-HU" dirty="0" smtClean="0"/>
              <a:t> </a:t>
            </a:r>
            <a:r>
              <a:rPr lang="hu-HU" dirty="0" err="1" smtClean="0"/>
              <a:t>Support</a:t>
            </a:r>
            <a:endParaRPr lang="en-US" dirty="0"/>
          </a:p>
        </p:txBody>
      </p:sp>
      <p:sp>
        <p:nvSpPr>
          <p:cNvPr id="3" name="Inhaltsplatzhalter 2"/>
          <p:cNvSpPr>
            <a:spLocks noGrp="1"/>
          </p:cNvSpPr>
          <p:nvPr>
            <p:ph idx="1"/>
          </p:nvPr>
        </p:nvSpPr>
        <p:spPr>
          <a:xfrm>
            <a:off x="1142976" y="1714488"/>
            <a:ext cx="8001024" cy="4500594"/>
          </a:xfrm>
        </p:spPr>
        <p:txBody>
          <a:bodyPr>
            <a:normAutofit fontScale="55000" lnSpcReduction="20000"/>
          </a:bodyPr>
          <a:lstStyle/>
          <a:p>
            <a:r>
              <a:rPr lang="en-US" dirty="0" smtClean="0"/>
              <a:t>de-DE Language Pack</a:t>
            </a:r>
            <a:br>
              <a:rPr lang="en-US" dirty="0" smtClean="0"/>
            </a:br>
            <a:endParaRPr lang="en-US" dirty="0" smtClean="0"/>
          </a:p>
          <a:p>
            <a:r>
              <a:rPr lang="en-US" dirty="0" smtClean="0"/>
              <a:t>en-US Language Pack</a:t>
            </a:r>
            <a:br>
              <a:rPr lang="en-US" dirty="0" smtClean="0"/>
            </a:br>
            <a:endParaRPr lang="en-US" dirty="0" smtClean="0"/>
          </a:p>
          <a:p>
            <a:r>
              <a:rPr lang="en-US" dirty="0" err="1" smtClean="0"/>
              <a:t>es</a:t>
            </a:r>
            <a:r>
              <a:rPr lang="en-US" dirty="0" smtClean="0"/>
              <a:t>-ES Language Pack</a:t>
            </a:r>
            <a:br>
              <a:rPr lang="en-US" dirty="0" smtClean="0"/>
            </a:br>
            <a:endParaRPr lang="en-US" dirty="0" smtClean="0"/>
          </a:p>
          <a:p>
            <a:r>
              <a:rPr lang="en-US" dirty="0" err="1" smtClean="0"/>
              <a:t>fr</a:t>
            </a:r>
            <a:r>
              <a:rPr lang="en-US" dirty="0" smtClean="0"/>
              <a:t>-FR Language Pack</a:t>
            </a:r>
            <a:br>
              <a:rPr lang="en-US" dirty="0" smtClean="0"/>
            </a:br>
            <a:endParaRPr lang="en-US" dirty="0" smtClean="0"/>
          </a:p>
          <a:p>
            <a:r>
              <a:rPr lang="en-US" dirty="0" smtClean="0"/>
              <a:t>it-IT Language Pack</a:t>
            </a:r>
            <a:br>
              <a:rPr lang="en-US" dirty="0" smtClean="0"/>
            </a:br>
            <a:endParaRPr lang="en-US" dirty="0" smtClean="0"/>
          </a:p>
          <a:p>
            <a:r>
              <a:rPr lang="en-US" dirty="0" err="1" smtClean="0"/>
              <a:t>jp</a:t>
            </a:r>
            <a:r>
              <a:rPr lang="en-US" dirty="0" smtClean="0"/>
              <a:t>-JP Language Pack</a:t>
            </a:r>
            <a:br>
              <a:rPr lang="en-US" dirty="0" smtClean="0"/>
            </a:br>
            <a:endParaRPr lang="en-US" dirty="0" smtClean="0"/>
          </a:p>
          <a:p>
            <a:r>
              <a:rPr lang="en-US" dirty="0" err="1" smtClean="0"/>
              <a:t>zh</a:t>
            </a:r>
            <a:r>
              <a:rPr lang="en-US" dirty="0" smtClean="0"/>
              <a:t>-CN Language Pack</a:t>
            </a:r>
            <a:br>
              <a:rPr lang="en-US" dirty="0" smtClean="0"/>
            </a:br>
            <a:endParaRPr lang="en-US" dirty="0" smtClean="0"/>
          </a:p>
          <a:p>
            <a:r>
              <a:rPr lang="en-US" dirty="0" err="1" smtClean="0"/>
              <a:t>zh</a:t>
            </a:r>
            <a:r>
              <a:rPr lang="en-US" dirty="0" smtClean="0"/>
              <a:t>-TW Language Pack</a:t>
            </a:r>
            <a:br>
              <a:rPr lang="en-US" dirty="0" smtClean="0"/>
            </a:br>
            <a:r>
              <a:rPr lang="en-US" dirty="0" smtClean="0"/>
              <a:t/>
            </a:r>
            <a:br>
              <a:rPr lang="en-US" dirty="0" smtClean="0"/>
            </a:b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8</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5720" y="274638"/>
            <a:ext cx="8858280" cy="1143000"/>
          </a:xfrm>
        </p:spPr>
        <p:txBody>
          <a:bodyPr>
            <a:normAutofit fontScale="90000"/>
          </a:bodyPr>
          <a:lstStyle/>
          <a:p>
            <a:r>
              <a:rPr lang="hu-HU" dirty="0" smtClean="0"/>
              <a:t>Windows </a:t>
            </a:r>
            <a:r>
              <a:rPr lang="hu-HU" dirty="0" err="1" smtClean="0"/>
              <a:t>Embedded</a:t>
            </a:r>
            <a:r>
              <a:rPr lang="hu-HU" dirty="0" smtClean="0"/>
              <a:t> Standard</a:t>
            </a:r>
            <a:br>
              <a:rPr lang="hu-HU" dirty="0" smtClean="0"/>
            </a:br>
            <a:r>
              <a:rPr lang="hu-HU" dirty="0" smtClean="0"/>
              <a:t>DISM </a:t>
            </a:r>
            <a:r>
              <a:rPr lang="hu-HU" dirty="0" err="1" smtClean="0"/>
              <a:t>functionality</a:t>
            </a:r>
            <a:endParaRPr lang="en-US" dirty="0"/>
          </a:p>
        </p:txBody>
      </p:sp>
      <p:sp>
        <p:nvSpPr>
          <p:cNvPr id="3" name="Inhaltsplatzhalter 2"/>
          <p:cNvSpPr>
            <a:spLocks noGrp="1"/>
          </p:cNvSpPr>
          <p:nvPr>
            <p:ph idx="1"/>
          </p:nvPr>
        </p:nvSpPr>
        <p:spPr>
          <a:xfrm>
            <a:off x="785786" y="1714488"/>
            <a:ext cx="8858312" cy="4500594"/>
          </a:xfrm>
        </p:spPr>
        <p:txBody>
          <a:bodyPr>
            <a:normAutofit/>
          </a:bodyPr>
          <a:lstStyle/>
          <a:p>
            <a:r>
              <a:rPr lang="en-US" dirty="0" smtClean="0"/>
              <a:t>WINDOWS EDITION SERVICING </a:t>
            </a:r>
            <a:endParaRPr lang="hu-HU" dirty="0" smtClean="0"/>
          </a:p>
          <a:p>
            <a:r>
              <a:rPr lang="en-US" dirty="0" smtClean="0"/>
              <a:t>UNATTEND SERVICING </a:t>
            </a:r>
            <a:endParaRPr lang="hu-HU" dirty="0" smtClean="0"/>
          </a:p>
          <a:p>
            <a:r>
              <a:rPr lang="en-US" dirty="0" smtClean="0"/>
              <a:t>DRIVER SERVICING </a:t>
            </a:r>
            <a:endParaRPr lang="hu-HU" dirty="0" smtClean="0"/>
          </a:p>
          <a:p>
            <a:r>
              <a:rPr lang="en-US" dirty="0" smtClean="0"/>
              <a:t>INTERNATIONAL SERVICING </a:t>
            </a:r>
            <a:endParaRPr lang="hu-HU" dirty="0" smtClean="0"/>
          </a:p>
          <a:p>
            <a:r>
              <a:rPr lang="en-US" dirty="0" smtClean="0"/>
              <a:t>APPLICATION SERVICING </a:t>
            </a:r>
            <a:endParaRPr lang="hu-HU" dirty="0" smtClean="0"/>
          </a:p>
          <a:p>
            <a:r>
              <a:rPr lang="en-US" dirty="0" smtClean="0"/>
              <a:t>PACKAGE SERVICING </a:t>
            </a:r>
            <a:endParaRPr lang="hu-HU" dirty="0" smtClean="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9</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lnSpcReduction="10000"/>
          </a:bodyPr>
          <a:lstStyle/>
          <a:p>
            <a:pPr>
              <a:buNone/>
            </a:pPr>
            <a:r>
              <a:rPr lang="hu-HU" dirty="0" err="1" smtClean="0"/>
              <a:t>Embedded</a:t>
            </a:r>
            <a:r>
              <a:rPr lang="hu-HU" dirty="0" smtClean="0"/>
              <a:t> </a:t>
            </a:r>
            <a:r>
              <a:rPr lang="hu-HU" dirty="0" err="1" smtClean="0"/>
              <a:t>Enabling</a:t>
            </a:r>
            <a:r>
              <a:rPr lang="hu-HU" dirty="0" smtClean="0"/>
              <a:t> </a:t>
            </a:r>
            <a:r>
              <a:rPr lang="hu-HU" dirty="0" err="1" smtClean="0"/>
              <a:t>Features</a:t>
            </a:r>
            <a:r>
              <a:rPr lang="hu-HU" dirty="0" smtClean="0"/>
              <a:t>:</a:t>
            </a:r>
          </a:p>
          <a:p>
            <a:pPr lvl="1"/>
            <a:r>
              <a:rPr lang="hu-HU" dirty="0" err="1" smtClean="0"/>
              <a:t>Enhanced</a:t>
            </a:r>
            <a:r>
              <a:rPr lang="hu-HU" dirty="0" smtClean="0"/>
              <a:t> </a:t>
            </a:r>
            <a:r>
              <a:rPr lang="hu-HU" dirty="0" err="1" smtClean="0"/>
              <a:t>Write</a:t>
            </a:r>
            <a:r>
              <a:rPr lang="hu-HU" dirty="0" smtClean="0"/>
              <a:t> Filter </a:t>
            </a:r>
          </a:p>
          <a:p>
            <a:pPr lvl="1"/>
            <a:r>
              <a:rPr lang="hu-HU" dirty="0" err="1" smtClean="0"/>
              <a:t>Hibernate</a:t>
            </a:r>
            <a:r>
              <a:rPr lang="hu-HU" dirty="0" smtClean="0"/>
              <a:t> </a:t>
            </a:r>
            <a:r>
              <a:rPr lang="hu-HU" dirty="0" err="1" smtClean="0"/>
              <a:t>Once</a:t>
            </a:r>
            <a:r>
              <a:rPr lang="hu-HU" dirty="0" smtClean="0"/>
              <a:t> </a:t>
            </a:r>
            <a:r>
              <a:rPr lang="hu-HU" dirty="0" err="1" smtClean="0"/>
              <a:t>Resume</a:t>
            </a:r>
            <a:r>
              <a:rPr lang="hu-HU" dirty="0" smtClean="0"/>
              <a:t> </a:t>
            </a:r>
            <a:r>
              <a:rPr lang="hu-HU" dirty="0" err="1" smtClean="0"/>
              <a:t>Many</a:t>
            </a:r>
            <a:endParaRPr lang="hu-HU" dirty="0" smtClean="0"/>
          </a:p>
          <a:p>
            <a:pPr lvl="1"/>
            <a:r>
              <a:rPr lang="hu-HU" dirty="0" smtClean="0"/>
              <a:t>File </a:t>
            </a:r>
            <a:r>
              <a:rPr lang="hu-HU" dirty="0" err="1" smtClean="0"/>
              <a:t>Based</a:t>
            </a:r>
            <a:r>
              <a:rPr lang="hu-HU" dirty="0" smtClean="0"/>
              <a:t> </a:t>
            </a:r>
            <a:r>
              <a:rPr lang="hu-HU" dirty="0" err="1" smtClean="0"/>
              <a:t>Write</a:t>
            </a:r>
            <a:r>
              <a:rPr lang="hu-HU" dirty="0" smtClean="0"/>
              <a:t> Filter</a:t>
            </a:r>
          </a:p>
          <a:p>
            <a:pPr lvl="1"/>
            <a:r>
              <a:rPr lang="hu-HU" dirty="0" err="1" smtClean="0"/>
              <a:t>Registry</a:t>
            </a:r>
            <a:r>
              <a:rPr lang="hu-HU" dirty="0" smtClean="0"/>
              <a:t> Filter</a:t>
            </a:r>
          </a:p>
          <a:p>
            <a:pPr lvl="1"/>
            <a:r>
              <a:rPr lang="hu-HU" dirty="0" smtClean="0"/>
              <a:t>USB Boot</a:t>
            </a:r>
          </a:p>
          <a:p>
            <a:pPr lvl="1"/>
            <a:r>
              <a:rPr lang="hu-HU" dirty="0" err="1" smtClean="0"/>
              <a:t>Custom</a:t>
            </a:r>
            <a:r>
              <a:rPr lang="hu-HU" dirty="0" smtClean="0"/>
              <a:t> </a:t>
            </a:r>
            <a:r>
              <a:rPr lang="hu-HU" dirty="0" err="1" smtClean="0"/>
              <a:t>shell</a:t>
            </a:r>
            <a:r>
              <a:rPr lang="hu-HU" dirty="0" smtClean="0"/>
              <a:t> </a:t>
            </a:r>
          </a:p>
          <a:p>
            <a:pPr lvl="1">
              <a:buNone/>
            </a:pPr>
            <a:r>
              <a:rPr lang="hu-HU" dirty="0" smtClean="0"/>
              <a:t>			(</a:t>
            </a:r>
            <a:r>
              <a:rPr lang="hu-HU" dirty="0" err="1" smtClean="0"/>
              <a:t>MessegaBox</a:t>
            </a:r>
            <a:r>
              <a:rPr lang="hu-HU" dirty="0" smtClean="0"/>
              <a:t> </a:t>
            </a:r>
            <a:r>
              <a:rPr lang="hu-HU" dirty="0" err="1" smtClean="0"/>
              <a:t>autoreply</a:t>
            </a:r>
            <a:r>
              <a:rPr lang="hu-HU" dirty="0" smtClean="0"/>
              <a:t>, </a:t>
            </a:r>
            <a:r>
              <a:rPr lang="hu-HU" dirty="0" err="1" smtClean="0"/>
              <a:t>Dialog</a:t>
            </a:r>
            <a:r>
              <a:rPr lang="hu-HU" dirty="0" smtClean="0"/>
              <a:t> </a:t>
            </a:r>
            <a:r>
              <a:rPr lang="hu-HU" dirty="0" err="1" smtClean="0"/>
              <a:t>Blocker</a:t>
            </a:r>
            <a:r>
              <a:rPr lang="hu-HU" dirty="0" smtClean="0"/>
              <a:t>, </a:t>
            </a:r>
            <a:r>
              <a:rPr lang="hu-HU" dirty="0" err="1" smtClean="0"/>
              <a:t>Branding</a:t>
            </a:r>
            <a:r>
              <a:rPr lang="hu-HU" dirty="0" smtClean="0"/>
              <a:t>)</a:t>
            </a:r>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10</a:t>
            </a:fld>
            <a:endParaRPr lang="en-US" sz="1200" kern="1200">
              <a:solidFill>
                <a:prstClr val="white"/>
              </a:solidFill>
              <a:latin typeface="Calibri"/>
              <a:ea typeface="+mn-ea"/>
              <a:cs typeface="+mn-cs"/>
            </a:endParaRPr>
          </a:p>
        </p:txBody>
      </p:sp>
      <p:pic>
        <p:nvPicPr>
          <p:cNvPr id="14338" name="Picture 2"/>
          <p:cNvPicPr>
            <a:picLocks noChangeAspect="1" noChangeArrowheads="1"/>
          </p:cNvPicPr>
          <p:nvPr/>
        </p:nvPicPr>
        <p:blipFill>
          <a:blip r:embed="rId2" cstate="print"/>
          <a:srcRect/>
          <a:stretch>
            <a:fillRect/>
          </a:stretch>
        </p:blipFill>
        <p:spPr bwMode="auto">
          <a:xfrm>
            <a:off x="7286644" y="2071678"/>
            <a:ext cx="714380" cy="109904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a:bodyPr>
          <a:lstStyle/>
          <a:p>
            <a:r>
              <a:rPr lang="hu-HU" dirty="0" smtClean="0"/>
              <a:t>Image </a:t>
            </a:r>
            <a:r>
              <a:rPr lang="hu-HU" dirty="0" err="1" smtClean="0"/>
              <a:t>Build</a:t>
            </a:r>
            <a:r>
              <a:rPr lang="hu-HU" dirty="0" smtClean="0"/>
              <a:t> </a:t>
            </a:r>
            <a:r>
              <a:rPr lang="hu-HU" dirty="0" err="1" smtClean="0"/>
              <a:t>Wizard</a:t>
            </a:r>
            <a:r>
              <a:rPr lang="hu-HU" dirty="0" smtClean="0"/>
              <a:t> (IBW)</a:t>
            </a:r>
          </a:p>
          <a:p>
            <a:pPr lvl="1"/>
            <a:r>
              <a:rPr lang="hu-HU" dirty="0" err="1" smtClean="0"/>
              <a:t>Standalone</a:t>
            </a:r>
            <a:r>
              <a:rPr lang="hu-HU" dirty="0" smtClean="0"/>
              <a:t> </a:t>
            </a:r>
            <a:r>
              <a:rPr lang="hu-HU" dirty="0" err="1" smtClean="0"/>
              <a:t>Setup</a:t>
            </a:r>
            <a:r>
              <a:rPr lang="hu-HU" dirty="0" smtClean="0"/>
              <a:t> (no </a:t>
            </a:r>
            <a:r>
              <a:rPr lang="hu-HU" dirty="0" err="1" smtClean="0"/>
              <a:t>tools</a:t>
            </a:r>
            <a:r>
              <a:rPr lang="hu-HU" dirty="0" smtClean="0"/>
              <a:t> </a:t>
            </a:r>
            <a:r>
              <a:rPr lang="hu-HU" dirty="0" err="1" smtClean="0"/>
              <a:t>like</a:t>
            </a:r>
            <a:r>
              <a:rPr lang="hu-HU" dirty="0" smtClean="0"/>
              <a:t> TD, PB)</a:t>
            </a:r>
          </a:p>
          <a:p>
            <a:pPr lvl="1"/>
            <a:r>
              <a:rPr lang="hu-HU" dirty="0" err="1" smtClean="0"/>
              <a:t>Bootable</a:t>
            </a:r>
            <a:r>
              <a:rPr lang="hu-HU" dirty="0" smtClean="0"/>
              <a:t> </a:t>
            </a:r>
            <a:r>
              <a:rPr lang="hu-HU" dirty="0" err="1" smtClean="0"/>
              <a:t>Setup</a:t>
            </a:r>
            <a:r>
              <a:rPr lang="hu-HU" dirty="0" smtClean="0"/>
              <a:t> DVD</a:t>
            </a:r>
          </a:p>
          <a:p>
            <a:pPr lvl="1"/>
            <a:r>
              <a:rPr lang="hu-HU" dirty="0" err="1" smtClean="0"/>
              <a:t>Binaries</a:t>
            </a:r>
            <a:r>
              <a:rPr lang="hu-HU" dirty="0" smtClean="0"/>
              <a:t> </a:t>
            </a:r>
            <a:r>
              <a:rPr lang="hu-HU" dirty="0" err="1" smtClean="0"/>
              <a:t>for</a:t>
            </a:r>
            <a:r>
              <a:rPr lang="hu-HU" dirty="0" smtClean="0"/>
              <a:t> </a:t>
            </a:r>
            <a:r>
              <a:rPr lang="hu-HU" dirty="0" err="1" smtClean="0"/>
              <a:t>both</a:t>
            </a:r>
            <a:r>
              <a:rPr lang="hu-HU" dirty="0" smtClean="0"/>
              <a:t> x86 and x64</a:t>
            </a:r>
          </a:p>
          <a:p>
            <a:pPr lvl="1"/>
            <a:r>
              <a:rPr lang="hu-HU" dirty="0" err="1" smtClean="0"/>
              <a:t>Direct</a:t>
            </a:r>
            <a:r>
              <a:rPr lang="hu-HU" dirty="0" smtClean="0"/>
              <a:t> </a:t>
            </a:r>
            <a:r>
              <a:rPr lang="hu-HU" dirty="0" err="1" smtClean="0"/>
              <a:t>install</a:t>
            </a:r>
            <a:r>
              <a:rPr lang="hu-HU" dirty="0" smtClean="0"/>
              <a:t> </a:t>
            </a:r>
            <a:r>
              <a:rPr lang="hu-HU" dirty="0" err="1" smtClean="0"/>
              <a:t>to</a:t>
            </a:r>
            <a:r>
              <a:rPr lang="hu-HU" dirty="0" smtClean="0"/>
              <a:t> </a:t>
            </a:r>
            <a:r>
              <a:rPr lang="hu-HU" dirty="0" err="1" smtClean="0"/>
              <a:t>the</a:t>
            </a:r>
            <a:r>
              <a:rPr lang="hu-HU" dirty="0" smtClean="0"/>
              <a:t> </a:t>
            </a:r>
            <a:r>
              <a:rPr lang="hu-HU" dirty="0" err="1" smtClean="0"/>
              <a:t>target</a:t>
            </a:r>
            <a:r>
              <a:rPr lang="hu-HU" dirty="0" smtClean="0"/>
              <a:t> </a:t>
            </a:r>
            <a:r>
              <a:rPr lang="hu-HU" dirty="0" err="1" smtClean="0"/>
              <a:t>machine</a:t>
            </a:r>
            <a:endParaRPr lang="hu-HU" dirty="0" smtClean="0"/>
          </a:p>
          <a:p>
            <a:pPr lvl="1"/>
            <a:r>
              <a:rPr lang="hu-HU" dirty="0" err="1" smtClean="0"/>
              <a:t>Interactive</a:t>
            </a:r>
            <a:r>
              <a:rPr lang="hu-HU" dirty="0" smtClean="0"/>
              <a:t> and </a:t>
            </a:r>
            <a:r>
              <a:rPr lang="hu-HU" dirty="0" err="1" smtClean="0"/>
              <a:t>unattended</a:t>
            </a:r>
            <a:r>
              <a:rPr lang="hu-HU" dirty="0" smtClean="0"/>
              <a:t> </a:t>
            </a:r>
            <a:r>
              <a:rPr lang="hu-HU" dirty="0" err="1" smtClean="0"/>
              <a:t>setup</a:t>
            </a:r>
            <a:endParaRPr lang="hu-HU" dirty="0" smtClean="0"/>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11</a:t>
            </a:fld>
            <a:endParaRPr lang="en-US" sz="1200" kern="1200">
              <a:solidFill>
                <a:prstClr val="white"/>
              </a:solidFill>
              <a:latin typeface="Calibri"/>
              <a:ea typeface="+mn-ea"/>
              <a:cs typeface="+mn-cs"/>
            </a:endParaRPr>
          </a:p>
        </p:txBody>
      </p:sp>
      <p:pic>
        <p:nvPicPr>
          <p:cNvPr id="15362" name="Picture 2"/>
          <p:cNvPicPr>
            <a:picLocks noChangeAspect="1" noChangeArrowheads="1"/>
          </p:cNvPicPr>
          <p:nvPr/>
        </p:nvPicPr>
        <p:blipFill>
          <a:blip r:embed="rId2" cstate="print"/>
          <a:srcRect/>
          <a:stretch>
            <a:fillRect/>
          </a:stretch>
        </p:blipFill>
        <p:spPr bwMode="auto">
          <a:xfrm>
            <a:off x="6286512" y="2071677"/>
            <a:ext cx="2350626" cy="178595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3" name="Inhaltsplatzhalter 2"/>
          <p:cNvSpPr>
            <a:spLocks noGrp="1"/>
          </p:cNvSpPr>
          <p:nvPr>
            <p:ph idx="1"/>
          </p:nvPr>
        </p:nvSpPr>
        <p:spPr>
          <a:xfrm>
            <a:off x="285688" y="1643050"/>
            <a:ext cx="8858312" cy="4143404"/>
          </a:xfrm>
        </p:spPr>
        <p:txBody>
          <a:bodyPr>
            <a:normAutofit fontScale="92500" lnSpcReduction="10000"/>
          </a:bodyPr>
          <a:lstStyle/>
          <a:p>
            <a:r>
              <a:rPr lang="hu-HU" dirty="0" smtClean="0"/>
              <a:t>Start IBW </a:t>
            </a:r>
            <a:r>
              <a:rPr lang="hu-HU" dirty="0" err="1" smtClean="0"/>
              <a:t>on</a:t>
            </a:r>
            <a:r>
              <a:rPr lang="hu-HU" dirty="0" smtClean="0"/>
              <a:t> </a:t>
            </a:r>
            <a:r>
              <a:rPr lang="hu-HU" dirty="0" err="1" smtClean="0"/>
              <a:t>the</a:t>
            </a:r>
            <a:r>
              <a:rPr lang="hu-HU" dirty="0" smtClean="0"/>
              <a:t> </a:t>
            </a:r>
            <a:r>
              <a:rPr lang="hu-HU" dirty="0" err="1" smtClean="0"/>
              <a:t>device</a:t>
            </a:r>
            <a:r>
              <a:rPr lang="hu-HU" dirty="0" smtClean="0"/>
              <a:t>.</a:t>
            </a:r>
          </a:p>
          <a:p>
            <a:r>
              <a:rPr lang="hu-HU" dirty="0" err="1" smtClean="0"/>
              <a:t>Select</a:t>
            </a:r>
            <a:r>
              <a:rPr lang="hu-HU" dirty="0" smtClean="0"/>
              <a:t> </a:t>
            </a:r>
            <a:r>
              <a:rPr lang="hu-HU" dirty="0" err="1" smtClean="0"/>
              <a:t>Build</a:t>
            </a:r>
            <a:r>
              <a:rPr lang="hu-HU" dirty="0" smtClean="0"/>
              <a:t> an Image </a:t>
            </a:r>
            <a:r>
              <a:rPr lang="hu-HU" dirty="0" err="1" smtClean="0"/>
              <a:t>on</a:t>
            </a:r>
            <a:r>
              <a:rPr lang="hu-HU" dirty="0" smtClean="0"/>
              <a:t> </a:t>
            </a:r>
            <a:r>
              <a:rPr lang="hu-HU" dirty="0" err="1" smtClean="0"/>
              <a:t>the</a:t>
            </a:r>
            <a:r>
              <a:rPr lang="hu-HU" dirty="0" smtClean="0"/>
              <a:t> </a:t>
            </a:r>
            <a:r>
              <a:rPr lang="hu-HU" dirty="0" err="1" smtClean="0"/>
              <a:t>Install</a:t>
            </a:r>
            <a:r>
              <a:rPr lang="hu-HU" dirty="0" smtClean="0"/>
              <a:t> Windows </a:t>
            </a:r>
            <a:r>
              <a:rPr lang="hu-HU" dirty="0" err="1" smtClean="0"/>
              <a:t>page</a:t>
            </a:r>
            <a:r>
              <a:rPr lang="hu-HU" dirty="0" smtClean="0"/>
              <a:t>.</a:t>
            </a:r>
          </a:p>
          <a:p>
            <a:r>
              <a:rPr lang="hu-HU" dirty="0" err="1" smtClean="0"/>
              <a:t>Accept</a:t>
            </a:r>
            <a:r>
              <a:rPr lang="hu-HU" dirty="0" smtClean="0"/>
              <a:t> </a:t>
            </a:r>
            <a:r>
              <a:rPr lang="hu-HU" dirty="0" err="1" smtClean="0"/>
              <a:t>license</a:t>
            </a:r>
            <a:r>
              <a:rPr lang="hu-HU" dirty="0" smtClean="0"/>
              <a:t> </a:t>
            </a:r>
            <a:r>
              <a:rPr lang="hu-HU" dirty="0" err="1" smtClean="0"/>
              <a:t>terms</a:t>
            </a:r>
            <a:endParaRPr lang="hu-HU" dirty="0" smtClean="0"/>
          </a:p>
          <a:p>
            <a:r>
              <a:rPr lang="hu-HU" dirty="0" err="1" smtClean="0"/>
              <a:t>Select</a:t>
            </a:r>
            <a:r>
              <a:rPr lang="hu-HU" dirty="0" smtClean="0"/>
              <a:t> </a:t>
            </a:r>
            <a:r>
              <a:rPr lang="hu-HU" dirty="0" err="1" smtClean="0"/>
              <a:t>language</a:t>
            </a:r>
            <a:r>
              <a:rPr lang="hu-HU" dirty="0" smtClean="0"/>
              <a:t>, </a:t>
            </a:r>
            <a:r>
              <a:rPr lang="hu-HU" dirty="0" err="1" smtClean="0"/>
              <a:t>time</a:t>
            </a:r>
            <a:r>
              <a:rPr lang="hu-HU" dirty="0" smtClean="0"/>
              <a:t>, </a:t>
            </a:r>
            <a:r>
              <a:rPr lang="hu-HU" dirty="0" err="1" smtClean="0"/>
              <a:t>keyboard</a:t>
            </a:r>
            <a:r>
              <a:rPr lang="hu-HU" dirty="0" smtClean="0"/>
              <a:t> </a:t>
            </a:r>
            <a:r>
              <a:rPr lang="hu-HU" dirty="0" err="1" smtClean="0"/>
              <a:t>settings</a:t>
            </a:r>
            <a:r>
              <a:rPr lang="hu-HU" dirty="0" smtClean="0"/>
              <a:t>.</a:t>
            </a:r>
          </a:p>
          <a:p>
            <a:r>
              <a:rPr lang="hu-HU" dirty="0" smtClean="0"/>
              <a:t>Add </a:t>
            </a:r>
            <a:r>
              <a:rPr lang="hu-HU" dirty="0" err="1" smtClean="0"/>
              <a:t>inbox</a:t>
            </a:r>
            <a:r>
              <a:rPr lang="hu-HU" dirty="0" smtClean="0"/>
              <a:t> </a:t>
            </a:r>
            <a:r>
              <a:rPr lang="hu-HU" dirty="0" err="1" smtClean="0"/>
              <a:t>drivers</a:t>
            </a:r>
            <a:r>
              <a:rPr lang="hu-HU" dirty="0" smtClean="0"/>
              <a:t> </a:t>
            </a:r>
            <a:r>
              <a:rPr lang="hu-HU" dirty="0" err="1" smtClean="0"/>
              <a:t>on</a:t>
            </a:r>
            <a:r>
              <a:rPr lang="hu-HU" dirty="0" smtClean="0"/>
              <a:t> </a:t>
            </a:r>
            <a:r>
              <a:rPr lang="hu-HU" dirty="0" err="1" smtClean="0"/>
              <a:t>the</a:t>
            </a:r>
            <a:r>
              <a:rPr lang="hu-HU" dirty="0" smtClean="0"/>
              <a:t> </a:t>
            </a:r>
            <a:r>
              <a:rPr lang="hu-HU" dirty="0" err="1" smtClean="0"/>
              <a:t>Target</a:t>
            </a:r>
            <a:r>
              <a:rPr lang="hu-HU" dirty="0" smtClean="0"/>
              <a:t> </a:t>
            </a:r>
            <a:r>
              <a:rPr lang="hu-HU" dirty="0" err="1" smtClean="0"/>
              <a:t>Analysis</a:t>
            </a:r>
            <a:r>
              <a:rPr lang="hu-HU" dirty="0" smtClean="0"/>
              <a:t> </a:t>
            </a:r>
            <a:r>
              <a:rPr lang="hu-HU" dirty="0" err="1" smtClean="0"/>
              <a:t>page</a:t>
            </a:r>
            <a:r>
              <a:rPr lang="hu-HU" dirty="0" smtClean="0"/>
              <a:t>.</a:t>
            </a:r>
          </a:p>
          <a:p>
            <a:r>
              <a:rPr lang="hu-HU" dirty="0" smtClean="0"/>
              <a:t>Add </a:t>
            </a:r>
            <a:r>
              <a:rPr lang="hu-HU" dirty="0" err="1" smtClean="0"/>
              <a:t>needed</a:t>
            </a:r>
            <a:r>
              <a:rPr lang="hu-HU" dirty="0" smtClean="0"/>
              <a:t> </a:t>
            </a:r>
            <a:r>
              <a:rPr lang="hu-HU" dirty="0" err="1" smtClean="0"/>
              <a:t>feautres</a:t>
            </a:r>
            <a:r>
              <a:rPr lang="hu-HU" dirty="0" smtClean="0"/>
              <a:t>.</a:t>
            </a:r>
          </a:p>
          <a:p>
            <a:r>
              <a:rPr lang="hu-HU" dirty="0" err="1" smtClean="0"/>
              <a:t>Click</a:t>
            </a:r>
            <a:r>
              <a:rPr lang="hu-HU" dirty="0" smtClean="0"/>
              <a:t> </a:t>
            </a:r>
            <a:r>
              <a:rPr lang="hu-HU" dirty="0" err="1" smtClean="0"/>
              <a:t>Resolve</a:t>
            </a:r>
            <a:r>
              <a:rPr lang="hu-HU" dirty="0" smtClean="0"/>
              <a:t>, </a:t>
            </a:r>
            <a:r>
              <a:rPr lang="hu-HU" dirty="0" err="1" smtClean="0"/>
              <a:t>to</a:t>
            </a:r>
            <a:r>
              <a:rPr lang="hu-HU" dirty="0" smtClean="0"/>
              <a:t> </a:t>
            </a:r>
            <a:r>
              <a:rPr lang="hu-HU" dirty="0" err="1" smtClean="0"/>
              <a:t>see</a:t>
            </a:r>
            <a:r>
              <a:rPr lang="hu-HU" dirty="0" smtClean="0"/>
              <a:t> </a:t>
            </a:r>
            <a:r>
              <a:rPr lang="hu-HU" dirty="0" err="1" smtClean="0"/>
              <a:t>the</a:t>
            </a:r>
            <a:r>
              <a:rPr lang="hu-HU" dirty="0" smtClean="0"/>
              <a:t> </a:t>
            </a:r>
            <a:r>
              <a:rPr lang="hu-HU" dirty="0" err="1" smtClean="0"/>
              <a:t>depending</a:t>
            </a:r>
            <a:r>
              <a:rPr lang="hu-HU" dirty="0" smtClean="0"/>
              <a:t> </a:t>
            </a:r>
            <a:r>
              <a:rPr lang="hu-HU" dirty="0" err="1" smtClean="0"/>
              <a:t>components</a:t>
            </a:r>
            <a:r>
              <a:rPr lang="hu-HU" dirty="0" smtClean="0"/>
              <a:t>. </a:t>
            </a:r>
          </a:p>
          <a:p>
            <a:r>
              <a:rPr lang="hu-HU" dirty="0" err="1" smtClean="0"/>
              <a:t>Select</a:t>
            </a:r>
            <a:r>
              <a:rPr lang="hu-HU" dirty="0" smtClean="0"/>
              <a:t> </a:t>
            </a:r>
            <a:r>
              <a:rPr lang="hu-HU" dirty="0" err="1" smtClean="0"/>
              <a:t>the</a:t>
            </a:r>
            <a:r>
              <a:rPr lang="hu-HU" dirty="0" smtClean="0"/>
              <a:t> drive </a:t>
            </a:r>
            <a:r>
              <a:rPr lang="hu-HU" dirty="0" err="1" smtClean="0"/>
              <a:t>to</a:t>
            </a:r>
            <a:r>
              <a:rPr lang="hu-HU" dirty="0" smtClean="0"/>
              <a:t> </a:t>
            </a:r>
            <a:r>
              <a:rPr lang="hu-HU" dirty="0" err="1" smtClean="0"/>
              <a:t>install</a:t>
            </a:r>
            <a:r>
              <a:rPr lang="hu-HU" dirty="0" smtClean="0"/>
              <a:t> </a:t>
            </a:r>
            <a:r>
              <a:rPr lang="hu-HU" dirty="0" err="1" smtClean="0"/>
              <a:t>to</a:t>
            </a:r>
            <a:r>
              <a:rPr lang="hu-HU" dirty="0" smtClean="0"/>
              <a:t>, and add </a:t>
            </a:r>
            <a:r>
              <a:rPr lang="hu-HU" dirty="0" err="1" smtClean="0"/>
              <a:t>new</a:t>
            </a:r>
            <a:r>
              <a:rPr lang="hu-HU" dirty="0" smtClean="0"/>
              <a:t> </a:t>
            </a:r>
            <a:r>
              <a:rPr lang="hu-HU" dirty="0" err="1" smtClean="0"/>
              <a:t>drivers</a:t>
            </a:r>
            <a:r>
              <a:rPr lang="hu-HU" dirty="0" smtClean="0"/>
              <a:t> </a:t>
            </a:r>
            <a:r>
              <a:rPr lang="hu-HU" dirty="0" err="1" smtClean="0"/>
              <a:t>if</a:t>
            </a:r>
            <a:r>
              <a:rPr lang="hu-HU" dirty="0" smtClean="0"/>
              <a:t> </a:t>
            </a:r>
            <a:r>
              <a:rPr lang="hu-HU" dirty="0" err="1" smtClean="0"/>
              <a:t>needed</a:t>
            </a:r>
            <a:r>
              <a:rPr lang="hu-HU" dirty="0" smtClean="0"/>
              <a:t>.</a:t>
            </a:r>
          </a:p>
          <a:p>
            <a:endParaRPr lang="hu-HU" dirty="0" smtClean="0"/>
          </a:p>
          <a:p>
            <a:endParaRPr lang="hu-HU" dirty="0" smtClean="0"/>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12</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13</a:t>
            </a:fld>
            <a:endParaRPr lang="en-US" sz="1200" kern="1200">
              <a:solidFill>
                <a:prstClr val="white"/>
              </a:solidFill>
              <a:latin typeface="Calibri"/>
              <a:ea typeface="+mn-ea"/>
              <a:cs typeface="+mn-cs"/>
            </a:endParaRPr>
          </a:p>
        </p:txBody>
      </p:sp>
      <p:pic>
        <p:nvPicPr>
          <p:cNvPr id="14338" name="Picture 2"/>
          <p:cNvPicPr>
            <a:picLocks noChangeAspect="1" noChangeArrowheads="1"/>
          </p:cNvPicPr>
          <p:nvPr/>
        </p:nvPicPr>
        <p:blipFill>
          <a:blip r:embed="rId2" cstate="print"/>
          <a:srcRect/>
          <a:stretch>
            <a:fillRect/>
          </a:stretch>
        </p:blipFill>
        <p:spPr bwMode="auto">
          <a:xfrm>
            <a:off x="762000" y="1453203"/>
            <a:ext cx="6453206" cy="482377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14</a:t>
            </a:fld>
            <a:endParaRPr lang="en-US" sz="1200" kern="1200">
              <a:solidFill>
                <a:prstClr val="white"/>
              </a:solidFill>
              <a:latin typeface="Calibri"/>
              <a:ea typeface="+mn-ea"/>
              <a:cs typeface="+mn-cs"/>
            </a:endParaRPr>
          </a:p>
        </p:txBody>
      </p:sp>
      <p:pic>
        <p:nvPicPr>
          <p:cNvPr id="15362" name="Picture 2"/>
          <p:cNvPicPr>
            <a:picLocks noChangeAspect="1" noChangeArrowheads="1"/>
          </p:cNvPicPr>
          <p:nvPr/>
        </p:nvPicPr>
        <p:blipFill>
          <a:blip r:embed="rId2" cstate="print"/>
          <a:srcRect/>
          <a:stretch>
            <a:fillRect/>
          </a:stretch>
        </p:blipFill>
        <p:spPr bwMode="auto">
          <a:xfrm>
            <a:off x="771525" y="1387914"/>
            <a:ext cx="6515119" cy="489858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15</a:t>
            </a:fld>
            <a:endParaRPr lang="en-US" sz="1200" kern="1200">
              <a:solidFill>
                <a:prstClr val="white"/>
              </a:solidFill>
              <a:latin typeface="Calibri"/>
              <a:ea typeface="+mn-ea"/>
              <a:cs typeface="+mn-cs"/>
            </a:endParaRPr>
          </a:p>
        </p:txBody>
      </p:sp>
      <p:pic>
        <p:nvPicPr>
          <p:cNvPr id="16386" name="Picture 2"/>
          <p:cNvPicPr>
            <a:picLocks noChangeAspect="1" noChangeArrowheads="1"/>
          </p:cNvPicPr>
          <p:nvPr/>
        </p:nvPicPr>
        <p:blipFill>
          <a:blip r:embed="rId2" cstate="print"/>
          <a:srcRect/>
          <a:stretch>
            <a:fillRect/>
          </a:stretch>
        </p:blipFill>
        <p:spPr bwMode="auto">
          <a:xfrm>
            <a:off x="747713" y="1350716"/>
            <a:ext cx="6610369" cy="493102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16</a:t>
            </a:fld>
            <a:endParaRPr lang="en-US" sz="1200" kern="1200">
              <a:solidFill>
                <a:prstClr val="white"/>
              </a:solidFill>
              <a:latin typeface="Calibri"/>
              <a:ea typeface="+mn-ea"/>
              <a:cs typeface="+mn-cs"/>
            </a:endParaRPr>
          </a:p>
        </p:txBody>
      </p:sp>
      <p:pic>
        <p:nvPicPr>
          <p:cNvPr id="17410" name="Picture 2"/>
          <p:cNvPicPr>
            <a:picLocks noChangeAspect="1" noChangeArrowheads="1"/>
          </p:cNvPicPr>
          <p:nvPr/>
        </p:nvPicPr>
        <p:blipFill>
          <a:blip r:embed="rId2" cstate="print"/>
          <a:srcRect/>
          <a:stretch>
            <a:fillRect/>
          </a:stretch>
        </p:blipFill>
        <p:spPr bwMode="auto">
          <a:xfrm>
            <a:off x="781050" y="1406659"/>
            <a:ext cx="6505594" cy="484650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17</a:t>
            </a:fld>
            <a:endParaRPr lang="en-US" sz="1200" kern="1200">
              <a:solidFill>
                <a:prstClr val="white"/>
              </a:solidFill>
              <a:latin typeface="Calibri"/>
              <a:ea typeface="+mn-ea"/>
              <a:cs typeface="+mn-cs"/>
            </a:endParaRPr>
          </a:p>
        </p:txBody>
      </p:sp>
      <p:pic>
        <p:nvPicPr>
          <p:cNvPr id="18434" name="Picture 2"/>
          <p:cNvPicPr>
            <a:picLocks noChangeAspect="1" noChangeArrowheads="1"/>
          </p:cNvPicPr>
          <p:nvPr/>
        </p:nvPicPr>
        <p:blipFill>
          <a:blip r:embed="rId2" cstate="print"/>
          <a:srcRect/>
          <a:stretch>
            <a:fillRect/>
          </a:stretch>
        </p:blipFill>
        <p:spPr bwMode="auto">
          <a:xfrm>
            <a:off x="766763" y="1404058"/>
            <a:ext cx="6519881" cy="486339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18</a:t>
            </a:fld>
            <a:endParaRPr lang="en-US" sz="1200" kern="1200">
              <a:solidFill>
                <a:prstClr val="white"/>
              </a:solidFill>
              <a:latin typeface="Calibri"/>
              <a:ea typeface="+mn-ea"/>
              <a:cs typeface="+mn-cs"/>
            </a:endParaRPr>
          </a:p>
        </p:txBody>
      </p:sp>
      <p:pic>
        <p:nvPicPr>
          <p:cNvPr id="19458" name="Picture 2"/>
          <p:cNvPicPr>
            <a:picLocks noChangeAspect="1" noChangeArrowheads="1"/>
          </p:cNvPicPr>
          <p:nvPr/>
        </p:nvPicPr>
        <p:blipFill>
          <a:blip r:embed="rId2" cstate="print"/>
          <a:srcRect/>
          <a:stretch>
            <a:fillRect/>
          </a:stretch>
        </p:blipFill>
        <p:spPr bwMode="auto">
          <a:xfrm>
            <a:off x="752475" y="1404862"/>
            <a:ext cx="6534169" cy="48721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19</a:t>
            </a:fld>
            <a:endParaRPr lang="en-US" sz="1200" kern="1200">
              <a:solidFill>
                <a:prstClr val="white"/>
              </a:solidFill>
              <a:latin typeface="Calibri"/>
              <a:ea typeface="+mn-ea"/>
              <a:cs typeface="+mn-cs"/>
            </a:endParaRPr>
          </a:p>
        </p:txBody>
      </p:sp>
      <p:pic>
        <p:nvPicPr>
          <p:cNvPr id="20482" name="Picture 2"/>
          <p:cNvPicPr>
            <a:picLocks noChangeAspect="1" noChangeArrowheads="1"/>
          </p:cNvPicPr>
          <p:nvPr/>
        </p:nvPicPr>
        <p:blipFill>
          <a:blip r:embed="rId2" cstate="print"/>
          <a:srcRect/>
          <a:stretch>
            <a:fillRect/>
          </a:stretch>
        </p:blipFill>
        <p:spPr bwMode="auto">
          <a:xfrm>
            <a:off x="762000" y="1396409"/>
            <a:ext cx="6524644" cy="488532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20</a:t>
            </a:fld>
            <a:endParaRPr lang="en-US" sz="1200" kern="1200">
              <a:solidFill>
                <a:prstClr val="white"/>
              </a:solidFill>
              <a:latin typeface="Calibri"/>
              <a:ea typeface="+mn-ea"/>
              <a:cs typeface="+mn-cs"/>
            </a:endParaRPr>
          </a:p>
        </p:txBody>
      </p:sp>
      <p:pic>
        <p:nvPicPr>
          <p:cNvPr id="21506" name="Picture 2"/>
          <p:cNvPicPr>
            <a:picLocks noChangeAspect="1" noChangeArrowheads="1"/>
          </p:cNvPicPr>
          <p:nvPr/>
        </p:nvPicPr>
        <p:blipFill>
          <a:blip r:embed="rId2" cstate="print"/>
          <a:srcRect/>
          <a:stretch>
            <a:fillRect/>
          </a:stretch>
        </p:blipFill>
        <p:spPr bwMode="auto">
          <a:xfrm>
            <a:off x="757239" y="1398950"/>
            <a:ext cx="6529405" cy="488278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21</a:t>
            </a:fld>
            <a:endParaRPr lang="en-US" sz="1200" kern="1200">
              <a:solidFill>
                <a:prstClr val="white"/>
              </a:solidFill>
              <a:latin typeface="Calibri"/>
              <a:ea typeface="+mn-ea"/>
              <a:cs typeface="+mn-cs"/>
            </a:endParaRPr>
          </a:p>
        </p:txBody>
      </p:sp>
      <p:pic>
        <p:nvPicPr>
          <p:cNvPr id="22530" name="Picture 2"/>
          <p:cNvPicPr>
            <a:picLocks noChangeAspect="1" noChangeArrowheads="1"/>
          </p:cNvPicPr>
          <p:nvPr/>
        </p:nvPicPr>
        <p:blipFill>
          <a:blip r:embed="rId2" cstate="print"/>
          <a:srcRect/>
          <a:stretch>
            <a:fillRect/>
          </a:stretch>
        </p:blipFill>
        <p:spPr bwMode="auto">
          <a:xfrm>
            <a:off x="762000" y="1403197"/>
            <a:ext cx="6524644" cy="486901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22</a:t>
            </a:fld>
            <a:endParaRPr lang="en-US" sz="1200" kern="1200">
              <a:solidFill>
                <a:prstClr val="white"/>
              </a:solidFill>
              <a:latin typeface="Calibri"/>
              <a:ea typeface="+mn-ea"/>
              <a:cs typeface="+mn-cs"/>
            </a:endParaRPr>
          </a:p>
        </p:txBody>
      </p:sp>
      <p:pic>
        <p:nvPicPr>
          <p:cNvPr id="23554" name="Picture 2"/>
          <p:cNvPicPr>
            <a:picLocks noChangeAspect="1" noChangeArrowheads="1"/>
          </p:cNvPicPr>
          <p:nvPr/>
        </p:nvPicPr>
        <p:blipFill>
          <a:blip r:embed="rId2" cstate="print"/>
          <a:srcRect/>
          <a:stretch>
            <a:fillRect/>
          </a:stretch>
        </p:blipFill>
        <p:spPr bwMode="auto">
          <a:xfrm>
            <a:off x="757239" y="1458971"/>
            <a:ext cx="6457968" cy="481324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23</a:t>
            </a:fld>
            <a:endParaRPr lang="en-US" sz="1200" kern="1200">
              <a:solidFill>
                <a:prstClr val="white"/>
              </a:solidFill>
              <a:latin typeface="Calibri"/>
              <a:ea typeface="+mn-ea"/>
              <a:cs typeface="+mn-cs"/>
            </a:endParaRPr>
          </a:p>
        </p:txBody>
      </p:sp>
      <p:pic>
        <p:nvPicPr>
          <p:cNvPr id="24579" name="Picture 3"/>
          <p:cNvPicPr>
            <a:picLocks noChangeAspect="1" noChangeArrowheads="1"/>
          </p:cNvPicPr>
          <p:nvPr/>
        </p:nvPicPr>
        <p:blipFill>
          <a:blip r:embed="rId2" cstate="print"/>
          <a:srcRect/>
          <a:stretch>
            <a:fillRect/>
          </a:stretch>
        </p:blipFill>
        <p:spPr bwMode="auto">
          <a:xfrm>
            <a:off x="762000" y="1403197"/>
            <a:ext cx="6524644" cy="486901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24</a:t>
            </a:fld>
            <a:endParaRPr lang="en-US" sz="1200" kern="1200">
              <a:solidFill>
                <a:prstClr val="white"/>
              </a:solidFill>
              <a:latin typeface="Calibri"/>
              <a:ea typeface="+mn-ea"/>
              <a:cs typeface="+mn-cs"/>
            </a:endParaRPr>
          </a:p>
        </p:txBody>
      </p:sp>
      <p:pic>
        <p:nvPicPr>
          <p:cNvPr id="25602" name="Picture 2"/>
          <p:cNvPicPr>
            <a:picLocks noChangeAspect="1" noChangeArrowheads="1"/>
          </p:cNvPicPr>
          <p:nvPr/>
        </p:nvPicPr>
        <p:blipFill>
          <a:blip r:embed="rId2" cstate="print"/>
          <a:srcRect/>
          <a:stretch>
            <a:fillRect/>
          </a:stretch>
        </p:blipFill>
        <p:spPr bwMode="auto">
          <a:xfrm>
            <a:off x="762000" y="1399803"/>
            <a:ext cx="6524644" cy="487717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0034"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IBW image </a:t>
            </a:r>
            <a:r>
              <a:rPr lang="hu-HU" dirty="0" err="1" smtClean="0"/>
              <a:t>generation</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25</a:t>
            </a:fld>
            <a:endParaRPr lang="en-US" sz="1200" kern="1200">
              <a:solidFill>
                <a:prstClr val="white"/>
              </a:solidFill>
              <a:latin typeface="Calibri"/>
              <a:ea typeface="+mn-ea"/>
              <a:cs typeface="+mn-cs"/>
            </a:endParaRPr>
          </a:p>
        </p:txBody>
      </p:sp>
      <p:pic>
        <p:nvPicPr>
          <p:cNvPr id="26626" name="Picture 2"/>
          <p:cNvPicPr>
            <a:picLocks noChangeAspect="1" noChangeArrowheads="1"/>
          </p:cNvPicPr>
          <p:nvPr/>
        </p:nvPicPr>
        <p:blipFill>
          <a:blip r:embed="rId2" cstate="print"/>
          <a:srcRect/>
          <a:stretch>
            <a:fillRect/>
          </a:stretch>
        </p:blipFill>
        <p:spPr bwMode="auto">
          <a:xfrm>
            <a:off x="771525" y="1428736"/>
            <a:ext cx="6469724" cy="484823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a:bodyPr>
          <a:lstStyle/>
          <a:p>
            <a:r>
              <a:rPr lang="hu-HU" dirty="0" smtClean="0"/>
              <a:t>Image </a:t>
            </a:r>
            <a:r>
              <a:rPr lang="hu-HU" dirty="0" err="1" smtClean="0"/>
              <a:t>Configuration</a:t>
            </a:r>
            <a:r>
              <a:rPr lang="hu-HU" dirty="0" smtClean="0"/>
              <a:t> Editor (ICE)</a:t>
            </a:r>
          </a:p>
          <a:p>
            <a:pPr lvl="1"/>
            <a:r>
              <a:rPr lang="hu-HU" dirty="0" err="1" smtClean="0"/>
              <a:t>Install</a:t>
            </a:r>
            <a:r>
              <a:rPr lang="hu-HU" dirty="0" smtClean="0"/>
              <a:t> </a:t>
            </a:r>
            <a:r>
              <a:rPr lang="hu-HU" dirty="0" err="1" smtClean="0"/>
              <a:t>to</a:t>
            </a:r>
            <a:r>
              <a:rPr lang="hu-HU" dirty="0" smtClean="0"/>
              <a:t> </a:t>
            </a:r>
            <a:r>
              <a:rPr lang="hu-HU" dirty="0" err="1" smtClean="0"/>
              <a:t>the</a:t>
            </a:r>
            <a:r>
              <a:rPr lang="hu-HU" dirty="0" smtClean="0"/>
              <a:t> </a:t>
            </a:r>
            <a:r>
              <a:rPr lang="hu-HU" dirty="0" err="1" smtClean="0"/>
              <a:t>developer</a:t>
            </a:r>
            <a:r>
              <a:rPr lang="hu-HU" dirty="0" smtClean="0"/>
              <a:t> PC</a:t>
            </a:r>
          </a:p>
          <a:p>
            <a:pPr lvl="2"/>
            <a:r>
              <a:rPr lang="hu-HU" dirty="0" smtClean="0"/>
              <a:t>.Net FW</a:t>
            </a:r>
          </a:p>
          <a:p>
            <a:pPr lvl="2"/>
            <a:r>
              <a:rPr lang="hu-HU" dirty="0" err="1" smtClean="0"/>
              <a:t>Tool</a:t>
            </a:r>
            <a:r>
              <a:rPr lang="hu-HU" dirty="0" smtClean="0"/>
              <a:t> </a:t>
            </a:r>
            <a:r>
              <a:rPr lang="hu-HU" dirty="0" err="1" smtClean="0"/>
              <a:t>for</a:t>
            </a:r>
            <a:r>
              <a:rPr lang="hu-HU" dirty="0" smtClean="0"/>
              <a:t> </a:t>
            </a:r>
            <a:r>
              <a:rPr lang="hu-HU" dirty="0" err="1" smtClean="0"/>
              <a:t>creating</a:t>
            </a:r>
            <a:r>
              <a:rPr lang="hu-HU" dirty="0" smtClean="0"/>
              <a:t> </a:t>
            </a:r>
            <a:r>
              <a:rPr lang="hu-HU" dirty="0" err="1" smtClean="0"/>
              <a:t>automated</a:t>
            </a:r>
            <a:r>
              <a:rPr lang="hu-HU" dirty="0" smtClean="0"/>
              <a:t> script </a:t>
            </a:r>
            <a:r>
              <a:rPr lang="hu-HU" dirty="0" err="1" smtClean="0"/>
              <a:t>data</a:t>
            </a:r>
            <a:r>
              <a:rPr lang="hu-HU" dirty="0" smtClean="0"/>
              <a:t> (</a:t>
            </a:r>
            <a:r>
              <a:rPr lang="hu-HU" dirty="0" err="1" smtClean="0"/>
              <a:t>unattended</a:t>
            </a:r>
            <a:r>
              <a:rPr lang="hu-HU" dirty="0" smtClean="0"/>
              <a:t> </a:t>
            </a:r>
            <a:r>
              <a:rPr lang="hu-HU" dirty="0" err="1" smtClean="0"/>
              <a:t>files</a:t>
            </a:r>
            <a:r>
              <a:rPr lang="hu-HU" dirty="0" smtClean="0"/>
              <a:t>)</a:t>
            </a:r>
          </a:p>
          <a:p>
            <a:pPr lvl="4"/>
            <a:r>
              <a:rPr lang="hu-HU" dirty="0" smtClean="0"/>
              <a:t>XML </a:t>
            </a:r>
            <a:r>
              <a:rPr lang="hu-HU" dirty="0" err="1" smtClean="0"/>
              <a:t>based</a:t>
            </a:r>
            <a:endParaRPr lang="hu-HU" dirty="0" smtClean="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26</a:t>
            </a:fld>
            <a:endParaRPr lang="en-US" sz="1200" kern="1200">
              <a:solidFill>
                <a:prstClr val="white"/>
              </a:solidFill>
              <a:latin typeface="Calibri"/>
              <a:ea typeface="+mn-ea"/>
              <a:cs typeface="+mn-cs"/>
            </a:endParaRPr>
          </a:p>
        </p:txBody>
      </p:sp>
      <p:pic>
        <p:nvPicPr>
          <p:cNvPr id="14338" name="Picture 2"/>
          <p:cNvPicPr>
            <a:picLocks noChangeAspect="1" noChangeArrowheads="1"/>
          </p:cNvPicPr>
          <p:nvPr/>
        </p:nvPicPr>
        <p:blipFill>
          <a:blip r:embed="rId2" cstate="print"/>
          <a:srcRect/>
          <a:stretch>
            <a:fillRect/>
          </a:stretch>
        </p:blipFill>
        <p:spPr bwMode="auto">
          <a:xfrm>
            <a:off x="4286248" y="3857628"/>
            <a:ext cx="3714267" cy="227648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HW+SW </a:t>
            </a:r>
            <a:r>
              <a:rPr lang="hu-HU" dirty="0" err="1" smtClean="0"/>
              <a:t>dependencies</a:t>
            </a:r>
            <a:endParaRPr lang="en-US" dirty="0"/>
          </a:p>
        </p:txBody>
      </p:sp>
      <p:sp>
        <p:nvSpPr>
          <p:cNvPr id="3" name="Inhaltsplatzhalter 2"/>
          <p:cNvSpPr>
            <a:spLocks noGrp="1"/>
          </p:cNvSpPr>
          <p:nvPr>
            <p:ph idx="1"/>
          </p:nvPr>
        </p:nvSpPr>
        <p:spPr>
          <a:xfrm>
            <a:off x="285688" y="1643050"/>
            <a:ext cx="8858312" cy="4143404"/>
          </a:xfrm>
        </p:spPr>
        <p:txBody>
          <a:bodyPr>
            <a:normAutofit/>
          </a:bodyPr>
          <a:lstStyle/>
          <a:p>
            <a:r>
              <a:rPr lang="hu-HU" dirty="0" smtClean="0"/>
              <a:t>Import *.PMQ file </a:t>
            </a:r>
            <a:r>
              <a:rPr lang="hu-HU" dirty="0" err="1" smtClean="0"/>
              <a:t>to</a:t>
            </a:r>
            <a:r>
              <a:rPr lang="hu-HU" dirty="0" smtClean="0"/>
              <a:t> ICE, </a:t>
            </a:r>
            <a:r>
              <a:rPr lang="hu-HU" dirty="0" err="1" smtClean="0"/>
              <a:t>to</a:t>
            </a:r>
            <a:r>
              <a:rPr lang="hu-HU" dirty="0" smtClean="0"/>
              <a:t> </a:t>
            </a:r>
            <a:r>
              <a:rPr lang="hu-HU" dirty="0" err="1" smtClean="0"/>
              <a:t>resolve</a:t>
            </a:r>
            <a:r>
              <a:rPr lang="hu-HU" dirty="0" smtClean="0"/>
              <a:t> hardware </a:t>
            </a:r>
            <a:r>
              <a:rPr lang="hu-HU" dirty="0" err="1" smtClean="0"/>
              <a:t>dependencies</a:t>
            </a:r>
            <a:r>
              <a:rPr lang="hu-HU" dirty="0" smtClean="0"/>
              <a:t>.</a:t>
            </a:r>
          </a:p>
          <a:p>
            <a:endParaRPr lang="hu-HU" dirty="0" smtClean="0"/>
          </a:p>
          <a:p>
            <a:r>
              <a:rPr lang="hu-HU" b="1" dirty="0" err="1" smtClean="0"/>
              <a:t>Tools</a:t>
            </a:r>
            <a:r>
              <a:rPr lang="hu-HU" b="1" dirty="0" smtClean="0"/>
              <a:t> / </a:t>
            </a:r>
            <a:r>
              <a:rPr lang="en-US" b="1" dirty="0" smtClean="0"/>
              <a:t>Analyze Static Dependencies</a:t>
            </a:r>
            <a:endParaRPr lang="hu-HU" b="1" dirty="0" smtClean="0"/>
          </a:p>
          <a:p>
            <a:pPr>
              <a:buNone/>
            </a:pPr>
            <a:r>
              <a:rPr lang="hu-HU" b="1" dirty="0" smtClean="0"/>
              <a:t>		Open </a:t>
            </a:r>
            <a:r>
              <a:rPr lang="hu-HU" b="1" dirty="0" err="1" smtClean="0"/>
              <a:t>files</a:t>
            </a:r>
            <a:r>
              <a:rPr lang="hu-HU" b="1" dirty="0" smtClean="0"/>
              <a:t> </a:t>
            </a:r>
            <a:r>
              <a:rPr lang="hu-HU" b="1" dirty="0" err="1" smtClean="0"/>
              <a:t>to</a:t>
            </a:r>
            <a:r>
              <a:rPr lang="hu-HU" b="1" dirty="0" smtClean="0"/>
              <a:t> </a:t>
            </a:r>
            <a:r>
              <a:rPr lang="hu-HU" b="1" dirty="0" err="1" smtClean="0"/>
              <a:t>analyze</a:t>
            </a:r>
            <a:r>
              <a:rPr lang="hu-HU" b="1" dirty="0" smtClean="0"/>
              <a:t>.	</a:t>
            </a:r>
          </a:p>
          <a:p>
            <a:pPr>
              <a:buNone/>
            </a:pPr>
            <a:endParaRPr lang="hu-HU" dirty="0" smtClean="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27</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8596" y="142852"/>
            <a:ext cx="8229600" cy="1143000"/>
          </a:xfrm>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smtClean="0"/>
              <a:t>Boot </a:t>
            </a:r>
            <a:r>
              <a:rPr lang="hu-HU" dirty="0" err="1" smtClean="0"/>
              <a:t>process</a:t>
            </a:r>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28</a:t>
            </a:fld>
            <a:endParaRPr lang="en-US" sz="1200" kern="1200">
              <a:solidFill>
                <a:prstClr val="white"/>
              </a:solidFill>
              <a:latin typeface="Calibri"/>
              <a:ea typeface="+mn-ea"/>
              <a:cs typeface="+mn-cs"/>
            </a:endParaRPr>
          </a:p>
        </p:txBody>
      </p:sp>
      <p:sp>
        <p:nvSpPr>
          <p:cNvPr id="27650" name="AutoShape 2" descr="mk:@MSITStore:C:\PROGRA~1\WI1640~1\Tools\help\wvehelp.chm::/local/db79923b-5b76-4d33-888a-975ec80e7062.gif"/>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4" name="AutoShape 6" descr="mk:@MSITStore:C:\PROGRA~1\WI1640~1\Tools\help\wvehelp.chm::/local/db79923b-5b76-4d33-888a-975ec80e7062.gif"/>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7655" name="Picture 7"/>
          <p:cNvPicPr>
            <a:picLocks noChangeAspect="1" noChangeArrowheads="1"/>
          </p:cNvPicPr>
          <p:nvPr/>
        </p:nvPicPr>
        <p:blipFill>
          <a:blip r:embed="rId2" cstate="print"/>
          <a:srcRect/>
          <a:stretch>
            <a:fillRect/>
          </a:stretch>
        </p:blipFill>
        <p:spPr bwMode="auto">
          <a:xfrm>
            <a:off x="928662" y="1357298"/>
            <a:ext cx="7086600" cy="478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err="1" smtClean="0"/>
              <a:t>Install</a:t>
            </a:r>
            <a:r>
              <a:rPr lang="hu-HU" dirty="0" smtClean="0"/>
              <a:t> </a:t>
            </a:r>
            <a:r>
              <a:rPr lang="hu-HU" dirty="0" err="1" smtClean="0"/>
              <a:t>process</a:t>
            </a:r>
            <a:endParaRPr lang="en-US" dirty="0"/>
          </a:p>
        </p:txBody>
      </p:sp>
      <p:sp>
        <p:nvSpPr>
          <p:cNvPr id="3" name="Inhaltsplatzhalter 2"/>
          <p:cNvSpPr>
            <a:spLocks noGrp="1"/>
          </p:cNvSpPr>
          <p:nvPr>
            <p:ph idx="1"/>
          </p:nvPr>
        </p:nvSpPr>
        <p:spPr>
          <a:xfrm>
            <a:off x="285688" y="1643050"/>
            <a:ext cx="8858312" cy="3857652"/>
          </a:xfrm>
        </p:spPr>
        <p:txBody>
          <a:bodyPr>
            <a:normAutofit fontScale="47500" lnSpcReduction="20000"/>
          </a:bodyPr>
          <a:lstStyle/>
          <a:p>
            <a:r>
              <a:rPr lang="en-US" dirty="0" smtClean="0"/>
              <a:t>Start the Standard 2011 product DVD.</a:t>
            </a:r>
            <a:br>
              <a:rPr lang="en-US" dirty="0" smtClean="0"/>
            </a:br>
            <a:endParaRPr lang="en-US" dirty="0" smtClean="0"/>
          </a:p>
          <a:p>
            <a:r>
              <a:rPr lang="en-US" dirty="0" smtClean="0"/>
              <a:t>Image Builder starts and the </a:t>
            </a:r>
            <a:r>
              <a:rPr lang="en-US" b="1" dirty="0" err="1" smtClean="0"/>
              <a:t>windowsPE</a:t>
            </a:r>
            <a:r>
              <a:rPr lang="en-US" dirty="0" smtClean="0"/>
              <a:t> and </a:t>
            </a:r>
            <a:r>
              <a:rPr lang="en-US" b="1" dirty="0" err="1" smtClean="0"/>
              <a:t>offlineServicing</a:t>
            </a:r>
            <a:r>
              <a:rPr lang="en-US" dirty="0" smtClean="0"/>
              <a:t> passes run.</a:t>
            </a:r>
            <a:br>
              <a:rPr lang="en-US" dirty="0" smtClean="0"/>
            </a:br>
            <a:endParaRPr lang="en-US" dirty="0" smtClean="0"/>
          </a:p>
          <a:p>
            <a:r>
              <a:rPr lang="en-US" dirty="0" smtClean="0"/>
              <a:t>After the Standard 2011 image is copied to the hard disk, the system restarts and Image Builder runs the </a:t>
            </a:r>
            <a:r>
              <a:rPr lang="en-US" b="1" dirty="0" smtClean="0"/>
              <a:t>specialize</a:t>
            </a:r>
            <a:r>
              <a:rPr lang="en-US" dirty="0" smtClean="0"/>
              <a:t> pass.</a:t>
            </a:r>
            <a:br>
              <a:rPr lang="en-US" dirty="0" smtClean="0"/>
            </a:br>
            <a:endParaRPr lang="en-US" dirty="0" smtClean="0"/>
          </a:p>
          <a:p>
            <a:r>
              <a:rPr lang="en-US" dirty="0" smtClean="0"/>
              <a:t>After Image Builder finishes, the </a:t>
            </a:r>
            <a:r>
              <a:rPr lang="en-US" b="1" dirty="0" err="1" smtClean="0"/>
              <a:t>oobeSystem</a:t>
            </a:r>
            <a:r>
              <a:rPr lang="en-US" dirty="0" smtClean="0"/>
              <a:t> configuration pass runs and Windows Welcome starts.</a:t>
            </a:r>
            <a:br>
              <a:rPr lang="en-US" dirty="0" smtClean="0"/>
            </a:br>
            <a:endParaRPr lang="en-US" dirty="0" smtClean="0"/>
          </a:p>
          <a:p>
            <a:r>
              <a:rPr lang="en-US" dirty="0" smtClean="0"/>
              <a:t>After you install Standard 2011, run </a:t>
            </a:r>
            <a:r>
              <a:rPr lang="en-US" b="1" dirty="0" err="1" smtClean="0"/>
              <a:t>sysprep</a:t>
            </a:r>
            <a:r>
              <a:rPr lang="en-US" b="1" dirty="0" smtClean="0"/>
              <a:t> /audit</a:t>
            </a:r>
            <a:r>
              <a:rPr lang="en-US" dirty="0" smtClean="0"/>
              <a:t> to start in audit mode. In audit mode, you can add applications, device drivers, and make other customizations. You can also test the computer and verify that all components are working correctly.</a:t>
            </a:r>
            <a:br>
              <a:rPr lang="en-US" dirty="0" smtClean="0"/>
            </a:br>
            <a:endParaRPr lang="en-US" dirty="0" smtClean="0"/>
          </a:p>
          <a:p>
            <a:r>
              <a:rPr lang="en-US" dirty="0" smtClean="0"/>
              <a:t>In audit mode, the </a:t>
            </a:r>
            <a:r>
              <a:rPr lang="en-US" b="1" dirty="0" err="1" smtClean="0"/>
              <a:t>auditSystem</a:t>
            </a:r>
            <a:r>
              <a:rPr lang="en-US" dirty="0" smtClean="0"/>
              <a:t> and </a:t>
            </a:r>
            <a:r>
              <a:rPr lang="en-US" b="1" dirty="0" err="1" smtClean="0"/>
              <a:t>auditUser</a:t>
            </a:r>
            <a:r>
              <a:rPr lang="en-US" dirty="0" smtClean="0"/>
              <a:t> configuration passes run.</a:t>
            </a:r>
            <a:br>
              <a:rPr lang="en-US" dirty="0" smtClean="0"/>
            </a:br>
            <a:endParaRPr lang="en-US" dirty="0" smtClean="0"/>
          </a:p>
          <a:p>
            <a:r>
              <a:rPr lang="en-US" dirty="0" smtClean="0"/>
              <a:t>After you update the Standard 2011 installation, run </a:t>
            </a:r>
            <a:r>
              <a:rPr lang="en-US" b="1" dirty="0" err="1" smtClean="0"/>
              <a:t>sysprep</a:t>
            </a:r>
            <a:r>
              <a:rPr lang="en-US" b="1" dirty="0" smtClean="0"/>
              <a:t> /</a:t>
            </a:r>
            <a:r>
              <a:rPr lang="en-US" b="1" dirty="0" err="1" smtClean="0"/>
              <a:t>oobe</a:t>
            </a:r>
            <a:r>
              <a:rPr lang="en-US" b="1" dirty="0" smtClean="0"/>
              <a:t> /generalize</a:t>
            </a:r>
            <a:r>
              <a:rPr lang="en-US" dirty="0" smtClean="0"/>
              <a:t>. </a:t>
            </a:r>
            <a:br>
              <a:rPr lang="en-US" dirty="0" smtClean="0"/>
            </a:br>
            <a:r>
              <a:rPr lang="en-US" dirty="0" smtClean="0"/>
              <a:t/>
            </a:r>
            <a:br>
              <a:rPr lang="en-US" dirty="0" smtClean="0"/>
            </a:br>
            <a:endParaRPr lang="en-US" dirty="0" smtClean="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29</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err="1" smtClean="0"/>
              <a:t>Create</a:t>
            </a:r>
            <a:r>
              <a:rPr lang="hu-HU" dirty="0" smtClean="0"/>
              <a:t> </a:t>
            </a:r>
            <a:r>
              <a:rPr lang="hu-HU" dirty="0" err="1" smtClean="0"/>
              <a:t>custom</a:t>
            </a:r>
            <a:r>
              <a:rPr lang="hu-HU" dirty="0" smtClean="0"/>
              <a:t> </a:t>
            </a:r>
            <a:r>
              <a:rPr lang="hu-HU" dirty="0" err="1" smtClean="0"/>
              <a:t>install</a:t>
            </a:r>
            <a:r>
              <a:rPr lang="hu-HU" dirty="0" smtClean="0"/>
              <a:t> </a:t>
            </a:r>
            <a:r>
              <a:rPr lang="hu-HU" dirty="0" err="1" smtClean="0"/>
              <a:t>disc</a:t>
            </a:r>
            <a:endParaRPr lang="en-US" dirty="0"/>
          </a:p>
        </p:txBody>
      </p:sp>
      <p:sp>
        <p:nvSpPr>
          <p:cNvPr id="3" name="Inhaltsplatzhalter 2"/>
          <p:cNvSpPr>
            <a:spLocks noGrp="1"/>
          </p:cNvSpPr>
          <p:nvPr>
            <p:ph idx="1"/>
          </p:nvPr>
        </p:nvSpPr>
        <p:spPr>
          <a:xfrm>
            <a:off x="285688" y="1643050"/>
            <a:ext cx="8858312" cy="4429156"/>
          </a:xfrm>
        </p:spPr>
        <p:txBody>
          <a:bodyPr>
            <a:normAutofit fontScale="70000" lnSpcReduction="20000"/>
          </a:bodyPr>
          <a:lstStyle/>
          <a:p>
            <a:endParaRPr lang="hu-HU" dirty="0" smtClean="0"/>
          </a:p>
          <a:p>
            <a:r>
              <a:rPr lang="hu-HU" dirty="0" err="1" smtClean="0"/>
              <a:t>Create</a:t>
            </a:r>
            <a:r>
              <a:rPr lang="hu-HU" dirty="0" smtClean="0"/>
              <a:t> a </a:t>
            </a:r>
            <a:r>
              <a:rPr lang="hu-HU" dirty="0" err="1" smtClean="0"/>
              <a:t>customized</a:t>
            </a:r>
            <a:r>
              <a:rPr lang="hu-HU" dirty="0" smtClean="0"/>
              <a:t> image </a:t>
            </a:r>
            <a:r>
              <a:rPr lang="hu-HU" dirty="0" err="1" smtClean="0"/>
              <a:t>with</a:t>
            </a:r>
            <a:r>
              <a:rPr lang="hu-HU" dirty="0" smtClean="0"/>
              <a:t> ICE.</a:t>
            </a:r>
          </a:p>
          <a:p>
            <a:endParaRPr lang="hu-HU" dirty="0" smtClean="0"/>
          </a:p>
          <a:p>
            <a:r>
              <a:rPr lang="hu-HU" dirty="0" err="1" smtClean="0"/>
              <a:t>Generate</a:t>
            </a:r>
            <a:r>
              <a:rPr lang="hu-HU" dirty="0" smtClean="0"/>
              <a:t> a </a:t>
            </a:r>
            <a:r>
              <a:rPr lang="hu-HU" dirty="0" err="1" smtClean="0"/>
              <a:t>custom</a:t>
            </a:r>
            <a:r>
              <a:rPr lang="hu-HU" dirty="0" smtClean="0"/>
              <a:t> </a:t>
            </a:r>
            <a:r>
              <a:rPr lang="hu-HU" dirty="0" err="1" smtClean="0"/>
              <a:t>folder</a:t>
            </a:r>
            <a:r>
              <a:rPr lang="hu-HU" dirty="0" smtClean="0"/>
              <a:t> ( </a:t>
            </a:r>
            <a:r>
              <a:rPr lang="hu-HU" dirty="0" err="1" smtClean="0"/>
              <a:t>For</a:t>
            </a:r>
            <a:r>
              <a:rPr lang="hu-HU" dirty="0" smtClean="0"/>
              <a:t> </a:t>
            </a:r>
            <a:r>
              <a:rPr lang="hu-HU" dirty="0" err="1" smtClean="0"/>
              <a:t>example</a:t>
            </a:r>
            <a:r>
              <a:rPr lang="hu-HU" dirty="0" smtClean="0"/>
              <a:t>: </a:t>
            </a:r>
            <a:r>
              <a:rPr lang="en-US" dirty="0" smtClean="0"/>
              <a:t>C:\utildisk\ISO</a:t>
            </a:r>
            <a:r>
              <a:rPr lang="hu-HU" dirty="0" smtClean="0"/>
              <a:t> ) </a:t>
            </a:r>
            <a:r>
              <a:rPr lang="hu-HU" dirty="0" err="1" smtClean="0"/>
              <a:t>with</a:t>
            </a:r>
            <a:r>
              <a:rPr lang="hu-HU" dirty="0" smtClean="0"/>
              <a:t> </a:t>
            </a:r>
            <a:r>
              <a:rPr lang="hu-HU" dirty="0" err="1" smtClean="0"/>
              <a:t>the</a:t>
            </a:r>
            <a:r>
              <a:rPr lang="hu-HU" dirty="0" smtClean="0"/>
              <a:t> </a:t>
            </a:r>
            <a:r>
              <a:rPr lang="hu-HU" dirty="0" err="1" smtClean="0"/>
              <a:t>necessary</a:t>
            </a:r>
            <a:r>
              <a:rPr lang="hu-HU" dirty="0" smtClean="0"/>
              <a:t> </a:t>
            </a:r>
            <a:r>
              <a:rPr lang="hu-HU" dirty="0" err="1" smtClean="0"/>
              <a:t>files</a:t>
            </a:r>
            <a:r>
              <a:rPr lang="hu-HU" dirty="0" smtClean="0"/>
              <a:t> (</a:t>
            </a:r>
            <a:r>
              <a:rPr lang="hu-HU" dirty="0" err="1" smtClean="0"/>
              <a:t>Tools</a:t>
            </a:r>
            <a:r>
              <a:rPr lang="hu-HU" dirty="0" smtClean="0"/>
              <a:t>/</a:t>
            </a:r>
            <a:r>
              <a:rPr lang="hu-HU" dirty="0" err="1" smtClean="0"/>
              <a:t>Create</a:t>
            </a:r>
            <a:r>
              <a:rPr lang="hu-HU" dirty="0" smtClean="0"/>
              <a:t> Media)</a:t>
            </a:r>
          </a:p>
          <a:p>
            <a:endParaRPr lang="hu-HU" dirty="0" smtClean="0"/>
          </a:p>
          <a:p>
            <a:r>
              <a:rPr lang="hu-HU" dirty="0" smtClean="0"/>
              <a:t>Start </a:t>
            </a:r>
            <a:r>
              <a:rPr lang="hu-HU" dirty="0" err="1" smtClean="0"/>
              <a:t>the</a:t>
            </a:r>
            <a:r>
              <a:rPr lang="hu-HU" dirty="0" smtClean="0"/>
              <a:t> </a:t>
            </a:r>
            <a:r>
              <a:rPr lang="en-US" b="1" dirty="0" smtClean="0"/>
              <a:t>Windows PE Tools Command Prompt</a:t>
            </a:r>
            <a:endParaRPr lang="hu-HU" b="1" dirty="0" smtClean="0"/>
          </a:p>
          <a:p>
            <a:endParaRPr lang="hu-HU" dirty="0" smtClean="0"/>
          </a:p>
          <a:p>
            <a:r>
              <a:rPr lang="hu-HU" dirty="0" err="1" smtClean="0"/>
              <a:t>Create</a:t>
            </a:r>
            <a:r>
              <a:rPr lang="hu-HU" dirty="0" smtClean="0"/>
              <a:t> a </a:t>
            </a:r>
            <a:r>
              <a:rPr lang="hu-HU" dirty="0" err="1" smtClean="0"/>
              <a:t>bootable</a:t>
            </a:r>
            <a:r>
              <a:rPr lang="hu-HU" dirty="0" smtClean="0"/>
              <a:t> </a:t>
            </a:r>
            <a:r>
              <a:rPr lang="hu-HU" dirty="0" err="1" smtClean="0"/>
              <a:t>disc</a:t>
            </a:r>
            <a:r>
              <a:rPr lang="hu-HU" dirty="0" smtClean="0"/>
              <a:t> </a:t>
            </a:r>
            <a:r>
              <a:rPr lang="hu-HU" dirty="0" err="1" smtClean="0"/>
              <a:t>imaghe</a:t>
            </a:r>
            <a:r>
              <a:rPr lang="hu-HU" dirty="0" smtClean="0"/>
              <a:t> </a:t>
            </a:r>
            <a:r>
              <a:rPr lang="hu-HU" dirty="0" err="1" smtClean="0"/>
              <a:t>with</a:t>
            </a:r>
            <a:r>
              <a:rPr lang="hu-HU" dirty="0" smtClean="0"/>
              <a:t> </a:t>
            </a:r>
            <a:r>
              <a:rPr lang="hu-HU" dirty="0" err="1" smtClean="0"/>
              <a:t>oscdimg</a:t>
            </a:r>
            <a:r>
              <a:rPr lang="hu-HU" dirty="0" smtClean="0"/>
              <a:t>.</a:t>
            </a:r>
          </a:p>
          <a:p>
            <a:pPr>
              <a:buNone/>
            </a:pPr>
            <a:r>
              <a:rPr lang="hu-HU" sz="2000" dirty="0" smtClean="0"/>
              <a:t> 		</a:t>
            </a:r>
            <a:r>
              <a:rPr lang="en-US" sz="2600" dirty="0" err="1" smtClean="0"/>
              <a:t>oscdimg</a:t>
            </a:r>
            <a:r>
              <a:rPr lang="en-US" sz="2600" dirty="0" smtClean="0"/>
              <a:t> -n -</a:t>
            </a:r>
            <a:r>
              <a:rPr lang="en-US" sz="2600" dirty="0" err="1" smtClean="0"/>
              <a:t>bc</a:t>
            </a:r>
            <a:r>
              <a:rPr lang="en-US" sz="2600" dirty="0" smtClean="0"/>
              <a:t>:\</a:t>
            </a:r>
            <a:r>
              <a:rPr lang="en-US" sz="2600" dirty="0" err="1" smtClean="0"/>
              <a:t>utildisk</a:t>
            </a:r>
            <a:r>
              <a:rPr lang="en-US" sz="2600" dirty="0" smtClean="0"/>
              <a:t>\etfsboot.com C:\utildisk\ISO C:\utildisk\util_x86.iso</a:t>
            </a:r>
            <a:endParaRPr lang="hu-HU" sz="2600" dirty="0" smtClean="0"/>
          </a:p>
          <a:p>
            <a:endParaRPr lang="hu-HU" dirty="0" smtClean="0"/>
          </a:p>
          <a:p>
            <a:r>
              <a:rPr lang="hu-HU" dirty="0" err="1" smtClean="0"/>
              <a:t>Burn</a:t>
            </a:r>
            <a:r>
              <a:rPr lang="hu-HU" dirty="0" smtClean="0"/>
              <a:t> </a:t>
            </a:r>
            <a:r>
              <a:rPr lang="hu-HU" dirty="0" err="1" smtClean="0"/>
              <a:t>the</a:t>
            </a:r>
            <a:r>
              <a:rPr lang="hu-HU" dirty="0" smtClean="0"/>
              <a:t> ISO </a:t>
            </a:r>
            <a:r>
              <a:rPr lang="hu-HU" dirty="0" err="1" smtClean="0"/>
              <a:t>to</a:t>
            </a:r>
            <a:r>
              <a:rPr lang="hu-HU" dirty="0" smtClean="0"/>
              <a:t> a </a:t>
            </a:r>
            <a:r>
              <a:rPr lang="hu-HU" dirty="0" err="1" smtClean="0"/>
              <a:t>disc</a:t>
            </a:r>
            <a:r>
              <a:rPr lang="hu-HU" dirty="0" smtClean="0"/>
              <a:t>.</a:t>
            </a:r>
            <a:r>
              <a:rPr lang="en-US" dirty="0" smtClean="0"/>
              <a:t/>
            </a:r>
            <a:br>
              <a:rPr lang="en-US" dirty="0" smtClean="0"/>
            </a:br>
            <a:endParaRPr lang="en-US" dirty="0" smtClean="0"/>
          </a:p>
          <a:p>
            <a:endParaRPr lang="en-US" dirty="0"/>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30</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err="1" smtClean="0"/>
              <a:t>Create</a:t>
            </a:r>
            <a:r>
              <a:rPr lang="hu-HU" dirty="0" smtClean="0"/>
              <a:t> </a:t>
            </a:r>
            <a:r>
              <a:rPr lang="hu-HU" dirty="0" err="1" smtClean="0"/>
              <a:t>custom</a:t>
            </a:r>
            <a:r>
              <a:rPr lang="hu-HU" dirty="0" smtClean="0"/>
              <a:t> </a:t>
            </a:r>
            <a:r>
              <a:rPr lang="hu-HU" dirty="0" err="1" smtClean="0"/>
              <a:t>install</a:t>
            </a:r>
            <a:r>
              <a:rPr lang="hu-HU" dirty="0" smtClean="0"/>
              <a:t> USB</a:t>
            </a:r>
            <a:endParaRPr lang="en-US" dirty="0"/>
          </a:p>
        </p:txBody>
      </p:sp>
      <p:sp>
        <p:nvSpPr>
          <p:cNvPr id="3" name="Inhaltsplatzhalter 2"/>
          <p:cNvSpPr>
            <a:spLocks noGrp="1"/>
          </p:cNvSpPr>
          <p:nvPr>
            <p:ph idx="1"/>
          </p:nvPr>
        </p:nvSpPr>
        <p:spPr>
          <a:xfrm>
            <a:off x="285688" y="1643050"/>
            <a:ext cx="8858312" cy="4429156"/>
          </a:xfrm>
        </p:spPr>
        <p:txBody>
          <a:bodyPr>
            <a:normAutofit fontScale="70000" lnSpcReduction="20000"/>
          </a:bodyPr>
          <a:lstStyle/>
          <a:p>
            <a:r>
              <a:rPr lang="hu-HU" dirty="0" smtClean="0"/>
              <a:t>The </a:t>
            </a:r>
            <a:r>
              <a:rPr lang="hu-HU" dirty="0" err="1" smtClean="0"/>
              <a:t>same</a:t>
            </a:r>
            <a:r>
              <a:rPr lang="hu-HU" dirty="0" smtClean="0"/>
              <a:t> </a:t>
            </a:r>
            <a:r>
              <a:rPr lang="hu-HU" dirty="0" err="1" smtClean="0"/>
              <a:t>process</a:t>
            </a:r>
            <a:r>
              <a:rPr lang="hu-HU" dirty="0" smtClean="0"/>
              <a:t> </a:t>
            </a:r>
            <a:r>
              <a:rPr lang="hu-HU" dirty="0" err="1" smtClean="0"/>
              <a:t>as</a:t>
            </a:r>
            <a:r>
              <a:rPr lang="hu-HU" dirty="0" smtClean="0"/>
              <a:t> </a:t>
            </a:r>
            <a:r>
              <a:rPr lang="hu-HU" dirty="0" err="1" smtClean="0"/>
              <a:t>on</a:t>
            </a:r>
            <a:r>
              <a:rPr lang="hu-HU" dirty="0" smtClean="0"/>
              <a:t> </a:t>
            </a:r>
            <a:r>
              <a:rPr lang="hu-HU" dirty="0" err="1" smtClean="0"/>
              <a:t>the</a:t>
            </a:r>
            <a:r>
              <a:rPr lang="hu-HU" dirty="0" smtClean="0"/>
              <a:t> </a:t>
            </a:r>
            <a:r>
              <a:rPr lang="hu-HU" dirty="0" err="1" smtClean="0"/>
              <a:t>previous</a:t>
            </a:r>
            <a:r>
              <a:rPr lang="hu-HU" dirty="0" smtClean="0"/>
              <a:t> </a:t>
            </a:r>
            <a:r>
              <a:rPr lang="hu-HU" dirty="0" err="1" smtClean="0"/>
              <a:t>slide</a:t>
            </a:r>
            <a:r>
              <a:rPr lang="hu-HU" dirty="0" smtClean="0"/>
              <a:t>, </a:t>
            </a:r>
            <a:r>
              <a:rPr lang="hu-HU" dirty="0" err="1" smtClean="0"/>
              <a:t>but</a:t>
            </a:r>
            <a:r>
              <a:rPr lang="hu-HU" dirty="0" smtClean="0"/>
              <a:t> </a:t>
            </a:r>
            <a:r>
              <a:rPr lang="hu-HU" dirty="0" err="1" smtClean="0"/>
              <a:t>instead</a:t>
            </a:r>
            <a:r>
              <a:rPr lang="hu-HU" dirty="0" smtClean="0"/>
              <a:t> </a:t>
            </a:r>
            <a:r>
              <a:rPr lang="hu-HU" dirty="0" err="1" smtClean="0"/>
              <a:t>oscdimg</a:t>
            </a:r>
            <a:r>
              <a:rPr lang="hu-HU" dirty="0" smtClean="0"/>
              <a:t>, </a:t>
            </a:r>
            <a:r>
              <a:rPr lang="hu-HU" dirty="0" err="1" smtClean="0"/>
              <a:t>the</a:t>
            </a:r>
            <a:r>
              <a:rPr lang="hu-HU" dirty="0" smtClean="0"/>
              <a:t> </a:t>
            </a:r>
            <a:r>
              <a:rPr lang="hu-HU" dirty="0" err="1" smtClean="0"/>
              <a:t>following</a:t>
            </a:r>
            <a:r>
              <a:rPr lang="hu-HU" dirty="0" smtClean="0"/>
              <a:t> </a:t>
            </a:r>
            <a:r>
              <a:rPr lang="hu-HU" dirty="0" err="1" smtClean="0"/>
              <a:t>steps</a:t>
            </a:r>
            <a:r>
              <a:rPr lang="hu-HU" dirty="0" smtClean="0"/>
              <a:t>:</a:t>
            </a:r>
          </a:p>
          <a:p>
            <a:pPr lvl="1"/>
            <a:r>
              <a:rPr lang="hu-HU" dirty="0" err="1" smtClean="0"/>
              <a:t>Partition</a:t>
            </a:r>
            <a:r>
              <a:rPr lang="hu-HU" dirty="0" smtClean="0"/>
              <a:t>, </a:t>
            </a:r>
            <a:r>
              <a:rPr lang="hu-HU" dirty="0" err="1" smtClean="0"/>
              <a:t>format</a:t>
            </a:r>
            <a:r>
              <a:rPr lang="hu-HU" dirty="0" smtClean="0"/>
              <a:t> and </a:t>
            </a:r>
            <a:r>
              <a:rPr lang="hu-HU" dirty="0" err="1" smtClean="0"/>
              <a:t>activate</a:t>
            </a:r>
            <a:r>
              <a:rPr lang="hu-HU" dirty="0" smtClean="0"/>
              <a:t> </a:t>
            </a:r>
            <a:r>
              <a:rPr lang="hu-HU" dirty="0" err="1" smtClean="0"/>
              <a:t>the</a:t>
            </a:r>
            <a:r>
              <a:rPr lang="hu-HU" dirty="0" smtClean="0"/>
              <a:t> USB drive.</a:t>
            </a:r>
            <a:endParaRPr lang="en-US" dirty="0" smtClean="0"/>
          </a:p>
          <a:p>
            <a:r>
              <a:rPr lang="hu-HU" dirty="0" err="1" smtClean="0"/>
              <a:t>For</a:t>
            </a:r>
            <a:r>
              <a:rPr lang="hu-HU" dirty="0" smtClean="0"/>
              <a:t> </a:t>
            </a:r>
            <a:r>
              <a:rPr lang="hu-HU" dirty="0" err="1" smtClean="0"/>
              <a:t>example</a:t>
            </a:r>
            <a:r>
              <a:rPr lang="hu-HU" dirty="0" smtClean="0"/>
              <a:t> </a:t>
            </a:r>
            <a:r>
              <a:rPr lang="hu-HU" dirty="0" err="1" smtClean="0"/>
              <a:t>with</a:t>
            </a:r>
            <a:r>
              <a:rPr lang="hu-HU" dirty="0" smtClean="0"/>
              <a:t> </a:t>
            </a:r>
            <a:r>
              <a:rPr lang="hu-HU" dirty="0" err="1" smtClean="0"/>
              <a:t>using</a:t>
            </a:r>
            <a:r>
              <a:rPr lang="hu-HU" dirty="0" smtClean="0"/>
              <a:t> </a:t>
            </a:r>
            <a:r>
              <a:rPr lang="hu-HU" dirty="0" err="1" smtClean="0"/>
              <a:t>diskpart.exe</a:t>
            </a:r>
            <a:r>
              <a:rPr lang="hu-HU" dirty="0" smtClean="0"/>
              <a:t>:</a:t>
            </a:r>
          </a:p>
          <a:p>
            <a:pPr>
              <a:buNone/>
            </a:pPr>
            <a:r>
              <a:rPr lang="hu-HU" dirty="0" smtClean="0">
                <a:solidFill>
                  <a:schemeClr val="accent6"/>
                </a:solidFill>
              </a:rPr>
              <a:t>		</a:t>
            </a:r>
            <a:r>
              <a:rPr lang="en-US" dirty="0" err="1" smtClean="0">
                <a:solidFill>
                  <a:schemeClr val="accent6"/>
                </a:solidFill>
              </a:rPr>
              <a:t>diskpart</a:t>
            </a:r>
            <a:r>
              <a:rPr lang="en-US" dirty="0" smtClean="0">
                <a:solidFill>
                  <a:schemeClr val="accent6"/>
                </a:solidFill>
              </a:rPr>
              <a:t>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select disk 1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clean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create partition primary size=&lt;</a:t>
            </a:r>
            <a:r>
              <a:rPr lang="en-US" dirty="0" err="1" smtClean="0">
                <a:solidFill>
                  <a:schemeClr val="accent6"/>
                </a:solidFill>
              </a:rPr>
              <a:t>device_size</a:t>
            </a:r>
            <a:r>
              <a:rPr lang="en-US" dirty="0" smtClean="0">
                <a:solidFill>
                  <a:schemeClr val="accent6"/>
                </a:solidFill>
              </a:rPr>
              <a:t>&gt;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select partition 1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active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format </a:t>
            </a:r>
            <a:r>
              <a:rPr lang="en-US" dirty="0" err="1" smtClean="0">
                <a:solidFill>
                  <a:schemeClr val="accent6"/>
                </a:solidFill>
              </a:rPr>
              <a:t>fs</a:t>
            </a:r>
            <a:r>
              <a:rPr lang="en-US" dirty="0" smtClean="0">
                <a:solidFill>
                  <a:schemeClr val="accent6"/>
                </a:solidFill>
              </a:rPr>
              <a:t>=fat32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assign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exit</a:t>
            </a:r>
            <a:endParaRPr lang="en-US" dirty="0">
              <a:solidFill>
                <a:schemeClr val="accent6"/>
              </a:solidFill>
            </a:endParaRPr>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31</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hu-HU" dirty="0" smtClean="0"/>
              <a:t>Windows </a:t>
            </a:r>
            <a:r>
              <a:rPr lang="hu-HU" dirty="0" err="1" smtClean="0"/>
              <a:t>Embedded</a:t>
            </a:r>
            <a:r>
              <a:rPr lang="hu-HU" dirty="0" smtClean="0"/>
              <a:t> Standard 7</a:t>
            </a:r>
            <a:br>
              <a:rPr lang="hu-HU" dirty="0" smtClean="0"/>
            </a:br>
            <a:r>
              <a:rPr lang="hu-HU" dirty="0" err="1" smtClean="0"/>
              <a:t>Cloning</a:t>
            </a:r>
            <a:endParaRPr lang="en-US" dirty="0"/>
          </a:p>
        </p:txBody>
      </p:sp>
      <p:sp>
        <p:nvSpPr>
          <p:cNvPr id="3" name="Inhaltsplatzhalter 2"/>
          <p:cNvSpPr>
            <a:spLocks noGrp="1"/>
          </p:cNvSpPr>
          <p:nvPr>
            <p:ph idx="1"/>
          </p:nvPr>
        </p:nvSpPr>
        <p:spPr>
          <a:xfrm>
            <a:off x="285688" y="1643050"/>
            <a:ext cx="8858312" cy="4429156"/>
          </a:xfrm>
        </p:spPr>
        <p:txBody>
          <a:bodyPr>
            <a:normAutofit fontScale="70000" lnSpcReduction="20000"/>
          </a:bodyPr>
          <a:lstStyle/>
          <a:p>
            <a:r>
              <a:rPr lang="hu-HU" dirty="0" smtClean="0"/>
              <a:t>The </a:t>
            </a:r>
            <a:r>
              <a:rPr lang="hu-HU" dirty="0" err="1" smtClean="0"/>
              <a:t>same</a:t>
            </a:r>
            <a:r>
              <a:rPr lang="hu-HU" dirty="0" smtClean="0"/>
              <a:t> </a:t>
            </a:r>
            <a:r>
              <a:rPr lang="hu-HU" dirty="0" err="1" smtClean="0"/>
              <a:t>process</a:t>
            </a:r>
            <a:r>
              <a:rPr lang="hu-HU" dirty="0" smtClean="0"/>
              <a:t> </a:t>
            </a:r>
            <a:r>
              <a:rPr lang="hu-HU" dirty="0" err="1" smtClean="0"/>
              <a:t>as</a:t>
            </a:r>
            <a:r>
              <a:rPr lang="hu-HU" dirty="0" smtClean="0"/>
              <a:t> </a:t>
            </a:r>
            <a:r>
              <a:rPr lang="hu-HU" dirty="0" err="1" smtClean="0"/>
              <a:t>on</a:t>
            </a:r>
            <a:r>
              <a:rPr lang="hu-HU" dirty="0" smtClean="0"/>
              <a:t> </a:t>
            </a:r>
            <a:r>
              <a:rPr lang="hu-HU" dirty="0" err="1" smtClean="0"/>
              <a:t>the</a:t>
            </a:r>
            <a:r>
              <a:rPr lang="hu-HU" dirty="0" smtClean="0"/>
              <a:t> </a:t>
            </a:r>
            <a:r>
              <a:rPr lang="hu-HU" dirty="0" err="1" smtClean="0"/>
              <a:t>previous</a:t>
            </a:r>
            <a:r>
              <a:rPr lang="hu-HU" dirty="0" smtClean="0"/>
              <a:t> </a:t>
            </a:r>
            <a:r>
              <a:rPr lang="hu-HU" dirty="0" err="1" smtClean="0"/>
              <a:t>slide</a:t>
            </a:r>
            <a:r>
              <a:rPr lang="hu-HU" dirty="0" smtClean="0"/>
              <a:t>, </a:t>
            </a:r>
            <a:r>
              <a:rPr lang="hu-HU" dirty="0" err="1" smtClean="0"/>
              <a:t>but</a:t>
            </a:r>
            <a:r>
              <a:rPr lang="hu-HU" dirty="0" smtClean="0"/>
              <a:t> </a:t>
            </a:r>
            <a:r>
              <a:rPr lang="hu-HU" dirty="0" err="1" smtClean="0"/>
              <a:t>instead</a:t>
            </a:r>
            <a:r>
              <a:rPr lang="hu-HU" dirty="0" smtClean="0"/>
              <a:t> </a:t>
            </a:r>
            <a:r>
              <a:rPr lang="hu-HU" dirty="0" err="1" smtClean="0"/>
              <a:t>oscdimg</a:t>
            </a:r>
            <a:r>
              <a:rPr lang="hu-HU" dirty="0" smtClean="0"/>
              <a:t>, </a:t>
            </a:r>
            <a:r>
              <a:rPr lang="hu-HU" dirty="0" err="1" smtClean="0"/>
              <a:t>the</a:t>
            </a:r>
            <a:r>
              <a:rPr lang="hu-HU" dirty="0" smtClean="0"/>
              <a:t> </a:t>
            </a:r>
            <a:r>
              <a:rPr lang="hu-HU" dirty="0" err="1" smtClean="0"/>
              <a:t>following</a:t>
            </a:r>
            <a:r>
              <a:rPr lang="hu-HU" dirty="0" smtClean="0"/>
              <a:t> </a:t>
            </a:r>
            <a:r>
              <a:rPr lang="hu-HU" dirty="0" err="1" smtClean="0"/>
              <a:t>steps</a:t>
            </a:r>
            <a:r>
              <a:rPr lang="hu-HU" dirty="0" smtClean="0"/>
              <a:t>:</a:t>
            </a:r>
          </a:p>
          <a:p>
            <a:pPr lvl="1"/>
            <a:r>
              <a:rPr lang="hu-HU" dirty="0" err="1" smtClean="0"/>
              <a:t>Partition</a:t>
            </a:r>
            <a:r>
              <a:rPr lang="hu-HU" dirty="0" smtClean="0"/>
              <a:t>, </a:t>
            </a:r>
            <a:r>
              <a:rPr lang="hu-HU" dirty="0" err="1" smtClean="0"/>
              <a:t>format</a:t>
            </a:r>
            <a:r>
              <a:rPr lang="hu-HU" dirty="0" smtClean="0"/>
              <a:t> and </a:t>
            </a:r>
            <a:r>
              <a:rPr lang="hu-HU" dirty="0" err="1" smtClean="0"/>
              <a:t>activate</a:t>
            </a:r>
            <a:r>
              <a:rPr lang="hu-HU" dirty="0" smtClean="0"/>
              <a:t> </a:t>
            </a:r>
            <a:r>
              <a:rPr lang="hu-HU" dirty="0" err="1" smtClean="0"/>
              <a:t>the</a:t>
            </a:r>
            <a:r>
              <a:rPr lang="hu-HU" dirty="0" smtClean="0"/>
              <a:t> USB drive.</a:t>
            </a:r>
            <a:endParaRPr lang="en-US" dirty="0" smtClean="0"/>
          </a:p>
          <a:p>
            <a:r>
              <a:rPr lang="hu-HU" dirty="0" err="1" smtClean="0"/>
              <a:t>For</a:t>
            </a:r>
            <a:r>
              <a:rPr lang="hu-HU" dirty="0" smtClean="0"/>
              <a:t> </a:t>
            </a:r>
            <a:r>
              <a:rPr lang="hu-HU" dirty="0" err="1" smtClean="0"/>
              <a:t>example</a:t>
            </a:r>
            <a:r>
              <a:rPr lang="hu-HU" dirty="0" smtClean="0"/>
              <a:t> </a:t>
            </a:r>
            <a:r>
              <a:rPr lang="hu-HU" dirty="0" err="1" smtClean="0"/>
              <a:t>with</a:t>
            </a:r>
            <a:r>
              <a:rPr lang="hu-HU" dirty="0" smtClean="0"/>
              <a:t> </a:t>
            </a:r>
            <a:r>
              <a:rPr lang="hu-HU" dirty="0" err="1" smtClean="0"/>
              <a:t>using</a:t>
            </a:r>
            <a:r>
              <a:rPr lang="hu-HU" dirty="0" smtClean="0"/>
              <a:t> </a:t>
            </a:r>
            <a:r>
              <a:rPr lang="hu-HU" dirty="0" err="1" smtClean="0"/>
              <a:t>diskpart.exe</a:t>
            </a:r>
            <a:r>
              <a:rPr lang="hu-HU" dirty="0" smtClean="0"/>
              <a:t>:</a:t>
            </a:r>
          </a:p>
          <a:p>
            <a:pPr>
              <a:buNone/>
            </a:pPr>
            <a:r>
              <a:rPr lang="hu-HU" dirty="0" smtClean="0">
                <a:solidFill>
                  <a:schemeClr val="accent6"/>
                </a:solidFill>
              </a:rPr>
              <a:t>		</a:t>
            </a:r>
            <a:r>
              <a:rPr lang="en-US" dirty="0" err="1" smtClean="0">
                <a:solidFill>
                  <a:schemeClr val="accent6"/>
                </a:solidFill>
              </a:rPr>
              <a:t>diskpart</a:t>
            </a:r>
            <a:r>
              <a:rPr lang="en-US" dirty="0" smtClean="0">
                <a:solidFill>
                  <a:schemeClr val="accent6"/>
                </a:solidFill>
              </a:rPr>
              <a:t>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select disk 1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clean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create partition primary size=&lt;</a:t>
            </a:r>
            <a:r>
              <a:rPr lang="en-US" dirty="0" err="1" smtClean="0">
                <a:solidFill>
                  <a:schemeClr val="accent6"/>
                </a:solidFill>
              </a:rPr>
              <a:t>device_size</a:t>
            </a:r>
            <a:r>
              <a:rPr lang="en-US" dirty="0" smtClean="0">
                <a:solidFill>
                  <a:schemeClr val="accent6"/>
                </a:solidFill>
              </a:rPr>
              <a:t>&gt;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select partition 1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active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format </a:t>
            </a:r>
            <a:r>
              <a:rPr lang="en-US" dirty="0" err="1" smtClean="0">
                <a:solidFill>
                  <a:schemeClr val="accent6"/>
                </a:solidFill>
              </a:rPr>
              <a:t>fs</a:t>
            </a:r>
            <a:r>
              <a:rPr lang="en-US" dirty="0" smtClean="0">
                <a:solidFill>
                  <a:schemeClr val="accent6"/>
                </a:solidFill>
              </a:rPr>
              <a:t>=fat32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assign </a:t>
            </a:r>
            <a:endParaRPr lang="hu-HU" dirty="0" smtClean="0">
              <a:solidFill>
                <a:schemeClr val="accent6"/>
              </a:solidFill>
            </a:endParaRPr>
          </a:p>
          <a:p>
            <a:pPr>
              <a:buNone/>
            </a:pPr>
            <a:r>
              <a:rPr lang="hu-HU" dirty="0" smtClean="0">
                <a:solidFill>
                  <a:schemeClr val="accent6"/>
                </a:solidFill>
              </a:rPr>
              <a:t>		</a:t>
            </a:r>
            <a:r>
              <a:rPr lang="en-US" dirty="0" smtClean="0">
                <a:solidFill>
                  <a:schemeClr val="accent6"/>
                </a:solidFill>
              </a:rPr>
              <a:t>exit</a:t>
            </a:r>
            <a:endParaRPr lang="en-US" dirty="0">
              <a:solidFill>
                <a:schemeClr val="accent6"/>
              </a:solidFill>
            </a:endParaRPr>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32</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hu-HU" dirty="0" smtClean="0"/>
              <a:t>Windows </a:t>
            </a:r>
            <a:r>
              <a:rPr lang="hu-HU" dirty="0" err="1" smtClean="0"/>
              <a:t>Embedded</a:t>
            </a:r>
            <a:r>
              <a:rPr lang="hu-HU" dirty="0" smtClean="0"/>
              <a:t> Standard 7</a:t>
            </a:r>
            <a:endParaRPr lang="en-US" dirty="0"/>
          </a:p>
        </p:txBody>
      </p:sp>
      <p:sp>
        <p:nvSpPr>
          <p:cNvPr id="3" name="Inhaltsplatzhalter 2"/>
          <p:cNvSpPr>
            <a:spLocks noGrp="1"/>
          </p:cNvSpPr>
          <p:nvPr>
            <p:ph idx="1"/>
          </p:nvPr>
        </p:nvSpPr>
        <p:spPr>
          <a:xfrm>
            <a:off x="285688" y="1643050"/>
            <a:ext cx="8858312" cy="4143404"/>
          </a:xfrm>
        </p:spPr>
        <p:txBody>
          <a:bodyPr>
            <a:normAutofit/>
          </a:bodyPr>
          <a:lstStyle/>
          <a:p>
            <a:pPr algn="ctr">
              <a:buNone/>
            </a:pPr>
            <a:endParaRPr lang="hu-HU" dirty="0" smtClean="0"/>
          </a:p>
          <a:p>
            <a:pPr algn="ctr">
              <a:buNone/>
            </a:pPr>
            <a:endParaRPr lang="hu-HU" dirty="0" smtClean="0"/>
          </a:p>
          <a:p>
            <a:pPr algn="ctr">
              <a:buNone/>
            </a:pPr>
            <a:endParaRPr lang="hu-HU" dirty="0" smtClean="0"/>
          </a:p>
          <a:p>
            <a:pPr algn="ctr">
              <a:buNone/>
            </a:pPr>
            <a:r>
              <a:rPr lang="hu-HU" dirty="0" smtClean="0"/>
              <a:t>	</a:t>
            </a:r>
            <a:r>
              <a:rPr lang="hu-HU" dirty="0" err="1" smtClean="0"/>
              <a:t>Questions</a:t>
            </a:r>
            <a:r>
              <a:rPr lang="hu-HU" dirty="0" smtClean="0"/>
              <a:t>….</a:t>
            </a:r>
          </a:p>
        </p:txBody>
      </p:sp>
      <p:sp>
        <p:nvSpPr>
          <p:cNvPr id="8" name="Foliennummernplatzhalter 7"/>
          <p:cNvSpPr>
            <a:spLocks noGrp="1"/>
          </p:cNvSpPr>
          <p:nvPr>
            <p:ph type="sldNum" sz="quarter" idx="12"/>
          </p:nvPr>
        </p:nvSpPr>
        <p:spPr/>
        <p:txBody>
          <a:bodyPr/>
          <a:lstStyle/>
          <a:p>
            <a:pPr algn="r" rtl="0"/>
            <a:fld id="{0B02830C-3C55-47D6-9EA0-D4C3B0D265AD}" type="slidenum">
              <a:rPr lang="en-US" sz="1200" kern="1200">
                <a:solidFill>
                  <a:prstClr val="white"/>
                </a:solidFill>
                <a:latin typeface="Calibri"/>
                <a:ea typeface="+mn-ea"/>
                <a:cs typeface="+mn-cs"/>
              </a:rPr>
              <a:pPr algn="r" rtl="0"/>
              <a:t>33</a:t>
            </a:fld>
            <a:endParaRPr lang="en-US" sz="1200" kern="1200">
              <a:solidFill>
                <a:prstClr val="white"/>
              </a:solidFill>
              <a:latin typeface="Calibri"/>
              <a:ea typeface="+mn-ea"/>
              <a:cs typeface="+mn-cs"/>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gyéni tervezé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TotalTime>
  <Words>556</Words>
  <Application>Microsoft Office PowerPoint</Application>
  <PresentationFormat>Diavetítés a képernyőre (4:3 oldalarány)</PresentationFormat>
  <Paragraphs>206</Paragraphs>
  <Slides>33</Slides>
  <Notes>1</Notes>
  <HiddenSlides>0</HiddenSlides>
  <MMClips>0</MMClips>
  <ScaleCrop>false</ScaleCrop>
  <HeadingPairs>
    <vt:vector size="6" baseType="variant">
      <vt:variant>
        <vt:lpstr>Téma</vt:lpstr>
      </vt:variant>
      <vt:variant>
        <vt:i4>3</vt:i4>
      </vt:variant>
      <vt:variant>
        <vt:lpstr>Beágyazott OLE kiszolgálók</vt:lpstr>
      </vt:variant>
      <vt:variant>
        <vt:i4>1</vt:i4>
      </vt:variant>
      <vt:variant>
        <vt:lpstr>Diacímek</vt:lpstr>
      </vt:variant>
      <vt:variant>
        <vt:i4>33</vt:i4>
      </vt:variant>
    </vt:vector>
  </HeadingPairs>
  <TitlesOfParts>
    <vt:vector size="37" baseType="lpstr">
      <vt:lpstr>Larissa-Design</vt:lpstr>
      <vt:lpstr>1_Larissa-Design</vt:lpstr>
      <vt:lpstr>Egyéni tervezés</vt:lpstr>
      <vt:lpstr>Image</vt:lpstr>
      <vt:lpstr>Windows Embedded Standard 7  Componentized version of Windows 7 </vt:lpstr>
      <vt:lpstr>Windows Embedded Standard 7</vt:lpstr>
      <vt:lpstr>Windows Embedded Standard 7 HW requirements</vt:lpstr>
      <vt:lpstr>Windows Embedded Standard 7 HW requirements for development PC</vt:lpstr>
      <vt:lpstr>Windows Embedded Standard 7 Toolkits (RC available)</vt:lpstr>
      <vt:lpstr>Windows Embedded Standard 7 eCORE</vt:lpstr>
      <vt:lpstr>Windows Embedded Standard 7</vt:lpstr>
      <vt:lpstr>Windows Embedded Standard Language Support</vt:lpstr>
      <vt:lpstr>Windows Embedded Standard DISM functionality</vt:lpstr>
      <vt:lpstr>Windows Embedded Standard 7</vt:lpstr>
      <vt:lpstr>Windows Embedded Standard 7</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 IBW image generation</vt:lpstr>
      <vt:lpstr>Windows Embedded Standard 7</vt:lpstr>
      <vt:lpstr>Windows Embedded Standard 7 HW+SW dependencies</vt:lpstr>
      <vt:lpstr>Windows Embedded Standard 7 Boot process</vt:lpstr>
      <vt:lpstr>Windows Embedded Standard 7 Install process</vt:lpstr>
      <vt:lpstr>Windows Embedded Standard 7 Create custom install disc</vt:lpstr>
      <vt:lpstr>Windows Embedded Standard 7 Create custom install USB</vt:lpstr>
      <vt:lpstr>Windows Embedded Standard 7 Cloning</vt:lpstr>
      <vt:lpstr>Windows Embedded Standard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 Embedded Products</dc:title>
  <dc:creator>wolfgang.unger</dc:creator>
  <cp:lastModifiedBy>gergely.rozsa</cp:lastModifiedBy>
  <cp:revision>90</cp:revision>
  <dcterms:created xsi:type="dcterms:W3CDTF">2008-11-04T09:38:55Z</dcterms:created>
  <dcterms:modified xsi:type="dcterms:W3CDTF">2010-03-17T22:09:02Z</dcterms:modified>
</cp:coreProperties>
</file>